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3.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4.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notesSlides/notesSlide5.xml" ContentType="application/vnd.openxmlformats-officedocument.presentationml.notesSlide+xml"/>
  <Override PartName="/ppt/ink/ink46.xml" ContentType="application/inkml+xml"/>
  <Override PartName="/ppt/ink/ink47.xml" ContentType="application/inkml+xml"/>
  <Override PartName="/ppt/ink/ink48.xml" ContentType="application/inkml+xml"/>
  <Override PartName="/ppt/ink/ink49.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02"/>
  </p:notesMasterIdLst>
  <p:handoutMasterIdLst>
    <p:handoutMasterId r:id="rId103"/>
  </p:handoutMasterIdLst>
  <p:sldIdLst>
    <p:sldId id="510" r:id="rId5"/>
    <p:sldId id="432" r:id="rId6"/>
    <p:sldId id="416" r:id="rId7"/>
    <p:sldId id="602" r:id="rId8"/>
    <p:sldId id="327" r:id="rId9"/>
    <p:sldId id="511" r:id="rId10"/>
    <p:sldId id="531" r:id="rId11"/>
    <p:sldId id="532" r:id="rId12"/>
    <p:sldId id="284" r:id="rId13"/>
    <p:sldId id="286" r:id="rId14"/>
    <p:sldId id="288" r:id="rId15"/>
    <p:sldId id="287" r:id="rId16"/>
    <p:sldId id="281" r:id="rId17"/>
    <p:sldId id="290" r:id="rId18"/>
    <p:sldId id="595" r:id="rId19"/>
    <p:sldId id="533" r:id="rId20"/>
    <p:sldId id="514" r:id="rId21"/>
    <p:sldId id="515" r:id="rId22"/>
    <p:sldId id="603" r:id="rId23"/>
    <p:sldId id="520" r:id="rId24"/>
    <p:sldId id="516" r:id="rId25"/>
    <p:sldId id="517" r:id="rId26"/>
    <p:sldId id="519" r:id="rId27"/>
    <p:sldId id="518" r:id="rId28"/>
    <p:sldId id="521" r:id="rId29"/>
    <p:sldId id="522" r:id="rId30"/>
    <p:sldId id="523" r:id="rId31"/>
    <p:sldId id="525" r:id="rId32"/>
    <p:sldId id="526" r:id="rId33"/>
    <p:sldId id="527" r:id="rId34"/>
    <p:sldId id="528" r:id="rId35"/>
    <p:sldId id="530" r:id="rId36"/>
    <p:sldId id="547" r:id="rId37"/>
    <p:sldId id="596" r:id="rId38"/>
    <p:sldId id="585" r:id="rId39"/>
    <p:sldId id="604" r:id="rId40"/>
    <p:sldId id="576" r:id="rId41"/>
    <p:sldId id="512" r:id="rId42"/>
    <p:sldId id="513" r:id="rId43"/>
    <p:sldId id="586" r:id="rId44"/>
    <p:sldId id="570" r:id="rId45"/>
    <p:sldId id="571" r:id="rId46"/>
    <p:sldId id="572" r:id="rId47"/>
    <p:sldId id="573" r:id="rId48"/>
    <p:sldId id="574" r:id="rId49"/>
    <p:sldId id="575" r:id="rId50"/>
    <p:sldId id="598" r:id="rId51"/>
    <p:sldId id="599" r:id="rId52"/>
    <p:sldId id="600" r:id="rId53"/>
    <p:sldId id="601" r:id="rId54"/>
    <p:sldId id="587" r:id="rId55"/>
    <p:sldId id="589" r:id="rId56"/>
    <p:sldId id="590" r:id="rId57"/>
    <p:sldId id="577" r:id="rId58"/>
    <p:sldId id="578" r:id="rId59"/>
    <p:sldId id="579" r:id="rId60"/>
    <p:sldId id="580" r:id="rId61"/>
    <p:sldId id="581" r:id="rId62"/>
    <p:sldId id="582" r:id="rId63"/>
    <p:sldId id="583" r:id="rId64"/>
    <p:sldId id="588" r:id="rId65"/>
    <p:sldId id="592" r:id="rId66"/>
    <p:sldId id="591" r:id="rId67"/>
    <p:sldId id="355" r:id="rId68"/>
    <p:sldId id="593" r:id="rId69"/>
    <p:sldId id="597" r:id="rId70"/>
    <p:sldId id="535" r:id="rId71"/>
    <p:sldId id="548" r:id="rId72"/>
    <p:sldId id="549" r:id="rId73"/>
    <p:sldId id="550" r:id="rId74"/>
    <p:sldId id="551" r:id="rId75"/>
    <p:sldId id="553" r:id="rId76"/>
    <p:sldId id="552" r:id="rId77"/>
    <p:sldId id="554" r:id="rId78"/>
    <p:sldId id="555" r:id="rId79"/>
    <p:sldId id="556" r:id="rId80"/>
    <p:sldId id="557" r:id="rId81"/>
    <p:sldId id="558" r:id="rId82"/>
    <p:sldId id="559" r:id="rId83"/>
    <p:sldId id="560" r:id="rId84"/>
    <p:sldId id="478" r:id="rId85"/>
    <p:sldId id="562" r:id="rId86"/>
    <p:sldId id="563" r:id="rId87"/>
    <p:sldId id="565" r:id="rId88"/>
    <p:sldId id="566" r:id="rId89"/>
    <p:sldId id="567" r:id="rId90"/>
    <p:sldId id="568" r:id="rId91"/>
    <p:sldId id="536" r:id="rId92"/>
    <p:sldId id="544" r:id="rId93"/>
    <p:sldId id="541" r:id="rId94"/>
    <p:sldId id="543" r:id="rId95"/>
    <p:sldId id="537" r:id="rId96"/>
    <p:sldId id="545" r:id="rId97"/>
    <p:sldId id="540" r:id="rId98"/>
    <p:sldId id="546" r:id="rId99"/>
    <p:sldId id="594" r:id="rId100"/>
    <p:sldId id="328" r:id="rId101"/>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187DC5"/>
    <a:srgbClr val="FF0066"/>
    <a:srgbClr val="EC7D30"/>
    <a:srgbClr val="FFFFFF"/>
    <a:srgbClr val="4285F4"/>
    <a:srgbClr val="326CE5"/>
    <a:srgbClr val="F2F2F2"/>
    <a:srgbClr val="262626"/>
    <a:srgbClr val="272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75537B-8D98-494E-B8F3-8651428C5DFD}" v="1" dt="2023-03-27T10:07:57.366"/>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27F97BB-C833-4FB7-BDE5-3F7075034690}" styleName="Designformatvorlage 2 - Akz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Dunkle Formatvorlage 1 - Akz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88" autoAdjust="0"/>
    <p:restoredTop sz="94996" autoAdjust="0"/>
  </p:normalViewPr>
  <p:slideViewPr>
    <p:cSldViewPr snapToGrid="0">
      <p:cViewPr varScale="1">
        <p:scale>
          <a:sx n="207" d="100"/>
          <a:sy n="207" d="100"/>
        </p:scale>
        <p:origin x="1424" y="16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70" d="100"/>
        <a:sy n="170" d="100"/>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ableStyles" Target="tableStyle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handoutMaster" Target="handoutMasters/handoutMaster1.xml"/><Relationship Id="rId108"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5/10/relationships/revisionInfo" Target="revisionInfo.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AF2A99F9-8AD4-3644-94B0-74AB891B80BB}"/>
    <pc:docChg chg="undo custSel addSld delSld modSld sldOrd">
      <pc:chgData name="Nane Kratzke" userId="971be13ff4ee5ef6" providerId="LiveId" clId="{AF2A99F9-8AD4-3644-94B0-74AB891B80BB}" dt="2021-01-22T14:12:05.495" v="32542" actId="20577"/>
      <pc:docMkLst>
        <pc:docMk/>
      </pc:docMkLst>
      <pc:sldChg chg="modSp mod">
        <pc:chgData name="Nane Kratzke" userId="971be13ff4ee5ef6" providerId="LiveId" clId="{AF2A99F9-8AD4-3644-94B0-74AB891B80BB}" dt="2021-01-04T15:14:40.912" v="47" actId="113"/>
        <pc:sldMkLst>
          <pc:docMk/>
          <pc:sldMk cId="2120406402" sldId="297"/>
        </pc:sldMkLst>
        <pc:spChg chg="mod">
          <ac:chgData name="Nane Kratzke" userId="971be13ff4ee5ef6" providerId="LiveId" clId="{AF2A99F9-8AD4-3644-94B0-74AB891B80BB}" dt="2021-01-04T15:14:29.486" v="32" actId="113"/>
          <ac:spMkLst>
            <pc:docMk/>
            <pc:sldMk cId="2120406402" sldId="297"/>
            <ac:spMk id="11" creationId="{73AC1E54-CF11-5E40-A642-499C3BC75946}"/>
          </ac:spMkLst>
        </pc:spChg>
        <pc:spChg chg="mod">
          <ac:chgData name="Nane Kratzke" userId="971be13ff4ee5ef6" providerId="LiveId" clId="{AF2A99F9-8AD4-3644-94B0-74AB891B80BB}" dt="2021-01-04T15:14:40.912" v="47" actId="113"/>
          <ac:spMkLst>
            <pc:docMk/>
            <pc:sldMk cId="2120406402" sldId="297"/>
            <ac:spMk id="12" creationId="{B9546903-3A89-044B-AA0C-9D307E1E01A8}"/>
          </ac:spMkLst>
        </pc:spChg>
      </pc:sldChg>
      <pc:sldChg chg="addSp delSp modSp mod">
        <pc:chgData name="Nane Kratzke" userId="971be13ff4ee5ef6" providerId="LiveId" clId="{AF2A99F9-8AD4-3644-94B0-74AB891B80BB}" dt="2021-01-18T17:12:58.495" v="24967" actId="20577"/>
        <pc:sldMkLst>
          <pc:docMk/>
          <pc:sldMk cId="704272100" sldId="323"/>
        </pc:sldMkLst>
        <pc:spChg chg="del">
          <ac:chgData name="Nane Kratzke" userId="971be13ff4ee5ef6" providerId="LiveId" clId="{AF2A99F9-8AD4-3644-94B0-74AB891B80BB}" dt="2021-01-04T15:15:20.670" v="49" actId="478"/>
          <ac:spMkLst>
            <pc:docMk/>
            <pc:sldMk cId="704272100" sldId="323"/>
            <ac:spMk id="6" creationId="{B2FFA29F-8624-FF49-B909-50A409457B33}"/>
          </ac:spMkLst>
        </pc:spChg>
        <pc:spChg chg="del">
          <ac:chgData name="Nane Kratzke" userId="971be13ff4ee5ef6" providerId="LiveId" clId="{AF2A99F9-8AD4-3644-94B0-74AB891B80BB}" dt="2021-01-04T15:15:20.670" v="49" actId="478"/>
          <ac:spMkLst>
            <pc:docMk/>
            <pc:sldMk cId="704272100" sldId="323"/>
            <ac:spMk id="7" creationId="{2573F0DD-86C7-194B-BB00-916C460CF449}"/>
          </ac:spMkLst>
        </pc:spChg>
        <pc:spChg chg="mod">
          <ac:chgData name="Nane Kratzke" userId="971be13ff4ee5ef6" providerId="LiveId" clId="{AF2A99F9-8AD4-3644-94B0-74AB891B80BB}" dt="2021-01-18T17:12:58.495" v="24967" actId="20577"/>
          <ac:spMkLst>
            <pc:docMk/>
            <pc:sldMk cId="704272100" sldId="323"/>
            <ac:spMk id="8" creationId="{0C508602-457E-2C4E-A9AC-85A3D0BD58E5}"/>
          </ac:spMkLst>
        </pc:spChg>
        <pc:spChg chg="del">
          <ac:chgData name="Nane Kratzke" userId="971be13ff4ee5ef6" providerId="LiveId" clId="{AF2A99F9-8AD4-3644-94B0-74AB891B80BB}" dt="2021-01-04T15:15:20.670" v="49" actId="478"/>
          <ac:spMkLst>
            <pc:docMk/>
            <pc:sldMk cId="704272100" sldId="323"/>
            <ac:spMk id="9" creationId="{00115806-6A32-F54E-9BC4-E5EE59629008}"/>
          </ac:spMkLst>
        </pc:spChg>
        <pc:spChg chg="del">
          <ac:chgData name="Nane Kratzke" userId="971be13ff4ee5ef6" providerId="LiveId" clId="{AF2A99F9-8AD4-3644-94B0-74AB891B80BB}" dt="2021-01-04T15:15:20.670" v="49" actId="478"/>
          <ac:spMkLst>
            <pc:docMk/>
            <pc:sldMk cId="704272100" sldId="323"/>
            <ac:spMk id="10" creationId="{8AE1F451-539F-1A4F-AC27-063749464136}"/>
          </ac:spMkLst>
        </pc:spChg>
        <pc:spChg chg="del">
          <ac:chgData name="Nane Kratzke" userId="971be13ff4ee5ef6" providerId="LiveId" clId="{AF2A99F9-8AD4-3644-94B0-74AB891B80BB}" dt="2021-01-04T15:15:20.670" v="49" actId="478"/>
          <ac:spMkLst>
            <pc:docMk/>
            <pc:sldMk cId="704272100" sldId="323"/>
            <ac:spMk id="11" creationId="{EF7CB2A2-8DEF-4342-BDE5-612E783EBFF2}"/>
          </ac:spMkLst>
        </pc:spChg>
        <pc:spChg chg="del">
          <ac:chgData name="Nane Kratzke" userId="971be13ff4ee5ef6" providerId="LiveId" clId="{AF2A99F9-8AD4-3644-94B0-74AB891B80BB}" dt="2021-01-04T15:15:20.670" v="49" actId="478"/>
          <ac:spMkLst>
            <pc:docMk/>
            <pc:sldMk cId="704272100" sldId="323"/>
            <ac:spMk id="18" creationId="{74BF62C8-01BB-354F-81AE-D94610B8B132}"/>
          </ac:spMkLst>
        </pc:spChg>
        <pc:spChg chg="del">
          <ac:chgData name="Nane Kratzke" userId="971be13ff4ee5ef6" providerId="LiveId" clId="{AF2A99F9-8AD4-3644-94B0-74AB891B80BB}" dt="2021-01-04T15:15:20.670" v="49" actId="478"/>
          <ac:spMkLst>
            <pc:docMk/>
            <pc:sldMk cId="704272100" sldId="323"/>
            <ac:spMk id="19" creationId="{9FCD17D6-8DFD-AC4D-802C-24291272A02A}"/>
          </ac:spMkLst>
        </pc:spChg>
        <pc:spChg chg="del">
          <ac:chgData name="Nane Kratzke" userId="971be13ff4ee5ef6" providerId="LiveId" clId="{AF2A99F9-8AD4-3644-94B0-74AB891B80BB}" dt="2021-01-04T15:15:20.670" v="49" actId="478"/>
          <ac:spMkLst>
            <pc:docMk/>
            <pc:sldMk cId="704272100" sldId="323"/>
            <ac:spMk id="20" creationId="{FA44ADB4-C0C1-0344-AFAA-2667CC2580AF}"/>
          </ac:spMkLst>
        </pc:spChg>
        <pc:spChg chg="del">
          <ac:chgData name="Nane Kratzke" userId="971be13ff4ee5ef6" providerId="LiveId" clId="{AF2A99F9-8AD4-3644-94B0-74AB891B80BB}" dt="2021-01-04T15:15:20.670" v="49" actId="478"/>
          <ac:spMkLst>
            <pc:docMk/>
            <pc:sldMk cId="704272100" sldId="323"/>
            <ac:spMk id="21" creationId="{7F42BBF5-3C44-C047-B360-7239ACDC5FDD}"/>
          </ac:spMkLst>
        </pc:spChg>
        <pc:spChg chg="add mod">
          <ac:chgData name="Nane Kratzke" userId="971be13ff4ee5ef6" providerId="LiveId" clId="{AF2A99F9-8AD4-3644-94B0-74AB891B80BB}" dt="2021-01-18T17:11:06.332" v="24949" actId="20577"/>
          <ac:spMkLst>
            <pc:docMk/>
            <pc:sldMk cId="704272100" sldId="323"/>
            <ac:spMk id="24" creationId="{B2BC7B5A-69E3-BC40-938A-4311896A2C9B}"/>
          </ac:spMkLst>
        </pc:spChg>
        <pc:spChg chg="del">
          <ac:chgData name="Nane Kratzke" userId="971be13ff4ee5ef6" providerId="LiveId" clId="{AF2A99F9-8AD4-3644-94B0-74AB891B80BB}" dt="2021-01-04T15:15:20.670" v="49" actId="478"/>
          <ac:spMkLst>
            <pc:docMk/>
            <pc:sldMk cId="704272100" sldId="323"/>
            <ac:spMk id="39" creationId="{36605F84-6B68-D44F-A9F4-CE20802DE2F3}"/>
          </ac:spMkLst>
        </pc:spChg>
        <pc:spChg chg="del">
          <ac:chgData name="Nane Kratzke" userId="971be13ff4ee5ef6" providerId="LiveId" clId="{AF2A99F9-8AD4-3644-94B0-74AB891B80BB}" dt="2021-01-04T15:15:20.670" v="49" actId="478"/>
          <ac:spMkLst>
            <pc:docMk/>
            <pc:sldMk cId="704272100" sldId="323"/>
            <ac:spMk id="82" creationId="{0D3B4571-CB2A-AB4F-9F62-A3E82E0A8784}"/>
          </ac:spMkLst>
        </pc:spChg>
        <pc:picChg chg="del">
          <ac:chgData name="Nane Kratzke" userId="971be13ff4ee5ef6" providerId="LiveId" clId="{AF2A99F9-8AD4-3644-94B0-74AB891B80BB}" dt="2021-01-04T15:15:20.670" v="49" actId="478"/>
          <ac:picMkLst>
            <pc:docMk/>
            <pc:sldMk cId="704272100" sldId="323"/>
            <ac:picMk id="4" creationId="{7167DD6C-FCDB-FB42-80A5-B4A12AE545BA}"/>
          </ac:picMkLst>
        </pc:picChg>
        <pc:picChg chg="del">
          <ac:chgData name="Nane Kratzke" userId="971be13ff4ee5ef6" providerId="LiveId" clId="{AF2A99F9-8AD4-3644-94B0-74AB891B80BB}" dt="2021-01-04T15:15:22.606" v="50" actId="478"/>
          <ac:picMkLst>
            <pc:docMk/>
            <pc:sldMk cId="704272100" sldId="323"/>
            <ac:picMk id="81" creationId="{6AB9A12E-912E-CC43-9894-1AD3F4CEF900}"/>
          </ac:picMkLst>
        </pc:picChg>
        <pc:cxnChg chg="del mod">
          <ac:chgData name="Nane Kratzke" userId="971be13ff4ee5ef6" providerId="LiveId" clId="{AF2A99F9-8AD4-3644-94B0-74AB891B80BB}" dt="2021-01-04T15:15:20.670" v="49" actId="478"/>
          <ac:cxnSpMkLst>
            <pc:docMk/>
            <pc:sldMk cId="704272100" sldId="323"/>
            <ac:cxnSpMk id="13" creationId="{F3C37285-1A19-794C-8268-3568881D9039}"/>
          </ac:cxnSpMkLst>
        </pc:cxnChg>
        <pc:cxnChg chg="del mod">
          <ac:chgData name="Nane Kratzke" userId="971be13ff4ee5ef6" providerId="LiveId" clId="{AF2A99F9-8AD4-3644-94B0-74AB891B80BB}" dt="2021-01-04T15:15:20.670" v="49" actId="478"/>
          <ac:cxnSpMkLst>
            <pc:docMk/>
            <pc:sldMk cId="704272100" sldId="323"/>
            <ac:cxnSpMk id="14" creationId="{468D2ABF-9282-0142-865F-C3A8C968E076}"/>
          </ac:cxnSpMkLst>
        </pc:cxnChg>
        <pc:cxnChg chg="del mod">
          <ac:chgData name="Nane Kratzke" userId="971be13ff4ee5ef6" providerId="LiveId" clId="{AF2A99F9-8AD4-3644-94B0-74AB891B80BB}" dt="2021-01-04T15:15:20.670" v="49" actId="478"/>
          <ac:cxnSpMkLst>
            <pc:docMk/>
            <pc:sldMk cId="704272100" sldId="323"/>
            <ac:cxnSpMk id="15" creationId="{3298D7B8-E3ED-CA4E-BC12-F31964FDE137}"/>
          </ac:cxnSpMkLst>
        </pc:cxnChg>
        <pc:cxnChg chg="del mod">
          <ac:chgData name="Nane Kratzke" userId="971be13ff4ee5ef6" providerId="LiveId" clId="{AF2A99F9-8AD4-3644-94B0-74AB891B80BB}" dt="2021-01-04T15:15:20.670" v="49" actId="478"/>
          <ac:cxnSpMkLst>
            <pc:docMk/>
            <pc:sldMk cId="704272100" sldId="323"/>
            <ac:cxnSpMk id="16" creationId="{5724F75F-E84A-7B46-B754-E6A3A1AF89A1}"/>
          </ac:cxnSpMkLst>
        </pc:cxnChg>
        <pc:cxnChg chg="del mod">
          <ac:chgData name="Nane Kratzke" userId="971be13ff4ee5ef6" providerId="LiveId" clId="{AF2A99F9-8AD4-3644-94B0-74AB891B80BB}" dt="2021-01-04T15:15:20.670" v="49" actId="478"/>
          <ac:cxnSpMkLst>
            <pc:docMk/>
            <pc:sldMk cId="704272100" sldId="323"/>
            <ac:cxnSpMk id="17" creationId="{01370532-A37D-2A47-80B5-479571D237F8}"/>
          </ac:cxnSpMkLst>
        </pc:cxnChg>
        <pc:cxnChg chg="del mod">
          <ac:chgData name="Nane Kratzke" userId="971be13ff4ee5ef6" providerId="LiveId" clId="{AF2A99F9-8AD4-3644-94B0-74AB891B80BB}" dt="2021-01-04T15:15:20.670" v="49" actId="478"/>
          <ac:cxnSpMkLst>
            <pc:docMk/>
            <pc:sldMk cId="704272100" sldId="323"/>
            <ac:cxnSpMk id="23" creationId="{EBFAFA88-648D-F543-B526-BB94B9F324C3}"/>
          </ac:cxnSpMkLst>
        </pc:cxnChg>
      </pc:sldChg>
      <pc:sldChg chg="modSp add mod">
        <pc:chgData name="Nane Kratzke" userId="971be13ff4ee5ef6" providerId="LiveId" clId="{AF2A99F9-8AD4-3644-94B0-74AB891B80BB}" dt="2021-01-18T13:43:38.119" v="16592" actId="20577"/>
        <pc:sldMkLst>
          <pc:docMk/>
          <pc:sldMk cId="3045276620" sldId="332"/>
        </pc:sldMkLst>
        <pc:spChg chg="mod">
          <ac:chgData name="Nane Kratzke" userId="971be13ff4ee5ef6" providerId="LiveId" clId="{AF2A99F9-8AD4-3644-94B0-74AB891B80BB}" dt="2021-01-18T13:43:18.059" v="16551"/>
          <ac:spMkLst>
            <pc:docMk/>
            <pc:sldMk cId="3045276620" sldId="332"/>
            <ac:spMk id="2" creationId="{94A3F8CB-4D7D-3545-9C48-CD1D0C72AC55}"/>
          </ac:spMkLst>
        </pc:spChg>
        <pc:spChg chg="mod">
          <ac:chgData name="Nane Kratzke" userId="971be13ff4ee5ef6" providerId="LiveId" clId="{AF2A99F9-8AD4-3644-94B0-74AB891B80BB}" dt="2021-01-18T13:43:38.119" v="16592" actId="20577"/>
          <ac:spMkLst>
            <pc:docMk/>
            <pc:sldMk cId="3045276620" sldId="332"/>
            <ac:spMk id="10" creationId="{A17B3188-4F3B-7F43-B244-E24423572F2B}"/>
          </ac:spMkLst>
        </pc:spChg>
      </pc:sldChg>
      <pc:sldChg chg="del">
        <pc:chgData name="Nane Kratzke" userId="971be13ff4ee5ef6" providerId="LiveId" clId="{AF2A99F9-8AD4-3644-94B0-74AB891B80BB}" dt="2021-01-04T15:15:09.099" v="48" actId="2696"/>
        <pc:sldMkLst>
          <pc:docMk/>
          <pc:sldMk cId="4032822108" sldId="399"/>
        </pc:sldMkLst>
      </pc:sldChg>
      <pc:sldChg chg="del">
        <pc:chgData name="Nane Kratzke" userId="971be13ff4ee5ef6" providerId="LiveId" clId="{AF2A99F9-8AD4-3644-94B0-74AB891B80BB}" dt="2021-01-04T15:46:20.840" v="1321" actId="2696"/>
        <pc:sldMkLst>
          <pc:docMk/>
          <pc:sldMk cId="1277014955" sldId="401"/>
        </pc:sldMkLst>
      </pc:sldChg>
      <pc:sldChg chg="del">
        <pc:chgData name="Nane Kratzke" userId="971be13ff4ee5ef6" providerId="LiveId" clId="{AF2A99F9-8AD4-3644-94B0-74AB891B80BB}" dt="2021-01-04T15:46:20.840" v="1321" actId="2696"/>
        <pc:sldMkLst>
          <pc:docMk/>
          <pc:sldMk cId="924658392" sldId="452"/>
        </pc:sldMkLst>
      </pc:sldChg>
      <pc:sldChg chg="del">
        <pc:chgData name="Nane Kratzke" userId="971be13ff4ee5ef6" providerId="LiveId" clId="{AF2A99F9-8AD4-3644-94B0-74AB891B80BB}" dt="2021-01-04T15:15:09.099" v="48" actId="2696"/>
        <pc:sldMkLst>
          <pc:docMk/>
          <pc:sldMk cId="3076701138" sldId="467"/>
        </pc:sldMkLst>
      </pc:sldChg>
      <pc:sldChg chg="del">
        <pc:chgData name="Nane Kratzke" userId="971be13ff4ee5ef6" providerId="LiveId" clId="{AF2A99F9-8AD4-3644-94B0-74AB891B80BB}" dt="2021-01-04T15:46:20.840" v="1321" actId="2696"/>
        <pc:sldMkLst>
          <pc:docMk/>
          <pc:sldMk cId="3862155537" sldId="468"/>
        </pc:sldMkLst>
      </pc:sldChg>
      <pc:sldChg chg="del">
        <pc:chgData name="Nane Kratzke" userId="971be13ff4ee5ef6" providerId="LiveId" clId="{AF2A99F9-8AD4-3644-94B0-74AB891B80BB}" dt="2021-01-04T15:46:20.840" v="1321" actId="2696"/>
        <pc:sldMkLst>
          <pc:docMk/>
          <pc:sldMk cId="1234687008" sldId="469"/>
        </pc:sldMkLst>
      </pc:sldChg>
      <pc:sldChg chg="del">
        <pc:chgData name="Nane Kratzke" userId="971be13ff4ee5ef6" providerId="LiveId" clId="{AF2A99F9-8AD4-3644-94B0-74AB891B80BB}" dt="2021-01-04T15:46:20.840" v="1321" actId="2696"/>
        <pc:sldMkLst>
          <pc:docMk/>
          <pc:sldMk cId="1102309617" sldId="470"/>
        </pc:sldMkLst>
      </pc:sldChg>
      <pc:sldChg chg="del">
        <pc:chgData name="Nane Kratzke" userId="971be13ff4ee5ef6" providerId="LiveId" clId="{AF2A99F9-8AD4-3644-94B0-74AB891B80BB}" dt="2021-01-04T15:46:20.840" v="1321" actId="2696"/>
        <pc:sldMkLst>
          <pc:docMk/>
          <pc:sldMk cId="1897190930" sldId="471"/>
        </pc:sldMkLst>
      </pc:sldChg>
      <pc:sldChg chg="del">
        <pc:chgData name="Nane Kratzke" userId="971be13ff4ee5ef6" providerId="LiveId" clId="{AF2A99F9-8AD4-3644-94B0-74AB891B80BB}" dt="2021-01-04T15:46:20.840" v="1321" actId="2696"/>
        <pc:sldMkLst>
          <pc:docMk/>
          <pc:sldMk cId="828704488" sldId="473"/>
        </pc:sldMkLst>
      </pc:sldChg>
      <pc:sldChg chg="del">
        <pc:chgData name="Nane Kratzke" userId="971be13ff4ee5ef6" providerId="LiveId" clId="{AF2A99F9-8AD4-3644-94B0-74AB891B80BB}" dt="2021-01-04T15:46:20.840" v="1321" actId="2696"/>
        <pc:sldMkLst>
          <pc:docMk/>
          <pc:sldMk cId="2731487519" sldId="474"/>
        </pc:sldMkLst>
      </pc:sldChg>
      <pc:sldChg chg="del">
        <pc:chgData name="Nane Kratzke" userId="971be13ff4ee5ef6" providerId="LiveId" clId="{AF2A99F9-8AD4-3644-94B0-74AB891B80BB}" dt="2021-01-04T15:46:20.840" v="1321" actId="2696"/>
        <pc:sldMkLst>
          <pc:docMk/>
          <pc:sldMk cId="4240215784" sldId="475"/>
        </pc:sldMkLst>
      </pc:sldChg>
      <pc:sldChg chg="del">
        <pc:chgData name="Nane Kratzke" userId="971be13ff4ee5ef6" providerId="LiveId" clId="{AF2A99F9-8AD4-3644-94B0-74AB891B80BB}" dt="2021-01-04T15:46:20.840" v="1321" actId="2696"/>
        <pc:sldMkLst>
          <pc:docMk/>
          <pc:sldMk cId="1736299549" sldId="476"/>
        </pc:sldMkLst>
      </pc:sldChg>
      <pc:sldChg chg="del">
        <pc:chgData name="Nane Kratzke" userId="971be13ff4ee5ef6" providerId="LiveId" clId="{AF2A99F9-8AD4-3644-94B0-74AB891B80BB}" dt="2021-01-04T15:46:20.840" v="1321" actId="2696"/>
        <pc:sldMkLst>
          <pc:docMk/>
          <pc:sldMk cId="3699192507" sldId="478"/>
        </pc:sldMkLst>
      </pc:sldChg>
      <pc:sldChg chg="del">
        <pc:chgData name="Nane Kratzke" userId="971be13ff4ee5ef6" providerId="LiveId" clId="{AF2A99F9-8AD4-3644-94B0-74AB891B80BB}" dt="2021-01-04T15:46:20.840" v="1321" actId="2696"/>
        <pc:sldMkLst>
          <pc:docMk/>
          <pc:sldMk cId="3540404495" sldId="479"/>
        </pc:sldMkLst>
      </pc:sldChg>
      <pc:sldChg chg="del">
        <pc:chgData name="Nane Kratzke" userId="971be13ff4ee5ef6" providerId="LiveId" clId="{AF2A99F9-8AD4-3644-94B0-74AB891B80BB}" dt="2021-01-04T15:46:20.840" v="1321" actId="2696"/>
        <pc:sldMkLst>
          <pc:docMk/>
          <pc:sldMk cId="747408462" sldId="480"/>
        </pc:sldMkLst>
      </pc:sldChg>
      <pc:sldChg chg="del">
        <pc:chgData name="Nane Kratzke" userId="971be13ff4ee5ef6" providerId="LiveId" clId="{AF2A99F9-8AD4-3644-94B0-74AB891B80BB}" dt="2021-01-04T15:46:20.840" v="1321" actId="2696"/>
        <pc:sldMkLst>
          <pc:docMk/>
          <pc:sldMk cId="591306800" sldId="481"/>
        </pc:sldMkLst>
      </pc:sldChg>
      <pc:sldChg chg="del">
        <pc:chgData name="Nane Kratzke" userId="971be13ff4ee5ef6" providerId="LiveId" clId="{AF2A99F9-8AD4-3644-94B0-74AB891B80BB}" dt="2021-01-04T15:46:20.840" v="1321" actId="2696"/>
        <pc:sldMkLst>
          <pc:docMk/>
          <pc:sldMk cId="3792516234" sldId="483"/>
        </pc:sldMkLst>
      </pc:sldChg>
      <pc:sldChg chg="del">
        <pc:chgData name="Nane Kratzke" userId="971be13ff4ee5ef6" providerId="LiveId" clId="{AF2A99F9-8AD4-3644-94B0-74AB891B80BB}" dt="2021-01-04T15:46:20.840" v="1321" actId="2696"/>
        <pc:sldMkLst>
          <pc:docMk/>
          <pc:sldMk cId="3319159460" sldId="484"/>
        </pc:sldMkLst>
      </pc:sldChg>
      <pc:sldChg chg="del">
        <pc:chgData name="Nane Kratzke" userId="971be13ff4ee5ef6" providerId="LiveId" clId="{AF2A99F9-8AD4-3644-94B0-74AB891B80BB}" dt="2021-01-04T15:46:20.840" v="1321" actId="2696"/>
        <pc:sldMkLst>
          <pc:docMk/>
          <pc:sldMk cId="1319891674" sldId="485"/>
        </pc:sldMkLst>
      </pc:sldChg>
      <pc:sldChg chg="del">
        <pc:chgData name="Nane Kratzke" userId="971be13ff4ee5ef6" providerId="LiveId" clId="{AF2A99F9-8AD4-3644-94B0-74AB891B80BB}" dt="2021-01-04T15:46:20.840" v="1321" actId="2696"/>
        <pc:sldMkLst>
          <pc:docMk/>
          <pc:sldMk cId="845711410" sldId="486"/>
        </pc:sldMkLst>
      </pc:sldChg>
      <pc:sldChg chg="del">
        <pc:chgData name="Nane Kratzke" userId="971be13ff4ee5ef6" providerId="LiveId" clId="{AF2A99F9-8AD4-3644-94B0-74AB891B80BB}" dt="2021-01-04T15:46:20.840" v="1321" actId="2696"/>
        <pc:sldMkLst>
          <pc:docMk/>
          <pc:sldMk cId="4030809366" sldId="487"/>
        </pc:sldMkLst>
      </pc:sldChg>
      <pc:sldChg chg="del">
        <pc:chgData name="Nane Kratzke" userId="971be13ff4ee5ef6" providerId="LiveId" clId="{AF2A99F9-8AD4-3644-94B0-74AB891B80BB}" dt="2021-01-04T15:46:20.840" v="1321" actId="2696"/>
        <pc:sldMkLst>
          <pc:docMk/>
          <pc:sldMk cId="2312257471" sldId="488"/>
        </pc:sldMkLst>
      </pc:sldChg>
      <pc:sldChg chg="del">
        <pc:chgData name="Nane Kratzke" userId="971be13ff4ee5ef6" providerId="LiveId" clId="{AF2A99F9-8AD4-3644-94B0-74AB891B80BB}" dt="2021-01-04T15:46:20.840" v="1321" actId="2696"/>
        <pc:sldMkLst>
          <pc:docMk/>
          <pc:sldMk cId="831521762" sldId="489"/>
        </pc:sldMkLst>
      </pc:sldChg>
      <pc:sldChg chg="del">
        <pc:chgData name="Nane Kratzke" userId="971be13ff4ee5ef6" providerId="LiveId" clId="{AF2A99F9-8AD4-3644-94B0-74AB891B80BB}" dt="2021-01-04T15:46:20.840" v="1321" actId="2696"/>
        <pc:sldMkLst>
          <pc:docMk/>
          <pc:sldMk cId="3159606087" sldId="490"/>
        </pc:sldMkLst>
      </pc:sldChg>
      <pc:sldChg chg="delSp modSp mod">
        <pc:chgData name="Nane Kratzke" userId="971be13ff4ee5ef6" providerId="LiveId" clId="{AF2A99F9-8AD4-3644-94B0-74AB891B80BB}" dt="2021-01-18T18:58:10.162" v="25764" actId="20577"/>
        <pc:sldMkLst>
          <pc:docMk/>
          <pc:sldMk cId="811902125" sldId="491"/>
        </pc:sldMkLst>
        <pc:spChg chg="del">
          <ac:chgData name="Nane Kratzke" userId="971be13ff4ee5ef6" providerId="LiveId" clId="{AF2A99F9-8AD4-3644-94B0-74AB891B80BB}" dt="2021-01-04T15:41:29.685" v="1064" actId="478"/>
          <ac:spMkLst>
            <pc:docMk/>
            <pc:sldMk cId="811902125" sldId="491"/>
            <ac:spMk id="3" creationId="{4F46FF44-8228-534C-A954-3AEE9C0765E6}"/>
          </ac:spMkLst>
        </pc:spChg>
        <pc:spChg chg="mod">
          <ac:chgData name="Nane Kratzke" userId="971be13ff4ee5ef6" providerId="LiveId" clId="{AF2A99F9-8AD4-3644-94B0-74AB891B80BB}" dt="2021-01-18T18:58:10.162" v="25764" actId="20577"/>
          <ac:spMkLst>
            <pc:docMk/>
            <pc:sldMk cId="811902125" sldId="491"/>
            <ac:spMk id="5" creationId="{0603D732-B420-894B-AB6C-055CB2368AC6}"/>
          </ac:spMkLst>
        </pc:spChg>
        <pc:picChg chg="mod">
          <ac:chgData name="Nane Kratzke" userId="971be13ff4ee5ef6" providerId="LiveId" clId="{AF2A99F9-8AD4-3644-94B0-74AB891B80BB}" dt="2021-01-04T15:42:21.497" v="1066" actId="1076"/>
          <ac:picMkLst>
            <pc:docMk/>
            <pc:sldMk cId="811902125" sldId="491"/>
            <ac:picMk id="2050" creationId="{C92F31AD-D064-7347-9EE6-D3E3CED31B43}"/>
          </ac:picMkLst>
        </pc:picChg>
      </pc:sldChg>
      <pc:sldChg chg="del">
        <pc:chgData name="Nane Kratzke" userId="971be13ff4ee5ef6" providerId="LiveId" clId="{AF2A99F9-8AD4-3644-94B0-74AB891B80BB}" dt="2021-01-04T15:46:20.840" v="1321" actId="2696"/>
        <pc:sldMkLst>
          <pc:docMk/>
          <pc:sldMk cId="2090607772" sldId="492"/>
        </pc:sldMkLst>
      </pc:sldChg>
      <pc:sldChg chg="del">
        <pc:chgData name="Nane Kratzke" userId="971be13ff4ee5ef6" providerId="LiveId" clId="{AF2A99F9-8AD4-3644-94B0-74AB891B80BB}" dt="2021-01-04T15:46:20.840" v="1321" actId="2696"/>
        <pc:sldMkLst>
          <pc:docMk/>
          <pc:sldMk cId="1166911725" sldId="493"/>
        </pc:sldMkLst>
      </pc:sldChg>
      <pc:sldChg chg="del">
        <pc:chgData name="Nane Kratzke" userId="971be13ff4ee5ef6" providerId="LiveId" clId="{AF2A99F9-8AD4-3644-94B0-74AB891B80BB}" dt="2021-01-04T15:46:20.840" v="1321" actId="2696"/>
        <pc:sldMkLst>
          <pc:docMk/>
          <pc:sldMk cId="2210633298" sldId="494"/>
        </pc:sldMkLst>
      </pc:sldChg>
      <pc:sldChg chg="del">
        <pc:chgData name="Nane Kratzke" userId="971be13ff4ee5ef6" providerId="LiveId" clId="{AF2A99F9-8AD4-3644-94B0-74AB891B80BB}" dt="2021-01-04T15:46:20.840" v="1321" actId="2696"/>
        <pc:sldMkLst>
          <pc:docMk/>
          <pc:sldMk cId="815640504" sldId="495"/>
        </pc:sldMkLst>
      </pc:sldChg>
      <pc:sldChg chg="del">
        <pc:chgData name="Nane Kratzke" userId="971be13ff4ee5ef6" providerId="LiveId" clId="{AF2A99F9-8AD4-3644-94B0-74AB891B80BB}" dt="2021-01-04T15:46:20.840" v="1321" actId="2696"/>
        <pc:sldMkLst>
          <pc:docMk/>
          <pc:sldMk cId="236932220" sldId="497"/>
        </pc:sldMkLst>
      </pc:sldChg>
      <pc:sldChg chg="del">
        <pc:chgData name="Nane Kratzke" userId="971be13ff4ee5ef6" providerId="LiveId" clId="{AF2A99F9-8AD4-3644-94B0-74AB891B80BB}" dt="2021-01-04T15:46:20.840" v="1321" actId="2696"/>
        <pc:sldMkLst>
          <pc:docMk/>
          <pc:sldMk cId="2991729039" sldId="498"/>
        </pc:sldMkLst>
      </pc:sldChg>
      <pc:sldChg chg="del">
        <pc:chgData name="Nane Kratzke" userId="971be13ff4ee5ef6" providerId="LiveId" clId="{AF2A99F9-8AD4-3644-94B0-74AB891B80BB}" dt="2021-01-04T15:46:20.840" v="1321" actId="2696"/>
        <pc:sldMkLst>
          <pc:docMk/>
          <pc:sldMk cId="3983980404" sldId="499"/>
        </pc:sldMkLst>
      </pc:sldChg>
      <pc:sldChg chg="del">
        <pc:chgData name="Nane Kratzke" userId="971be13ff4ee5ef6" providerId="LiveId" clId="{AF2A99F9-8AD4-3644-94B0-74AB891B80BB}" dt="2021-01-04T15:46:20.840" v="1321" actId="2696"/>
        <pc:sldMkLst>
          <pc:docMk/>
          <pc:sldMk cId="3647391678" sldId="500"/>
        </pc:sldMkLst>
      </pc:sldChg>
      <pc:sldChg chg="del">
        <pc:chgData name="Nane Kratzke" userId="971be13ff4ee5ef6" providerId="LiveId" clId="{AF2A99F9-8AD4-3644-94B0-74AB891B80BB}" dt="2021-01-04T15:46:20.840" v="1321" actId="2696"/>
        <pc:sldMkLst>
          <pc:docMk/>
          <pc:sldMk cId="1406311553" sldId="501"/>
        </pc:sldMkLst>
      </pc:sldChg>
      <pc:sldChg chg="del">
        <pc:chgData name="Nane Kratzke" userId="971be13ff4ee5ef6" providerId="LiveId" clId="{AF2A99F9-8AD4-3644-94B0-74AB891B80BB}" dt="2021-01-04T15:40:24.944" v="1062" actId="2696"/>
        <pc:sldMkLst>
          <pc:docMk/>
          <pc:sldMk cId="2581344522" sldId="502"/>
        </pc:sldMkLst>
      </pc:sldChg>
      <pc:sldChg chg="del">
        <pc:chgData name="Nane Kratzke" userId="971be13ff4ee5ef6" providerId="LiveId" clId="{AF2A99F9-8AD4-3644-94B0-74AB891B80BB}" dt="2021-01-04T15:46:20.840" v="1321" actId="2696"/>
        <pc:sldMkLst>
          <pc:docMk/>
          <pc:sldMk cId="3000005820" sldId="503"/>
        </pc:sldMkLst>
      </pc:sldChg>
      <pc:sldChg chg="del">
        <pc:chgData name="Nane Kratzke" userId="971be13ff4ee5ef6" providerId="LiveId" clId="{AF2A99F9-8AD4-3644-94B0-74AB891B80BB}" dt="2021-01-04T15:46:20.840" v="1321" actId="2696"/>
        <pc:sldMkLst>
          <pc:docMk/>
          <pc:sldMk cId="1489447254" sldId="504"/>
        </pc:sldMkLst>
      </pc:sldChg>
      <pc:sldChg chg="del">
        <pc:chgData name="Nane Kratzke" userId="971be13ff4ee5ef6" providerId="LiveId" clId="{AF2A99F9-8AD4-3644-94B0-74AB891B80BB}" dt="2021-01-04T15:46:20.840" v="1321" actId="2696"/>
        <pc:sldMkLst>
          <pc:docMk/>
          <pc:sldMk cId="4036518479" sldId="505"/>
        </pc:sldMkLst>
      </pc:sldChg>
      <pc:sldChg chg="del">
        <pc:chgData name="Nane Kratzke" userId="971be13ff4ee5ef6" providerId="LiveId" clId="{AF2A99F9-8AD4-3644-94B0-74AB891B80BB}" dt="2021-01-04T15:46:20.840" v="1321" actId="2696"/>
        <pc:sldMkLst>
          <pc:docMk/>
          <pc:sldMk cId="4217426303" sldId="506"/>
        </pc:sldMkLst>
      </pc:sldChg>
      <pc:sldChg chg="del">
        <pc:chgData name="Nane Kratzke" userId="971be13ff4ee5ef6" providerId="LiveId" clId="{AF2A99F9-8AD4-3644-94B0-74AB891B80BB}" dt="2021-01-04T15:46:20.840" v="1321" actId="2696"/>
        <pc:sldMkLst>
          <pc:docMk/>
          <pc:sldMk cId="29434653" sldId="507"/>
        </pc:sldMkLst>
      </pc:sldChg>
      <pc:sldChg chg="del">
        <pc:chgData name="Nane Kratzke" userId="971be13ff4ee5ef6" providerId="LiveId" clId="{AF2A99F9-8AD4-3644-94B0-74AB891B80BB}" dt="2021-01-04T15:46:20.840" v="1321" actId="2696"/>
        <pc:sldMkLst>
          <pc:docMk/>
          <pc:sldMk cId="2231486071" sldId="508"/>
        </pc:sldMkLst>
      </pc:sldChg>
      <pc:sldChg chg="del">
        <pc:chgData name="Nane Kratzke" userId="971be13ff4ee5ef6" providerId="LiveId" clId="{AF2A99F9-8AD4-3644-94B0-74AB891B80BB}" dt="2021-01-04T15:46:20.840" v="1321" actId="2696"/>
        <pc:sldMkLst>
          <pc:docMk/>
          <pc:sldMk cId="126910551" sldId="509"/>
        </pc:sldMkLst>
      </pc:sldChg>
      <pc:sldChg chg="modSp mod">
        <pc:chgData name="Nane Kratzke" userId="971be13ff4ee5ef6" providerId="LiveId" clId="{AF2A99F9-8AD4-3644-94B0-74AB891B80BB}" dt="2021-01-22T14:12:05.495" v="32542" actId="20577"/>
        <pc:sldMkLst>
          <pc:docMk/>
          <pc:sldMk cId="1293430604" sldId="510"/>
        </pc:sldMkLst>
        <pc:spChg chg="mod">
          <ac:chgData name="Nane Kratzke" userId="971be13ff4ee5ef6" providerId="LiveId" clId="{AF2A99F9-8AD4-3644-94B0-74AB891B80BB}" dt="2021-01-22T14:12:05.495" v="32542" actId="20577"/>
          <ac:spMkLst>
            <pc:docMk/>
            <pc:sldMk cId="1293430604" sldId="510"/>
            <ac:spMk id="2" creationId="{4A0205DE-083B-2543-A49A-E6E6552164F2}"/>
          </ac:spMkLst>
        </pc:spChg>
        <pc:spChg chg="mod">
          <ac:chgData name="Nane Kratzke" userId="971be13ff4ee5ef6" providerId="LiveId" clId="{AF2A99F9-8AD4-3644-94B0-74AB891B80BB}" dt="2021-01-04T15:13:39.120" v="14" actId="20577"/>
          <ac:spMkLst>
            <pc:docMk/>
            <pc:sldMk cId="1293430604" sldId="510"/>
            <ac:spMk id="3" creationId="{4D502CBE-EC2E-A94C-BE77-12EBBCA899C3}"/>
          </ac:spMkLst>
        </pc:spChg>
        <pc:spChg chg="mod">
          <ac:chgData name="Nane Kratzke" userId="971be13ff4ee5ef6" providerId="LiveId" clId="{AF2A99F9-8AD4-3644-94B0-74AB891B80BB}" dt="2021-01-22T13:59:32.403" v="32529" actId="20577"/>
          <ac:spMkLst>
            <pc:docMk/>
            <pc:sldMk cId="1293430604" sldId="510"/>
            <ac:spMk id="8" creationId="{6DAA361C-189A-2E41-8E2F-D004F318335C}"/>
          </ac:spMkLst>
        </pc:spChg>
      </pc:sldChg>
      <pc:sldChg chg="addSp delSp modSp add mod">
        <pc:chgData name="Nane Kratzke" userId="971be13ff4ee5ef6" providerId="LiveId" clId="{AF2A99F9-8AD4-3644-94B0-74AB891B80BB}" dt="2021-01-08T14:40:50.504" v="7052" actId="478"/>
        <pc:sldMkLst>
          <pc:docMk/>
          <pc:sldMk cId="334817653" sldId="511"/>
        </pc:sldMkLst>
        <pc:spChg chg="add del mod">
          <ac:chgData name="Nane Kratzke" userId="971be13ff4ee5ef6" providerId="LiveId" clId="{AF2A99F9-8AD4-3644-94B0-74AB891B80BB}" dt="2021-01-08T14:40:50.504" v="7052" actId="478"/>
          <ac:spMkLst>
            <pc:docMk/>
            <pc:sldMk cId="334817653" sldId="511"/>
            <ac:spMk id="5" creationId="{48AAFBD3-19F9-4542-BDB0-2DDC0A1E340F}"/>
          </ac:spMkLst>
        </pc:spChg>
        <pc:spChg chg="del mod">
          <ac:chgData name="Nane Kratzke" userId="971be13ff4ee5ef6" providerId="LiveId" clId="{AF2A99F9-8AD4-3644-94B0-74AB891B80BB}" dt="2021-01-08T14:40:47.436" v="7051" actId="478"/>
          <ac:spMkLst>
            <pc:docMk/>
            <pc:sldMk cId="334817653" sldId="511"/>
            <ac:spMk id="8" creationId="{0C508602-457E-2C4E-A9AC-85A3D0BD58E5}"/>
          </ac:spMkLst>
        </pc:spChg>
        <pc:spChg chg="del">
          <ac:chgData name="Nane Kratzke" userId="971be13ff4ee5ef6" providerId="LiveId" clId="{AF2A99F9-8AD4-3644-94B0-74AB891B80BB}" dt="2021-01-08T14:40:47.436" v="7051" actId="478"/>
          <ac:spMkLst>
            <pc:docMk/>
            <pc:sldMk cId="334817653" sldId="511"/>
            <ac:spMk id="24" creationId="{B2BC7B5A-69E3-BC40-938A-4311896A2C9B}"/>
          </ac:spMkLst>
        </pc:spChg>
      </pc:sldChg>
      <pc:sldChg chg="addSp delSp modSp new mod">
        <pc:chgData name="Nane Kratzke" userId="971be13ff4ee5ef6" providerId="LiveId" clId="{AF2A99F9-8AD4-3644-94B0-74AB891B80BB}" dt="2021-01-05T16:58:55.096" v="1493" actId="478"/>
        <pc:sldMkLst>
          <pc:docMk/>
          <pc:sldMk cId="4077901326" sldId="512"/>
        </pc:sldMkLst>
        <pc:spChg chg="mod">
          <ac:chgData name="Nane Kratzke" userId="971be13ff4ee5ef6" providerId="LiveId" clId="{AF2A99F9-8AD4-3644-94B0-74AB891B80BB}" dt="2021-01-05T16:52:51.981" v="1410" actId="20577"/>
          <ac:spMkLst>
            <pc:docMk/>
            <pc:sldMk cId="4077901326" sldId="512"/>
            <ac:spMk id="2" creationId="{9C499ED8-18D1-E942-8557-969449808E76}"/>
          </ac:spMkLst>
        </pc:spChg>
        <pc:spChg chg="del">
          <ac:chgData name="Nane Kratzke" userId="971be13ff4ee5ef6" providerId="LiveId" clId="{AF2A99F9-8AD4-3644-94B0-74AB891B80BB}" dt="2021-01-05T16:52:55.804" v="1411" actId="478"/>
          <ac:spMkLst>
            <pc:docMk/>
            <pc:sldMk cId="4077901326" sldId="512"/>
            <ac:spMk id="4" creationId="{6ACA01CD-2EF6-AF4D-BFF1-F378FAC7943F}"/>
          </ac:spMkLst>
        </pc:spChg>
        <pc:spChg chg="del">
          <ac:chgData name="Nane Kratzke" userId="971be13ff4ee5ef6" providerId="LiveId" clId="{AF2A99F9-8AD4-3644-94B0-74AB891B80BB}" dt="2021-01-05T16:54:30.742" v="1426" actId="478"/>
          <ac:spMkLst>
            <pc:docMk/>
            <pc:sldMk cId="4077901326" sldId="512"/>
            <ac:spMk id="5" creationId="{B8AD0440-CBCF-674D-9E11-2E5093AE70BF}"/>
          </ac:spMkLst>
        </pc:spChg>
        <pc:spChg chg="add mod">
          <ac:chgData name="Nane Kratzke" userId="971be13ff4ee5ef6" providerId="LiveId" clId="{AF2A99F9-8AD4-3644-94B0-74AB891B80BB}" dt="2021-01-05T16:57:53.460" v="1491" actId="113"/>
          <ac:spMkLst>
            <pc:docMk/>
            <pc:sldMk cId="4077901326" sldId="512"/>
            <ac:spMk id="6" creationId="{E14A6DEF-A820-694A-81B1-5C55C3AF96FD}"/>
          </ac:spMkLst>
        </pc:spChg>
        <pc:spChg chg="add mod">
          <ac:chgData name="Nane Kratzke" userId="971be13ff4ee5ef6" providerId="LiveId" clId="{AF2A99F9-8AD4-3644-94B0-74AB891B80BB}" dt="2021-01-05T16:57:34.299" v="1489" actId="403"/>
          <ac:spMkLst>
            <pc:docMk/>
            <pc:sldMk cId="4077901326" sldId="512"/>
            <ac:spMk id="7" creationId="{2E10CCA4-C3B8-9248-A6B2-C1EF803308D4}"/>
          </ac:spMkLst>
        </pc:spChg>
        <pc:picChg chg="add del">
          <ac:chgData name="Nane Kratzke" userId="971be13ff4ee5ef6" providerId="LiveId" clId="{AF2A99F9-8AD4-3644-94B0-74AB891B80BB}" dt="2021-01-05T16:58:55.096" v="1493" actId="478"/>
          <ac:picMkLst>
            <pc:docMk/>
            <pc:sldMk cId="4077901326" sldId="512"/>
            <ac:picMk id="8" creationId="{578F53A8-2FC2-3F43-811D-776FCE1AAB7D}"/>
          </ac:picMkLst>
        </pc:picChg>
      </pc:sldChg>
      <pc:sldChg chg="addSp delSp modSp add mod">
        <pc:chgData name="Nane Kratzke" userId="971be13ff4ee5ef6" providerId="LiveId" clId="{AF2A99F9-8AD4-3644-94B0-74AB891B80BB}" dt="2021-01-05T17:00:01.867" v="1537" actId="20577"/>
        <pc:sldMkLst>
          <pc:docMk/>
          <pc:sldMk cId="1987193708" sldId="513"/>
        </pc:sldMkLst>
        <pc:spChg chg="mod">
          <ac:chgData name="Nane Kratzke" userId="971be13ff4ee5ef6" providerId="LiveId" clId="{AF2A99F9-8AD4-3644-94B0-74AB891B80BB}" dt="2021-01-05T17:00:01.867" v="1537" actId="20577"/>
          <ac:spMkLst>
            <pc:docMk/>
            <pc:sldMk cId="1987193708" sldId="513"/>
            <ac:spMk id="2" creationId="{9C499ED8-18D1-E942-8557-969449808E76}"/>
          </ac:spMkLst>
        </pc:spChg>
        <pc:spChg chg="add del mod">
          <ac:chgData name="Nane Kratzke" userId="971be13ff4ee5ef6" providerId="LiveId" clId="{AF2A99F9-8AD4-3644-94B0-74AB891B80BB}" dt="2021-01-05T16:59:08.486" v="1496" actId="478"/>
          <ac:spMkLst>
            <pc:docMk/>
            <pc:sldMk cId="1987193708" sldId="513"/>
            <ac:spMk id="5" creationId="{79CC2051-9605-A54B-ABCB-8A8BC8B9947B}"/>
          </ac:spMkLst>
        </pc:spChg>
        <pc:spChg chg="del">
          <ac:chgData name="Nane Kratzke" userId="971be13ff4ee5ef6" providerId="LiveId" clId="{AF2A99F9-8AD4-3644-94B0-74AB891B80BB}" dt="2021-01-05T16:59:05.962" v="1495" actId="478"/>
          <ac:spMkLst>
            <pc:docMk/>
            <pc:sldMk cId="1987193708" sldId="513"/>
            <ac:spMk id="6" creationId="{E14A6DEF-A820-694A-81B1-5C55C3AF96FD}"/>
          </ac:spMkLst>
        </pc:spChg>
        <pc:picChg chg="add mod">
          <ac:chgData name="Nane Kratzke" userId="971be13ff4ee5ef6" providerId="LiveId" clId="{AF2A99F9-8AD4-3644-94B0-74AB891B80BB}" dt="2021-01-05T16:59:21.870" v="1501" actId="1076"/>
          <ac:picMkLst>
            <pc:docMk/>
            <pc:sldMk cId="1987193708" sldId="513"/>
            <ac:picMk id="8" creationId="{BE660252-3A9C-0A48-BCC3-E5EB4F3CE36A}"/>
          </ac:picMkLst>
        </pc:picChg>
      </pc:sldChg>
      <pc:sldChg chg="addSp delSp modSp add mod">
        <pc:chgData name="Nane Kratzke" userId="971be13ff4ee5ef6" providerId="LiveId" clId="{AF2A99F9-8AD4-3644-94B0-74AB891B80BB}" dt="2021-01-05T17:08:35.239" v="1884" actId="1076"/>
        <pc:sldMkLst>
          <pc:docMk/>
          <pc:sldMk cId="3437111870" sldId="514"/>
        </pc:sldMkLst>
        <pc:spChg chg="mod">
          <ac:chgData name="Nane Kratzke" userId="971be13ff4ee5ef6" providerId="LiveId" clId="{AF2A99F9-8AD4-3644-94B0-74AB891B80BB}" dt="2021-01-05T17:02:03.512" v="1620" actId="20577"/>
          <ac:spMkLst>
            <pc:docMk/>
            <pc:sldMk cId="3437111870" sldId="514"/>
            <ac:spMk id="2" creationId="{9C499ED8-18D1-E942-8557-969449808E76}"/>
          </ac:spMkLst>
        </pc:spChg>
        <pc:spChg chg="add mod">
          <ac:chgData name="Nane Kratzke" userId="971be13ff4ee5ef6" providerId="LiveId" clId="{AF2A99F9-8AD4-3644-94B0-74AB891B80BB}" dt="2021-01-05T17:08:35.239" v="1884" actId="1076"/>
          <ac:spMkLst>
            <pc:docMk/>
            <pc:sldMk cId="3437111870" sldId="514"/>
            <ac:spMk id="4" creationId="{26C6D5A9-B714-5247-BF28-7C246EBDB83A}"/>
          </ac:spMkLst>
        </pc:spChg>
        <pc:spChg chg="add mod">
          <ac:chgData name="Nane Kratzke" userId="971be13ff4ee5ef6" providerId="LiveId" clId="{AF2A99F9-8AD4-3644-94B0-74AB891B80BB}" dt="2021-01-05T17:05:32.710" v="1669" actId="113"/>
          <ac:spMkLst>
            <pc:docMk/>
            <pc:sldMk cId="3437111870" sldId="514"/>
            <ac:spMk id="6" creationId="{25093315-0E46-5443-B630-030F7875BEB8}"/>
          </ac:spMkLst>
        </pc:spChg>
        <pc:picChg chg="del">
          <ac:chgData name="Nane Kratzke" userId="971be13ff4ee5ef6" providerId="LiveId" clId="{AF2A99F9-8AD4-3644-94B0-74AB891B80BB}" dt="2021-01-05T17:02:05.728" v="1621" actId="478"/>
          <ac:picMkLst>
            <pc:docMk/>
            <pc:sldMk cId="3437111870" sldId="514"/>
            <ac:picMk id="8" creationId="{BE660252-3A9C-0A48-BCC3-E5EB4F3CE36A}"/>
          </ac:picMkLst>
        </pc:picChg>
      </pc:sldChg>
      <pc:sldChg chg="addSp delSp modSp add mod modClrScheme chgLayout">
        <pc:chgData name="Nane Kratzke" userId="971be13ff4ee5ef6" providerId="LiveId" clId="{AF2A99F9-8AD4-3644-94B0-74AB891B80BB}" dt="2021-01-05T17:14:21.854" v="1958" actId="14100"/>
        <pc:sldMkLst>
          <pc:docMk/>
          <pc:sldMk cId="3725158945" sldId="515"/>
        </pc:sldMkLst>
        <pc:spChg chg="mod ord">
          <ac:chgData name="Nane Kratzke" userId="971be13ff4ee5ef6" providerId="LiveId" clId="{AF2A99F9-8AD4-3644-94B0-74AB891B80BB}" dt="2021-01-05T17:09:44.289" v="1888" actId="700"/>
          <ac:spMkLst>
            <pc:docMk/>
            <pc:sldMk cId="3725158945" sldId="515"/>
            <ac:spMk id="2" creationId="{9C499ED8-18D1-E942-8557-969449808E76}"/>
          </ac:spMkLst>
        </pc:spChg>
        <pc:spChg chg="mod ord">
          <ac:chgData name="Nane Kratzke" userId="971be13ff4ee5ef6" providerId="LiveId" clId="{AF2A99F9-8AD4-3644-94B0-74AB891B80BB}" dt="2021-01-05T17:09:44.289" v="1888" actId="700"/>
          <ac:spMkLst>
            <pc:docMk/>
            <pc:sldMk cId="3725158945" sldId="515"/>
            <ac:spMk id="3" creationId="{E698A1D6-CB80-3D49-9BB4-DEF11E2689C6}"/>
          </ac:spMkLst>
        </pc:spChg>
        <pc:spChg chg="del">
          <ac:chgData name="Nane Kratzke" userId="971be13ff4ee5ef6" providerId="LiveId" clId="{AF2A99F9-8AD4-3644-94B0-74AB891B80BB}" dt="2021-01-05T17:10:05.800" v="1909" actId="478"/>
          <ac:spMkLst>
            <pc:docMk/>
            <pc:sldMk cId="3725158945" sldId="515"/>
            <ac:spMk id="4" creationId="{26C6D5A9-B714-5247-BF28-7C246EBDB83A}"/>
          </ac:spMkLst>
        </pc:spChg>
        <pc:spChg chg="add del mod ord">
          <ac:chgData name="Nane Kratzke" userId="971be13ff4ee5ef6" providerId="LiveId" clId="{AF2A99F9-8AD4-3644-94B0-74AB891B80BB}" dt="2021-01-05T17:10:00.009" v="1907" actId="478"/>
          <ac:spMkLst>
            <pc:docMk/>
            <pc:sldMk cId="3725158945" sldId="515"/>
            <ac:spMk id="5" creationId="{5EE4C817-5AF7-9143-B752-37BF572E74EA}"/>
          </ac:spMkLst>
        </pc:spChg>
        <pc:spChg chg="mod ord">
          <ac:chgData name="Nane Kratzke" userId="971be13ff4ee5ef6" providerId="LiveId" clId="{AF2A99F9-8AD4-3644-94B0-74AB891B80BB}" dt="2021-01-05T17:14:13.643" v="1956" actId="14100"/>
          <ac:spMkLst>
            <pc:docMk/>
            <pc:sldMk cId="3725158945" sldId="515"/>
            <ac:spMk id="6" creationId="{25093315-0E46-5443-B630-030F7875BEB8}"/>
          </ac:spMkLst>
        </pc:spChg>
        <pc:spChg chg="add del mod ord">
          <ac:chgData name="Nane Kratzke" userId="971be13ff4ee5ef6" providerId="LiveId" clId="{AF2A99F9-8AD4-3644-94B0-74AB891B80BB}" dt="2021-01-05T17:10:02.441" v="1908" actId="478"/>
          <ac:spMkLst>
            <pc:docMk/>
            <pc:sldMk cId="3725158945" sldId="515"/>
            <ac:spMk id="8" creationId="{D74EFD2B-3D40-C042-906D-CE419FB9ADD6}"/>
          </ac:spMkLst>
        </pc:spChg>
        <pc:spChg chg="add del mod ord">
          <ac:chgData name="Nane Kratzke" userId="971be13ff4ee5ef6" providerId="LiveId" clId="{AF2A99F9-8AD4-3644-94B0-74AB891B80BB}" dt="2021-01-05T17:10:00.009" v="1907" actId="478"/>
          <ac:spMkLst>
            <pc:docMk/>
            <pc:sldMk cId="3725158945" sldId="515"/>
            <ac:spMk id="9" creationId="{2EA64844-3F3A-CE46-8B58-01C5249305BF}"/>
          </ac:spMkLst>
        </pc:spChg>
        <pc:spChg chg="add mod ord">
          <ac:chgData name="Nane Kratzke" userId="971be13ff4ee5ef6" providerId="LiveId" clId="{AF2A99F9-8AD4-3644-94B0-74AB891B80BB}" dt="2021-01-05T17:09:55.834" v="1906" actId="20577"/>
          <ac:spMkLst>
            <pc:docMk/>
            <pc:sldMk cId="3725158945" sldId="515"/>
            <ac:spMk id="10" creationId="{64669592-C4EE-DB4B-A88C-C6A79EE0FE69}"/>
          </ac:spMkLst>
        </pc:spChg>
        <pc:spChg chg="add mod">
          <ac:chgData name="Nane Kratzke" userId="971be13ff4ee5ef6" providerId="LiveId" clId="{AF2A99F9-8AD4-3644-94B0-74AB891B80BB}" dt="2021-01-05T17:14:21.854" v="1958" actId="14100"/>
          <ac:spMkLst>
            <pc:docMk/>
            <pc:sldMk cId="3725158945" sldId="515"/>
            <ac:spMk id="11" creationId="{E377589E-A792-4744-910E-C0D0078CB745}"/>
          </ac:spMkLst>
        </pc:spChg>
      </pc:sldChg>
      <pc:sldChg chg="addSp delSp modSp add mod">
        <pc:chgData name="Nane Kratzke" userId="971be13ff4ee5ef6" providerId="LiveId" clId="{AF2A99F9-8AD4-3644-94B0-74AB891B80BB}" dt="2021-01-05T17:20:06.207" v="2025" actId="20577"/>
        <pc:sldMkLst>
          <pc:docMk/>
          <pc:sldMk cId="3479599477" sldId="516"/>
        </pc:sldMkLst>
        <pc:spChg chg="add del mod">
          <ac:chgData name="Nane Kratzke" userId="971be13ff4ee5ef6" providerId="LiveId" clId="{AF2A99F9-8AD4-3644-94B0-74AB891B80BB}" dt="2021-01-05T17:15:18.964" v="1963" actId="478"/>
          <ac:spMkLst>
            <pc:docMk/>
            <pc:sldMk cId="3479599477" sldId="516"/>
            <ac:spMk id="5" creationId="{C0CB24DF-F47A-7E47-AB18-FB4ACA7BF53B}"/>
          </ac:spMkLst>
        </pc:spChg>
        <pc:spChg chg="del">
          <ac:chgData name="Nane Kratzke" userId="971be13ff4ee5ef6" providerId="LiveId" clId="{AF2A99F9-8AD4-3644-94B0-74AB891B80BB}" dt="2021-01-05T17:15:16.432" v="1962" actId="478"/>
          <ac:spMkLst>
            <pc:docMk/>
            <pc:sldMk cId="3479599477" sldId="516"/>
            <ac:spMk id="6" creationId="{25093315-0E46-5443-B630-030F7875BEB8}"/>
          </ac:spMkLst>
        </pc:spChg>
        <pc:spChg chg="mod">
          <ac:chgData name="Nane Kratzke" userId="971be13ff4ee5ef6" providerId="LiveId" clId="{AF2A99F9-8AD4-3644-94B0-74AB891B80BB}" dt="2021-01-05T17:20:06.207" v="2025" actId="20577"/>
          <ac:spMkLst>
            <pc:docMk/>
            <pc:sldMk cId="3479599477" sldId="516"/>
            <ac:spMk id="10" creationId="{64669592-C4EE-DB4B-A88C-C6A79EE0FE69}"/>
          </ac:spMkLst>
        </pc:spChg>
        <pc:spChg chg="del">
          <ac:chgData name="Nane Kratzke" userId="971be13ff4ee5ef6" providerId="LiveId" clId="{AF2A99F9-8AD4-3644-94B0-74AB891B80BB}" dt="2021-01-05T17:15:20.906" v="1964" actId="478"/>
          <ac:spMkLst>
            <pc:docMk/>
            <pc:sldMk cId="3479599477" sldId="516"/>
            <ac:spMk id="11" creationId="{E377589E-A792-4744-910E-C0D0078CB745}"/>
          </ac:spMkLst>
        </pc:spChg>
        <pc:spChg chg="add mod">
          <ac:chgData name="Nane Kratzke" userId="971be13ff4ee5ef6" providerId="LiveId" clId="{AF2A99F9-8AD4-3644-94B0-74AB891B80BB}" dt="2021-01-05T17:19:52.667" v="2021" actId="14100"/>
          <ac:spMkLst>
            <pc:docMk/>
            <pc:sldMk cId="3479599477" sldId="516"/>
            <ac:spMk id="12" creationId="{DA088434-74E3-6449-A5DB-4582797A1370}"/>
          </ac:spMkLst>
        </pc:spChg>
        <pc:spChg chg="add mod">
          <ac:chgData name="Nane Kratzke" userId="971be13ff4ee5ef6" providerId="LiveId" clId="{AF2A99F9-8AD4-3644-94B0-74AB891B80BB}" dt="2021-01-05T17:19:09.677" v="2012" actId="2711"/>
          <ac:spMkLst>
            <pc:docMk/>
            <pc:sldMk cId="3479599477" sldId="516"/>
            <ac:spMk id="13" creationId="{750A2D27-3F4A-F043-B1AF-B91234C176E6}"/>
          </ac:spMkLst>
        </pc:spChg>
        <pc:picChg chg="add mod">
          <ac:chgData name="Nane Kratzke" userId="971be13ff4ee5ef6" providerId="LiveId" clId="{AF2A99F9-8AD4-3644-94B0-74AB891B80BB}" dt="2021-01-05T17:16:19.207" v="1972" actId="14861"/>
          <ac:picMkLst>
            <pc:docMk/>
            <pc:sldMk cId="3479599477" sldId="516"/>
            <ac:picMk id="8" creationId="{DBA1C2E4-DC50-824A-A262-EB9C4787D347}"/>
          </ac:picMkLst>
        </pc:picChg>
        <pc:picChg chg="add del mod">
          <ac:chgData name="Nane Kratzke" userId="971be13ff4ee5ef6" providerId="LiveId" clId="{AF2A99F9-8AD4-3644-94B0-74AB891B80BB}" dt="2021-01-05T17:16:48.805" v="1984" actId="478"/>
          <ac:picMkLst>
            <pc:docMk/>
            <pc:sldMk cId="3479599477" sldId="516"/>
            <ac:picMk id="9" creationId="{ED0F609B-99A9-3C46-B6EC-C86911A521B8}"/>
          </ac:picMkLst>
        </pc:picChg>
      </pc:sldChg>
      <pc:sldChg chg="addSp delSp modSp add mod">
        <pc:chgData name="Nane Kratzke" userId="971be13ff4ee5ef6" providerId="LiveId" clId="{AF2A99F9-8AD4-3644-94B0-74AB891B80BB}" dt="2021-01-05T17:21:36.602" v="2037" actId="1076"/>
        <pc:sldMkLst>
          <pc:docMk/>
          <pc:sldMk cId="1933642418" sldId="517"/>
        </pc:sldMkLst>
        <pc:spChg chg="add mod">
          <ac:chgData name="Nane Kratzke" userId="971be13ff4ee5ef6" providerId="LiveId" clId="{AF2A99F9-8AD4-3644-94B0-74AB891B80BB}" dt="2021-01-05T17:21:31.012" v="2036" actId="14100"/>
          <ac:spMkLst>
            <pc:docMk/>
            <pc:sldMk cId="1933642418" sldId="517"/>
            <ac:spMk id="4" creationId="{B8609855-D970-1743-9A32-24A8B6192902}"/>
          </ac:spMkLst>
        </pc:spChg>
        <pc:spChg chg="mod">
          <ac:chgData name="Nane Kratzke" userId="971be13ff4ee5ef6" providerId="LiveId" clId="{AF2A99F9-8AD4-3644-94B0-74AB891B80BB}" dt="2021-01-05T17:16:34.038" v="1981" actId="20577"/>
          <ac:spMkLst>
            <pc:docMk/>
            <pc:sldMk cId="1933642418" sldId="517"/>
            <ac:spMk id="10" creationId="{64669592-C4EE-DB4B-A88C-C6A79EE0FE69}"/>
          </ac:spMkLst>
        </pc:spChg>
        <pc:picChg chg="del">
          <ac:chgData name="Nane Kratzke" userId="971be13ff4ee5ef6" providerId="LiveId" clId="{AF2A99F9-8AD4-3644-94B0-74AB891B80BB}" dt="2021-01-05T17:16:26.461" v="1974" actId="478"/>
          <ac:picMkLst>
            <pc:docMk/>
            <pc:sldMk cId="1933642418" sldId="517"/>
            <ac:picMk id="8" creationId="{DBA1C2E4-DC50-824A-A262-EB9C4787D347}"/>
          </ac:picMkLst>
        </pc:picChg>
        <pc:picChg chg="mod">
          <ac:chgData name="Nane Kratzke" userId="971be13ff4ee5ef6" providerId="LiveId" clId="{AF2A99F9-8AD4-3644-94B0-74AB891B80BB}" dt="2021-01-05T17:21:36.602" v="2037" actId="1076"/>
          <ac:picMkLst>
            <pc:docMk/>
            <pc:sldMk cId="1933642418" sldId="517"/>
            <ac:picMk id="9" creationId="{ED0F609B-99A9-3C46-B6EC-C86911A521B8}"/>
          </ac:picMkLst>
        </pc:picChg>
      </pc:sldChg>
      <pc:sldChg chg="addSp delSp modSp add mod">
        <pc:chgData name="Nane Kratzke" userId="971be13ff4ee5ef6" providerId="LiveId" clId="{AF2A99F9-8AD4-3644-94B0-74AB891B80BB}" dt="2021-01-08T16:19:54.857" v="9553" actId="1366"/>
        <pc:sldMkLst>
          <pc:docMk/>
          <pc:sldMk cId="4237208650" sldId="518"/>
        </pc:sldMkLst>
        <pc:spChg chg="del">
          <ac:chgData name="Nane Kratzke" userId="971be13ff4ee5ef6" providerId="LiveId" clId="{AF2A99F9-8AD4-3644-94B0-74AB891B80BB}" dt="2021-01-05T17:22:36.275" v="2040" actId="478"/>
          <ac:spMkLst>
            <pc:docMk/>
            <pc:sldMk cId="4237208650" sldId="518"/>
            <ac:spMk id="4" creationId="{B8609855-D970-1743-9A32-24A8B6192902}"/>
          </ac:spMkLst>
        </pc:spChg>
        <pc:spChg chg="add mod">
          <ac:chgData name="Nane Kratzke" userId="971be13ff4ee5ef6" providerId="LiveId" clId="{AF2A99F9-8AD4-3644-94B0-74AB891B80BB}" dt="2021-01-05T17:27:23.195" v="2065" actId="403"/>
          <ac:spMkLst>
            <pc:docMk/>
            <pc:sldMk cId="4237208650" sldId="518"/>
            <ac:spMk id="5" creationId="{D6D3D317-1152-2742-9BE1-4ED9CE042C2D}"/>
          </ac:spMkLst>
        </pc:spChg>
        <pc:spChg chg="mod">
          <ac:chgData name="Nane Kratzke" userId="971be13ff4ee5ef6" providerId="LiveId" clId="{AF2A99F9-8AD4-3644-94B0-74AB891B80BB}" dt="2021-01-05T17:22:46.989" v="2042"/>
          <ac:spMkLst>
            <pc:docMk/>
            <pc:sldMk cId="4237208650" sldId="518"/>
            <ac:spMk id="10" creationId="{64669592-C4EE-DB4B-A88C-C6A79EE0FE69}"/>
          </ac:spMkLst>
        </pc:spChg>
        <pc:picChg chg="add del mod">
          <ac:chgData name="Nane Kratzke" userId="971be13ff4ee5ef6" providerId="LiveId" clId="{AF2A99F9-8AD4-3644-94B0-74AB891B80BB}" dt="2021-01-05T17:28:08.177" v="2067" actId="478"/>
          <ac:picMkLst>
            <pc:docMk/>
            <pc:sldMk cId="4237208650" sldId="518"/>
            <ac:picMk id="6" creationId="{7EF2D4F3-7C3F-4843-BB44-5F75DEB7FA1D}"/>
          </ac:picMkLst>
        </pc:picChg>
        <pc:picChg chg="add mod">
          <ac:chgData name="Nane Kratzke" userId="971be13ff4ee5ef6" providerId="LiveId" clId="{AF2A99F9-8AD4-3644-94B0-74AB891B80BB}" dt="2021-01-08T16:19:54.857" v="9553" actId="1366"/>
          <ac:picMkLst>
            <pc:docMk/>
            <pc:sldMk cId="4237208650" sldId="518"/>
            <ac:picMk id="8" creationId="{B3868EC6-E613-1C4B-95EB-7441F3B00D17}"/>
          </ac:picMkLst>
        </pc:picChg>
        <pc:picChg chg="del">
          <ac:chgData name="Nane Kratzke" userId="971be13ff4ee5ef6" providerId="LiveId" clId="{AF2A99F9-8AD4-3644-94B0-74AB891B80BB}" dt="2021-01-05T17:22:33.249" v="2039" actId="478"/>
          <ac:picMkLst>
            <pc:docMk/>
            <pc:sldMk cId="4237208650" sldId="518"/>
            <ac:picMk id="9" creationId="{ED0F609B-99A9-3C46-B6EC-C86911A521B8}"/>
          </ac:picMkLst>
        </pc:picChg>
        <pc:picChg chg="add mod">
          <ac:chgData name="Nane Kratzke" userId="971be13ff4ee5ef6" providerId="LiveId" clId="{AF2A99F9-8AD4-3644-94B0-74AB891B80BB}" dt="2021-01-08T16:19:54.857" v="9553" actId="1366"/>
          <ac:picMkLst>
            <pc:docMk/>
            <pc:sldMk cId="4237208650" sldId="518"/>
            <ac:picMk id="11" creationId="{14CAA49A-BB94-AE42-BCC5-5553BCAFD0CE}"/>
          </ac:picMkLst>
        </pc:picChg>
        <pc:picChg chg="add del mod">
          <ac:chgData name="Nane Kratzke" userId="971be13ff4ee5ef6" providerId="LiveId" clId="{AF2A99F9-8AD4-3644-94B0-74AB891B80BB}" dt="2021-01-05T17:29:56.758" v="2080" actId="478"/>
          <ac:picMkLst>
            <pc:docMk/>
            <pc:sldMk cId="4237208650" sldId="518"/>
            <ac:picMk id="12" creationId="{1C96DB5D-C45A-814E-85F6-72456758D583}"/>
          </ac:picMkLst>
        </pc:picChg>
      </pc:sldChg>
      <pc:sldChg chg="addSp delSp modSp add mod">
        <pc:chgData name="Nane Kratzke" userId="971be13ff4ee5ef6" providerId="LiveId" clId="{AF2A99F9-8AD4-3644-94B0-74AB891B80BB}" dt="2021-01-08T16:30:29.371" v="9732" actId="14100"/>
        <pc:sldMkLst>
          <pc:docMk/>
          <pc:sldMk cId="361682792" sldId="519"/>
        </pc:sldMkLst>
        <pc:spChg chg="add mod">
          <ac:chgData name="Nane Kratzke" userId="971be13ff4ee5ef6" providerId="LiveId" clId="{AF2A99F9-8AD4-3644-94B0-74AB891B80BB}" dt="2021-01-08T16:29:59.786" v="9729" actId="20577"/>
          <ac:spMkLst>
            <pc:docMk/>
            <pc:sldMk cId="361682792" sldId="519"/>
            <ac:spMk id="4" creationId="{F1D60FD7-91B0-6C42-8B45-663DDD546A6B}"/>
          </ac:spMkLst>
        </pc:spChg>
        <pc:spChg chg="mod">
          <ac:chgData name="Nane Kratzke" userId="971be13ff4ee5ef6" providerId="LiveId" clId="{AF2A99F9-8AD4-3644-94B0-74AB891B80BB}" dt="2021-01-05T17:35:04.264" v="2352" actId="14100"/>
          <ac:spMkLst>
            <pc:docMk/>
            <pc:sldMk cId="361682792" sldId="519"/>
            <ac:spMk id="5" creationId="{D6D3D317-1152-2742-9BE1-4ED9CE042C2D}"/>
          </ac:spMkLst>
        </pc:spChg>
        <pc:spChg chg="mod">
          <ac:chgData name="Nane Kratzke" userId="971be13ff4ee5ef6" providerId="LiveId" clId="{AF2A99F9-8AD4-3644-94B0-74AB891B80BB}" dt="2021-01-05T17:30:15.758" v="2083"/>
          <ac:spMkLst>
            <pc:docMk/>
            <pc:sldMk cId="361682792" sldId="519"/>
            <ac:spMk id="10" creationId="{64669592-C4EE-DB4B-A88C-C6A79EE0FE69}"/>
          </ac:spMkLst>
        </pc:spChg>
        <pc:picChg chg="add mod modCrop">
          <ac:chgData name="Nane Kratzke" userId="971be13ff4ee5ef6" providerId="LiveId" clId="{AF2A99F9-8AD4-3644-94B0-74AB891B80BB}" dt="2021-01-08T16:30:29.371" v="9732" actId="14100"/>
          <ac:picMkLst>
            <pc:docMk/>
            <pc:sldMk cId="361682792" sldId="519"/>
            <ac:picMk id="6" creationId="{30AD472D-663D-1944-98BA-3D74AE01438E}"/>
          </ac:picMkLst>
        </pc:picChg>
        <pc:picChg chg="add del mod">
          <ac:chgData name="Nane Kratzke" userId="971be13ff4ee5ef6" providerId="LiveId" clId="{AF2A99F9-8AD4-3644-94B0-74AB891B80BB}" dt="2021-01-05T17:38:16.804" v="2367" actId="478"/>
          <ac:picMkLst>
            <pc:docMk/>
            <pc:sldMk cId="361682792" sldId="519"/>
            <ac:picMk id="6" creationId="{CB481D8E-2737-2A4A-9B60-D3C8C04F7610}"/>
          </ac:picMkLst>
        </pc:picChg>
        <pc:picChg chg="del">
          <ac:chgData name="Nane Kratzke" userId="971be13ff4ee5ef6" providerId="LiveId" clId="{AF2A99F9-8AD4-3644-94B0-74AB891B80BB}" dt="2021-01-05T17:30:17.480" v="2084" actId="478"/>
          <ac:picMkLst>
            <pc:docMk/>
            <pc:sldMk cId="361682792" sldId="519"/>
            <ac:picMk id="8" creationId="{B3868EC6-E613-1C4B-95EB-7441F3B00D17}"/>
          </ac:picMkLst>
        </pc:picChg>
        <pc:picChg chg="del">
          <ac:chgData name="Nane Kratzke" userId="971be13ff4ee5ef6" providerId="LiveId" clId="{AF2A99F9-8AD4-3644-94B0-74AB891B80BB}" dt="2021-01-05T17:30:18.968" v="2085" actId="478"/>
          <ac:picMkLst>
            <pc:docMk/>
            <pc:sldMk cId="361682792" sldId="519"/>
            <ac:picMk id="11" creationId="{14CAA49A-BB94-AE42-BCC5-5553BCAFD0CE}"/>
          </ac:picMkLst>
        </pc:picChg>
      </pc:sldChg>
      <pc:sldChg chg="addSp delSp modSp add mod">
        <pc:chgData name="Nane Kratzke" userId="971be13ff4ee5ef6" providerId="LiveId" clId="{AF2A99F9-8AD4-3644-94B0-74AB891B80BB}" dt="2021-01-05T17:38:05.618" v="2366" actId="1076"/>
        <pc:sldMkLst>
          <pc:docMk/>
          <pc:sldMk cId="205152491" sldId="520"/>
        </pc:sldMkLst>
        <pc:spChg chg="del">
          <ac:chgData name="Nane Kratzke" userId="971be13ff4ee5ef6" providerId="LiveId" clId="{AF2A99F9-8AD4-3644-94B0-74AB891B80BB}" dt="2021-01-05T17:37:25.008" v="2361" actId="478"/>
          <ac:spMkLst>
            <pc:docMk/>
            <pc:sldMk cId="205152491" sldId="520"/>
            <ac:spMk id="4" creationId="{F1D60FD7-91B0-6C42-8B45-663DDD546A6B}"/>
          </ac:spMkLst>
        </pc:spChg>
        <pc:spChg chg="del">
          <ac:chgData name="Nane Kratzke" userId="971be13ff4ee5ef6" providerId="LiveId" clId="{AF2A99F9-8AD4-3644-94B0-74AB891B80BB}" dt="2021-01-05T17:37:27.504" v="2362" actId="478"/>
          <ac:spMkLst>
            <pc:docMk/>
            <pc:sldMk cId="205152491" sldId="520"/>
            <ac:spMk id="5" creationId="{D6D3D317-1152-2742-9BE1-4ED9CE042C2D}"/>
          </ac:spMkLst>
        </pc:spChg>
        <pc:picChg chg="del mod">
          <ac:chgData name="Nane Kratzke" userId="971be13ff4ee5ef6" providerId="LiveId" clId="{AF2A99F9-8AD4-3644-94B0-74AB891B80BB}" dt="2021-01-05T17:37:19.876" v="2360" actId="478"/>
          <ac:picMkLst>
            <pc:docMk/>
            <pc:sldMk cId="205152491" sldId="520"/>
            <ac:picMk id="6" creationId="{CB481D8E-2737-2A4A-9B60-D3C8C04F7610}"/>
          </ac:picMkLst>
        </pc:picChg>
        <pc:picChg chg="add mod">
          <ac:chgData name="Nane Kratzke" userId="971be13ff4ee5ef6" providerId="LiveId" clId="{AF2A99F9-8AD4-3644-94B0-74AB891B80BB}" dt="2021-01-05T17:38:05.618" v="2366" actId="1076"/>
          <ac:picMkLst>
            <pc:docMk/>
            <pc:sldMk cId="205152491" sldId="520"/>
            <ac:picMk id="1026" creationId="{1CAE61C0-6334-BB4D-A775-8ECC86901F29}"/>
          </ac:picMkLst>
        </pc:picChg>
      </pc:sldChg>
      <pc:sldChg chg="addSp delSp modSp add mod">
        <pc:chgData name="Nane Kratzke" userId="971be13ff4ee5ef6" providerId="LiveId" clId="{AF2A99F9-8AD4-3644-94B0-74AB891B80BB}" dt="2021-01-08T10:54:59.411" v="2924" actId="108"/>
        <pc:sldMkLst>
          <pc:docMk/>
          <pc:sldMk cId="817301497" sldId="521"/>
        </pc:sldMkLst>
        <pc:spChg chg="del">
          <ac:chgData name="Nane Kratzke" userId="971be13ff4ee5ef6" providerId="LiveId" clId="{AF2A99F9-8AD4-3644-94B0-74AB891B80BB}" dt="2021-01-05T17:40:22.251" v="2371" actId="478"/>
          <ac:spMkLst>
            <pc:docMk/>
            <pc:sldMk cId="817301497" sldId="521"/>
            <ac:spMk id="4" creationId="{F1D60FD7-91B0-6C42-8B45-663DDD546A6B}"/>
          </ac:spMkLst>
        </pc:spChg>
        <pc:spChg chg="mod">
          <ac:chgData name="Nane Kratzke" userId="971be13ff4ee5ef6" providerId="LiveId" clId="{AF2A99F9-8AD4-3644-94B0-74AB891B80BB}" dt="2021-01-08T10:54:59.411" v="2924" actId="108"/>
          <ac:spMkLst>
            <pc:docMk/>
            <pc:sldMk cId="817301497" sldId="521"/>
            <ac:spMk id="5" creationId="{D6D3D317-1152-2742-9BE1-4ED9CE042C2D}"/>
          </ac:spMkLst>
        </pc:spChg>
        <pc:spChg chg="add del mod">
          <ac:chgData name="Nane Kratzke" userId="971be13ff4ee5ef6" providerId="LiveId" clId="{AF2A99F9-8AD4-3644-94B0-74AB891B80BB}" dt="2021-01-05T17:49:31.751" v="2428" actId="478"/>
          <ac:spMkLst>
            <pc:docMk/>
            <pc:sldMk cId="817301497" sldId="521"/>
            <ac:spMk id="6" creationId="{248B643B-523A-244C-A906-D35E2DF4AA89}"/>
          </ac:spMkLst>
        </pc:spChg>
        <pc:spChg chg="mod">
          <ac:chgData name="Nane Kratzke" userId="971be13ff4ee5ef6" providerId="LiveId" clId="{AF2A99F9-8AD4-3644-94B0-74AB891B80BB}" dt="2021-01-05T17:40:18.401" v="2370"/>
          <ac:spMkLst>
            <pc:docMk/>
            <pc:sldMk cId="817301497" sldId="521"/>
            <ac:spMk id="10" creationId="{64669592-C4EE-DB4B-A88C-C6A79EE0FE69}"/>
          </ac:spMkLst>
        </pc:spChg>
        <pc:spChg chg="add mod">
          <ac:chgData name="Nane Kratzke" userId="971be13ff4ee5ef6" providerId="LiveId" clId="{AF2A99F9-8AD4-3644-94B0-74AB891B80BB}" dt="2021-01-05T17:51:19.875" v="2445" actId="1076"/>
          <ac:spMkLst>
            <pc:docMk/>
            <pc:sldMk cId="817301497" sldId="521"/>
            <ac:spMk id="11" creationId="{9D911E0C-7D26-864D-BE33-E76FFAE17D37}"/>
          </ac:spMkLst>
        </pc:spChg>
        <pc:picChg chg="add mod">
          <ac:chgData name="Nane Kratzke" userId="971be13ff4ee5ef6" providerId="LiveId" clId="{AF2A99F9-8AD4-3644-94B0-74AB891B80BB}" dt="2021-01-05T17:51:19.875" v="2445" actId="1076"/>
          <ac:picMkLst>
            <pc:docMk/>
            <pc:sldMk cId="817301497" sldId="521"/>
            <ac:picMk id="8" creationId="{0D278A39-320C-5E42-B6C4-7A3533BE4505}"/>
          </ac:picMkLst>
        </pc:picChg>
        <pc:picChg chg="add mod">
          <ac:chgData name="Nane Kratzke" userId="971be13ff4ee5ef6" providerId="LiveId" clId="{AF2A99F9-8AD4-3644-94B0-74AB891B80BB}" dt="2021-01-05T17:51:19.875" v="2445" actId="1076"/>
          <ac:picMkLst>
            <pc:docMk/>
            <pc:sldMk cId="817301497" sldId="521"/>
            <ac:picMk id="9" creationId="{624417D6-D907-B44F-AAFD-55A665EBCDF3}"/>
          </ac:picMkLst>
        </pc:picChg>
      </pc:sldChg>
      <pc:sldChg chg="addSp delSp modSp add mod">
        <pc:chgData name="Nane Kratzke" userId="971be13ff4ee5ef6" providerId="LiveId" clId="{AF2A99F9-8AD4-3644-94B0-74AB891B80BB}" dt="2021-01-08T16:30:54.641" v="9733"/>
        <pc:sldMkLst>
          <pc:docMk/>
          <pc:sldMk cId="2194799796" sldId="522"/>
        </pc:sldMkLst>
        <pc:spChg chg="mod">
          <ac:chgData name="Nane Kratzke" userId="971be13ff4ee5ef6" providerId="LiveId" clId="{AF2A99F9-8AD4-3644-94B0-74AB891B80BB}" dt="2021-01-08T10:54:52.313" v="2923" actId="108"/>
          <ac:spMkLst>
            <pc:docMk/>
            <pc:sldMk cId="2194799796" sldId="522"/>
            <ac:spMk id="5" creationId="{D6D3D317-1152-2742-9BE1-4ED9CE042C2D}"/>
          </ac:spMkLst>
        </pc:spChg>
        <pc:spChg chg="mod">
          <ac:chgData name="Nane Kratzke" userId="971be13ff4ee5ef6" providerId="LiveId" clId="{AF2A99F9-8AD4-3644-94B0-74AB891B80BB}" dt="2021-01-08T10:34:38.422" v="2569" actId="113"/>
          <ac:spMkLst>
            <pc:docMk/>
            <pc:sldMk cId="2194799796" sldId="522"/>
            <ac:spMk id="7" creationId="{2E10CCA4-C3B8-9248-A6B2-C1EF803308D4}"/>
          </ac:spMkLst>
        </pc:spChg>
        <pc:spChg chg="mod">
          <ac:chgData name="Nane Kratzke" userId="971be13ff4ee5ef6" providerId="LiveId" clId="{AF2A99F9-8AD4-3644-94B0-74AB891B80BB}" dt="2021-01-08T10:24:28.945" v="2504" actId="20577"/>
          <ac:spMkLst>
            <pc:docMk/>
            <pc:sldMk cId="2194799796" sldId="522"/>
            <ac:spMk id="10" creationId="{64669592-C4EE-DB4B-A88C-C6A79EE0FE69}"/>
          </ac:spMkLst>
        </pc:spChg>
        <pc:spChg chg="del">
          <ac:chgData name="Nane Kratzke" userId="971be13ff4ee5ef6" providerId="LiveId" clId="{AF2A99F9-8AD4-3644-94B0-74AB891B80BB}" dt="2021-01-08T10:22:28.572" v="2489" actId="478"/>
          <ac:spMkLst>
            <pc:docMk/>
            <pc:sldMk cId="2194799796" sldId="522"/>
            <ac:spMk id="11" creationId="{9D911E0C-7D26-864D-BE33-E76FFAE17D37}"/>
          </ac:spMkLst>
        </pc:spChg>
        <pc:picChg chg="add mod">
          <ac:chgData name="Nane Kratzke" userId="971be13ff4ee5ef6" providerId="LiveId" clId="{AF2A99F9-8AD4-3644-94B0-74AB891B80BB}" dt="2021-01-08T16:30:54.641" v="9733"/>
          <ac:picMkLst>
            <pc:docMk/>
            <pc:sldMk cId="2194799796" sldId="522"/>
            <ac:picMk id="4" creationId="{1A070552-00D6-B64E-B9A5-724AAEFF69BA}"/>
          </ac:picMkLst>
        </pc:picChg>
        <pc:picChg chg="add mod modCrop">
          <ac:chgData name="Nane Kratzke" userId="971be13ff4ee5ef6" providerId="LiveId" clId="{AF2A99F9-8AD4-3644-94B0-74AB891B80BB}" dt="2021-01-08T16:30:54.641" v="9733"/>
          <ac:picMkLst>
            <pc:docMk/>
            <pc:sldMk cId="2194799796" sldId="522"/>
            <ac:picMk id="6" creationId="{61535595-AB4A-0046-9DDD-E7E9204EDDB8}"/>
          </ac:picMkLst>
        </pc:picChg>
        <pc:picChg chg="del">
          <ac:chgData name="Nane Kratzke" userId="971be13ff4ee5ef6" providerId="LiveId" clId="{AF2A99F9-8AD4-3644-94B0-74AB891B80BB}" dt="2021-01-08T10:22:29.986" v="2490" actId="478"/>
          <ac:picMkLst>
            <pc:docMk/>
            <pc:sldMk cId="2194799796" sldId="522"/>
            <ac:picMk id="8" creationId="{0D278A39-320C-5E42-B6C4-7A3533BE4505}"/>
          </ac:picMkLst>
        </pc:picChg>
        <pc:picChg chg="del">
          <ac:chgData name="Nane Kratzke" userId="971be13ff4ee5ef6" providerId="LiveId" clId="{AF2A99F9-8AD4-3644-94B0-74AB891B80BB}" dt="2021-01-08T10:22:31.436" v="2491" actId="478"/>
          <ac:picMkLst>
            <pc:docMk/>
            <pc:sldMk cId="2194799796" sldId="522"/>
            <ac:picMk id="9" creationId="{624417D6-D907-B44F-AAFD-55A665EBCDF3}"/>
          </ac:picMkLst>
        </pc:picChg>
      </pc:sldChg>
      <pc:sldChg chg="new del">
        <pc:chgData name="Nane Kratzke" userId="971be13ff4ee5ef6" providerId="LiveId" clId="{AF2A99F9-8AD4-3644-94B0-74AB891B80BB}" dt="2021-01-08T10:34:58.995" v="2571" actId="2696"/>
        <pc:sldMkLst>
          <pc:docMk/>
          <pc:sldMk cId="476488605" sldId="523"/>
        </pc:sldMkLst>
      </pc:sldChg>
      <pc:sldChg chg="addSp delSp modSp add mod">
        <pc:chgData name="Nane Kratzke" userId="971be13ff4ee5ef6" providerId="LiveId" clId="{AF2A99F9-8AD4-3644-94B0-74AB891B80BB}" dt="2021-01-08T16:31:10.954" v="9734"/>
        <pc:sldMkLst>
          <pc:docMk/>
          <pc:sldMk cId="2258932206" sldId="523"/>
        </pc:sldMkLst>
        <pc:spChg chg="mod">
          <ac:chgData name="Nane Kratzke" userId="971be13ff4ee5ef6" providerId="LiveId" clId="{AF2A99F9-8AD4-3644-94B0-74AB891B80BB}" dt="2021-01-08T10:54:46.542" v="2922" actId="108"/>
          <ac:spMkLst>
            <pc:docMk/>
            <pc:sldMk cId="2258932206" sldId="523"/>
            <ac:spMk id="5" creationId="{D6D3D317-1152-2742-9BE1-4ED9CE042C2D}"/>
          </ac:spMkLst>
        </pc:spChg>
        <pc:spChg chg="mod">
          <ac:chgData name="Nane Kratzke" userId="971be13ff4ee5ef6" providerId="LiveId" clId="{AF2A99F9-8AD4-3644-94B0-74AB891B80BB}" dt="2021-01-08T10:46:26.961" v="2798"/>
          <ac:spMkLst>
            <pc:docMk/>
            <pc:sldMk cId="2258932206" sldId="523"/>
            <ac:spMk id="7" creationId="{2E10CCA4-C3B8-9248-A6B2-C1EF803308D4}"/>
          </ac:spMkLst>
        </pc:spChg>
        <pc:spChg chg="mod">
          <ac:chgData name="Nane Kratzke" userId="971be13ff4ee5ef6" providerId="LiveId" clId="{AF2A99F9-8AD4-3644-94B0-74AB891B80BB}" dt="2021-01-08T10:37:11.429" v="2618" actId="20577"/>
          <ac:spMkLst>
            <pc:docMk/>
            <pc:sldMk cId="2258932206" sldId="523"/>
            <ac:spMk id="10" creationId="{64669592-C4EE-DB4B-A88C-C6A79EE0FE69}"/>
          </ac:spMkLst>
        </pc:spChg>
        <pc:spChg chg="add mod">
          <ac:chgData name="Nane Kratzke" userId="971be13ff4ee5ef6" providerId="LiveId" clId="{AF2A99F9-8AD4-3644-94B0-74AB891B80BB}" dt="2021-01-08T10:45:41.023" v="2797" actId="20577"/>
          <ac:spMkLst>
            <pc:docMk/>
            <pc:sldMk cId="2258932206" sldId="523"/>
            <ac:spMk id="11" creationId="{FF556EC5-5C3C-754D-ABF5-FEF691C7303D}"/>
          </ac:spMkLst>
        </pc:spChg>
        <pc:picChg chg="del">
          <ac:chgData name="Nane Kratzke" userId="971be13ff4ee5ef6" providerId="LiveId" clId="{AF2A99F9-8AD4-3644-94B0-74AB891B80BB}" dt="2021-01-08T10:37:13.813" v="2619" actId="478"/>
          <ac:picMkLst>
            <pc:docMk/>
            <pc:sldMk cId="2258932206" sldId="523"/>
            <ac:picMk id="4" creationId="{1A070552-00D6-B64E-B9A5-724AAEFF69BA}"/>
          </ac:picMkLst>
        </pc:picChg>
        <pc:picChg chg="del">
          <ac:chgData name="Nane Kratzke" userId="971be13ff4ee5ef6" providerId="LiveId" clId="{AF2A99F9-8AD4-3644-94B0-74AB891B80BB}" dt="2021-01-08T10:35:34.992" v="2600" actId="478"/>
          <ac:picMkLst>
            <pc:docMk/>
            <pc:sldMk cId="2258932206" sldId="523"/>
            <ac:picMk id="6" creationId="{61535595-AB4A-0046-9DDD-E7E9204EDDB8}"/>
          </ac:picMkLst>
        </pc:picChg>
        <pc:picChg chg="add del mod">
          <ac:chgData name="Nane Kratzke" userId="971be13ff4ee5ef6" providerId="LiveId" clId="{AF2A99F9-8AD4-3644-94B0-74AB891B80BB}" dt="2021-01-08T10:38:17.008" v="2622" actId="478"/>
          <ac:picMkLst>
            <pc:docMk/>
            <pc:sldMk cId="2258932206" sldId="523"/>
            <ac:picMk id="8" creationId="{2387BFF6-372F-5546-880D-A54ED522EAD6}"/>
          </ac:picMkLst>
        </pc:picChg>
        <pc:picChg chg="add mod">
          <ac:chgData name="Nane Kratzke" userId="971be13ff4ee5ef6" providerId="LiveId" clId="{AF2A99F9-8AD4-3644-94B0-74AB891B80BB}" dt="2021-01-08T16:31:10.954" v="9734"/>
          <ac:picMkLst>
            <pc:docMk/>
            <pc:sldMk cId="2258932206" sldId="523"/>
            <ac:picMk id="9" creationId="{CF24C6AD-2F0C-F144-8A5F-642AEBD43972}"/>
          </ac:picMkLst>
        </pc:picChg>
      </pc:sldChg>
      <pc:sldChg chg="addSp delSp modSp add mod">
        <pc:chgData name="Nane Kratzke" userId="971be13ff4ee5ef6" providerId="LiveId" clId="{AF2A99F9-8AD4-3644-94B0-74AB891B80BB}" dt="2021-01-08T11:05:04.843" v="2992" actId="478"/>
        <pc:sldMkLst>
          <pc:docMk/>
          <pc:sldMk cId="4217778932" sldId="524"/>
        </pc:sldMkLst>
        <pc:spChg chg="mod">
          <ac:chgData name="Nane Kratzke" userId="971be13ff4ee5ef6" providerId="LiveId" clId="{AF2A99F9-8AD4-3644-94B0-74AB891B80BB}" dt="2021-01-08T11:03:18.707" v="2987" actId="14100"/>
          <ac:spMkLst>
            <pc:docMk/>
            <pc:sldMk cId="4217778932" sldId="524"/>
            <ac:spMk id="5" creationId="{D6D3D317-1152-2742-9BE1-4ED9CE042C2D}"/>
          </ac:spMkLst>
        </pc:spChg>
        <pc:spChg chg="mod">
          <ac:chgData name="Nane Kratzke" userId="971be13ff4ee5ef6" providerId="LiveId" clId="{AF2A99F9-8AD4-3644-94B0-74AB891B80BB}" dt="2021-01-08T11:01:09.392" v="2969" actId="20577"/>
          <ac:spMkLst>
            <pc:docMk/>
            <pc:sldMk cId="4217778932" sldId="524"/>
            <ac:spMk id="7" creationId="{2E10CCA4-C3B8-9248-A6B2-C1EF803308D4}"/>
          </ac:spMkLst>
        </pc:spChg>
        <pc:spChg chg="mod">
          <ac:chgData name="Nane Kratzke" userId="971be13ff4ee5ef6" providerId="LiveId" clId="{AF2A99F9-8AD4-3644-94B0-74AB891B80BB}" dt="2021-01-08T10:46:54.804" v="2818" actId="20577"/>
          <ac:spMkLst>
            <pc:docMk/>
            <pc:sldMk cId="4217778932" sldId="524"/>
            <ac:spMk id="10" creationId="{64669592-C4EE-DB4B-A88C-C6A79EE0FE69}"/>
          </ac:spMkLst>
        </pc:spChg>
        <pc:spChg chg="del mod">
          <ac:chgData name="Nane Kratzke" userId="971be13ff4ee5ef6" providerId="LiveId" clId="{AF2A99F9-8AD4-3644-94B0-74AB891B80BB}" dt="2021-01-08T10:59:55.119" v="2933" actId="478"/>
          <ac:spMkLst>
            <pc:docMk/>
            <pc:sldMk cId="4217778932" sldId="524"/>
            <ac:spMk id="11" creationId="{FF556EC5-5C3C-754D-ABF5-FEF691C7303D}"/>
          </ac:spMkLst>
        </pc:spChg>
        <pc:picChg chg="add mod">
          <ac:chgData name="Nane Kratzke" userId="971be13ff4ee5ef6" providerId="LiveId" clId="{AF2A99F9-8AD4-3644-94B0-74AB891B80BB}" dt="2021-01-08T11:02:44.162" v="2982"/>
          <ac:picMkLst>
            <pc:docMk/>
            <pc:sldMk cId="4217778932" sldId="524"/>
            <ac:picMk id="4" creationId="{1D4DC95E-0758-B144-85EC-F3F3CDED2516}"/>
          </ac:picMkLst>
        </pc:picChg>
        <pc:picChg chg="add del mod">
          <ac:chgData name="Nane Kratzke" userId="971be13ff4ee5ef6" providerId="LiveId" clId="{AF2A99F9-8AD4-3644-94B0-74AB891B80BB}" dt="2021-01-08T11:05:04.843" v="2992" actId="478"/>
          <ac:picMkLst>
            <pc:docMk/>
            <pc:sldMk cId="4217778932" sldId="524"/>
            <ac:picMk id="6" creationId="{4E6DE9D0-25B1-4149-A0C8-D878BC3C1BD1}"/>
          </ac:picMkLst>
        </pc:picChg>
        <pc:picChg chg="del">
          <ac:chgData name="Nane Kratzke" userId="971be13ff4ee5ef6" providerId="LiveId" clId="{AF2A99F9-8AD4-3644-94B0-74AB891B80BB}" dt="2021-01-08T10:46:56.815" v="2819" actId="478"/>
          <ac:picMkLst>
            <pc:docMk/>
            <pc:sldMk cId="4217778932" sldId="524"/>
            <ac:picMk id="9" creationId="{CF24C6AD-2F0C-F144-8A5F-642AEBD43972}"/>
          </ac:picMkLst>
        </pc:picChg>
      </pc:sldChg>
      <pc:sldChg chg="addSp delSp modSp add mod">
        <pc:chgData name="Nane Kratzke" userId="971be13ff4ee5ef6" providerId="LiveId" clId="{AF2A99F9-8AD4-3644-94B0-74AB891B80BB}" dt="2021-01-08T16:31:29.246" v="9735"/>
        <pc:sldMkLst>
          <pc:docMk/>
          <pc:sldMk cId="3733363034" sldId="525"/>
        </pc:sldMkLst>
        <pc:spChg chg="del mod">
          <ac:chgData name="Nane Kratzke" userId="971be13ff4ee5ef6" providerId="LiveId" clId="{AF2A99F9-8AD4-3644-94B0-74AB891B80BB}" dt="2021-01-08T11:16:37.020" v="3152" actId="12084"/>
          <ac:spMkLst>
            <pc:docMk/>
            <pc:sldMk cId="3733363034" sldId="525"/>
            <ac:spMk id="5" creationId="{D6D3D317-1152-2742-9BE1-4ED9CE042C2D}"/>
          </ac:spMkLst>
        </pc:spChg>
        <pc:spChg chg="mod">
          <ac:chgData name="Nane Kratzke" userId="971be13ff4ee5ef6" providerId="LiveId" clId="{AF2A99F9-8AD4-3644-94B0-74AB891B80BB}" dt="2021-01-08T13:11:30.086" v="4502" actId="20577"/>
          <ac:spMkLst>
            <pc:docMk/>
            <pc:sldMk cId="3733363034" sldId="525"/>
            <ac:spMk id="7" creationId="{2E10CCA4-C3B8-9248-A6B2-C1EF803308D4}"/>
          </ac:spMkLst>
        </pc:spChg>
        <pc:spChg chg="mod">
          <ac:chgData name="Nane Kratzke" userId="971be13ff4ee5ef6" providerId="LiveId" clId="{AF2A99F9-8AD4-3644-94B0-74AB891B80BB}" dt="2021-01-08T11:08:42.262" v="3027" actId="20577"/>
          <ac:spMkLst>
            <pc:docMk/>
            <pc:sldMk cId="3733363034" sldId="525"/>
            <ac:spMk id="10" creationId="{64669592-C4EE-DB4B-A88C-C6A79EE0FE69}"/>
          </ac:spMkLst>
        </pc:spChg>
        <pc:graphicFrameChg chg="add mod modGraphic">
          <ac:chgData name="Nane Kratzke" userId="971be13ff4ee5ef6" providerId="LiveId" clId="{AF2A99F9-8AD4-3644-94B0-74AB891B80BB}" dt="2021-01-08T16:31:29.246" v="9735"/>
          <ac:graphicFrameMkLst>
            <pc:docMk/>
            <pc:sldMk cId="3733363034" sldId="525"/>
            <ac:graphicFrameMk id="6" creationId="{36CD7840-0250-174C-93C9-FEDA3A67B769}"/>
          </ac:graphicFrameMkLst>
        </pc:graphicFrameChg>
        <pc:picChg chg="del">
          <ac:chgData name="Nane Kratzke" userId="971be13ff4ee5ef6" providerId="LiveId" clId="{AF2A99F9-8AD4-3644-94B0-74AB891B80BB}" dt="2021-01-08T11:18:10.603" v="3179" actId="478"/>
          <ac:picMkLst>
            <pc:docMk/>
            <pc:sldMk cId="3733363034" sldId="525"/>
            <ac:picMk id="4" creationId="{1D4DC95E-0758-B144-85EC-F3F3CDED2516}"/>
          </ac:picMkLst>
        </pc:picChg>
        <pc:picChg chg="add del">
          <ac:chgData name="Nane Kratzke" userId="971be13ff4ee5ef6" providerId="LiveId" clId="{AF2A99F9-8AD4-3644-94B0-74AB891B80BB}" dt="2021-01-08T11:21:39.585" v="3248"/>
          <ac:picMkLst>
            <pc:docMk/>
            <pc:sldMk cId="3733363034" sldId="525"/>
            <ac:picMk id="1026" creationId="{33D3E602-C983-AB4D-86F4-9E546A6D949E}"/>
          </ac:picMkLst>
        </pc:picChg>
        <pc:picChg chg="add del">
          <ac:chgData name="Nane Kratzke" userId="971be13ff4ee5ef6" providerId="LiveId" clId="{AF2A99F9-8AD4-3644-94B0-74AB891B80BB}" dt="2021-01-08T11:29:53.042" v="3261"/>
          <ac:picMkLst>
            <pc:docMk/>
            <pc:sldMk cId="3733363034" sldId="525"/>
            <ac:picMk id="1028" creationId="{7EEBE27C-B714-ED42-80AE-4A4C2963CA7B}"/>
          </ac:picMkLst>
        </pc:picChg>
      </pc:sldChg>
      <pc:sldChg chg="addSp delSp modSp add mod">
        <pc:chgData name="Nane Kratzke" userId="971be13ff4ee5ef6" providerId="LiveId" clId="{AF2A99F9-8AD4-3644-94B0-74AB891B80BB}" dt="2021-01-22T09:08:01.306" v="28029" actId="21"/>
        <pc:sldMkLst>
          <pc:docMk/>
          <pc:sldMk cId="1577023174" sldId="526"/>
        </pc:sldMkLst>
        <pc:spChg chg="add del mod">
          <ac:chgData name="Nane Kratzke" userId="971be13ff4ee5ef6" providerId="LiveId" clId="{AF2A99F9-8AD4-3644-94B0-74AB891B80BB}" dt="2021-01-22T09:08:01.306" v="28029" actId="21"/>
          <ac:spMkLst>
            <pc:docMk/>
            <pc:sldMk cId="1577023174" sldId="526"/>
            <ac:spMk id="4" creationId="{6EE3858F-AFCB-734A-9F4B-1F32A57EBE05}"/>
          </ac:spMkLst>
        </pc:spChg>
        <pc:spChg chg="add del mod">
          <ac:chgData name="Nane Kratzke" userId="971be13ff4ee5ef6" providerId="LiveId" clId="{AF2A99F9-8AD4-3644-94B0-74AB891B80BB}" dt="2021-01-08T14:41:20.474" v="7054" actId="478"/>
          <ac:spMkLst>
            <pc:docMk/>
            <pc:sldMk cId="1577023174" sldId="526"/>
            <ac:spMk id="6" creationId="{F5CF9A25-3CE5-CC41-933C-21BDDEE396EC}"/>
          </ac:spMkLst>
        </pc:spChg>
        <pc:spChg chg="del mod">
          <ac:chgData name="Nane Kratzke" userId="971be13ff4ee5ef6" providerId="LiveId" clId="{AF2A99F9-8AD4-3644-94B0-74AB891B80BB}" dt="2021-01-08T14:41:18.056" v="7053" actId="478"/>
          <ac:spMkLst>
            <pc:docMk/>
            <pc:sldMk cId="1577023174" sldId="526"/>
            <ac:spMk id="8" creationId="{0C508602-457E-2C4E-A9AC-85A3D0BD58E5}"/>
          </ac:spMkLst>
        </pc:spChg>
        <pc:spChg chg="del">
          <ac:chgData name="Nane Kratzke" userId="971be13ff4ee5ef6" providerId="LiveId" clId="{AF2A99F9-8AD4-3644-94B0-74AB891B80BB}" dt="2021-01-08T14:41:22.362" v="7055" actId="478"/>
          <ac:spMkLst>
            <pc:docMk/>
            <pc:sldMk cId="1577023174" sldId="526"/>
            <ac:spMk id="24" creationId="{B2BC7B5A-69E3-BC40-938A-4311896A2C9B}"/>
          </ac:spMkLst>
        </pc:spChg>
      </pc:sldChg>
      <pc:sldChg chg="addSp delSp modSp add mod">
        <pc:chgData name="Nane Kratzke" userId="971be13ff4ee5ef6" providerId="LiveId" clId="{AF2A99F9-8AD4-3644-94B0-74AB891B80BB}" dt="2021-01-22T09:09:57.910" v="28042" actId="1076"/>
        <pc:sldMkLst>
          <pc:docMk/>
          <pc:sldMk cId="2702800543" sldId="527"/>
        </pc:sldMkLst>
        <pc:spChg chg="mod">
          <ac:chgData name="Nane Kratzke" userId="971be13ff4ee5ef6" providerId="LiveId" clId="{AF2A99F9-8AD4-3644-94B0-74AB891B80BB}" dt="2021-01-08T11:51:50.973" v="3822" actId="20577"/>
          <ac:spMkLst>
            <pc:docMk/>
            <pc:sldMk cId="2702800543" sldId="527"/>
            <ac:spMk id="2" creationId="{9C499ED8-18D1-E942-8557-969449808E76}"/>
          </ac:spMkLst>
        </pc:spChg>
        <pc:spChg chg="add mod">
          <ac:chgData name="Nane Kratzke" userId="971be13ff4ee5ef6" providerId="LiveId" clId="{AF2A99F9-8AD4-3644-94B0-74AB891B80BB}" dt="2021-01-22T09:09:45.456" v="28041" actId="14861"/>
          <ac:spMkLst>
            <pc:docMk/>
            <pc:sldMk cId="2702800543" sldId="527"/>
            <ac:spMk id="4" creationId="{91186F1F-14C4-3949-B4F8-B868AEA1F1AB}"/>
          </ac:spMkLst>
        </pc:spChg>
        <pc:spChg chg="mod">
          <ac:chgData name="Nane Kratzke" userId="971be13ff4ee5ef6" providerId="LiveId" clId="{AF2A99F9-8AD4-3644-94B0-74AB891B80BB}" dt="2021-01-08T13:13:23.480" v="4510" actId="14100"/>
          <ac:spMkLst>
            <pc:docMk/>
            <pc:sldMk cId="2702800543" sldId="527"/>
            <ac:spMk id="5" creationId="{D6D3D317-1152-2742-9BE1-4ED9CE042C2D}"/>
          </ac:spMkLst>
        </pc:spChg>
        <pc:spChg chg="add mod">
          <ac:chgData name="Nane Kratzke" userId="971be13ff4ee5ef6" providerId="LiveId" clId="{AF2A99F9-8AD4-3644-94B0-74AB891B80BB}" dt="2021-01-22T09:08:09.291" v="28030" actId="1076"/>
          <ac:spMkLst>
            <pc:docMk/>
            <pc:sldMk cId="2702800543" sldId="527"/>
            <ac:spMk id="6" creationId="{BF350344-6195-744C-887C-892D20579B89}"/>
          </ac:spMkLst>
        </pc:spChg>
        <pc:spChg chg="del">
          <ac:chgData name="Nane Kratzke" userId="971be13ff4ee5ef6" providerId="LiveId" clId="{AF2A99F9-8AD4-3644-94B0-74AB891B80BB}" dt="2021-01-08T13:11:36.455" v="4503" actId="478"/>
          <ac:spMkLst>
            <pc:docMk/>
            <pc:sldMk cId="2702800543" sldId="527"/>
            <ac:spMk id="7" creationId="{2E10CCA4-C3B8-9248-A6B2-C1EF803308D4}"/>
          </ac:spMkLst>
        </pc:spChg>
        <pc:spChg chg="add mod">
          <ac:chgData name="Nane Kratzke" userId="971be13ff4ee5ef6" providerId="LiveId" clId="{AF2A99F9-8AD4-3644-94B0-74AB891B80BB}" dt="2021-01-08T13:11:39.698" v="4505" actId="20577"/>
          <ac:spMkLst>
            <pc:docMk/>
            <pc:sldMk cId="2702800543" sldId="527"/>
            <ac:spMk id="8" creationId="{600A7469-D923-3F4C-A5AD-57F01C19A03B}"/>
          </ac:spMkLst>
        </pc:spChg>
        <pc:spChg chg="mod">
          <ac:chgData name="Nane Kratzke" userId="971be13ff4ee5ef6" providerId="LiveId" clId="{AF2A99F9-8AD4-3644-94B0-74AB891B80BB}" dt="2021-01-08T12:04:58.590" v="4124" actId="20577"/>
          <ac:spMkLst>
            <pc:docMk/>
            <pc:sldMk cId="2702800543" sldId="527"/>
            <ac:spMk id="10" creationId="{64669592-C4EE-DB4B-A88C-C6A79EE0FE69}"/>
          </ac:spMkLst>
        </pc:spChg>
        <pc:spChg chg="add mod">
          <ac:chgData name="Nane Kratzke" userId="971be13ff4ee5ef6" providerId="LiveId" clId="{AF2A99F9-8AD4-3644-94B0-74AB891B80BB}" dt="2021-01-22T09:09:57.910" v="28042" actId="1076"/>
          <ac:spMkLst>
            <pc:docMk/>
            <pc:sldMk cId="2702800543" sldId="527"/>
            <ac:spMk id="11" creationId="{015623FC-DC3E-F445-AFB3-E5D33C71071E}"/>
          </ac:spMkLst>
        </pc:spChg>
        <pc:spChg chg="add mod">
          <ac:chgData name="Nane Kratzke" userId="971be13ff4ee5ef6" providerId="LiveId" clId="{AF2A99F9-8AD4-3644-94B0-74AB891B80BB}" dt="2021-01-22T09:08:09.291" v="28030" actId="1076"/>
          <ac:spMkLst>
            <pc:docMk/>
            <pc:sldMk cId="2702800543" sldId="527"/>
            <ac:spMk id="12" creationId="{854E30A2-2641-6D43-BB8E-951ED31A1302}"/>
          </ac:spMkLst>
        </pc:spChg>
        <pc:picChg chg="del">
          <ac:chgData name="Nane Kratzke" userId="971be13ff4ee5ef6" providerId="LiveId" clId="{AF2A99F9-8AD4-3644-94B0-74AB891B80BB}" dt="2021-01-08T11:53:58.605" v="3824" actId="478"/>
          <ac:picMkLst>
            <pc:docMk/>
            <pc:sldMk cId="2702800543" sldId="527"/>
            <ac:picMk id="4" creationId="{1D4DC95E-0758-B144-85EC-F3F3CDED2516}"/>
          </ac:picMkLst>
        </pc:picChg>
        <pc:picChg chg="add del mod">
          <ac:chgData name="Nane Kratzke" userId="971be13ff4ee5ef6" providerId="LiveId" clId="{AF2A99F9-8AD4-3644-94B0-74AB891B80BB}" dt="2021-01-08T13:16:22.276" v="4530" actId="478"/>
          <ac:picMkLst>
            <pc:docMk/>
            <pc:sldMk cId="2702800543" sldId="527"/>
            <ac:picMk id="2050" creationId="{6882BBED-2F12-0944-ABBF-E764415D6F69}"/>
          </ac:picMkLst>
        </pc:picChg>
        <pc:picChg chg="add mod">
          <ac:chgData name="Nane Kratzke" userId="971be13ff4ee5ef6" providerId="LiveId" clId="{AF2A99F9-8AD4-3644-94B0-74AB891B80BB}" dt="2021-01-22T09:08:47.868" v="28034"/>
          <ac:picMkLst>
            <pc:docMk/>
            <pc:sldMk cId="2702800543" sldId="527"/>
            <ac:picMk id="2052" creationId="{E449F43C-6565-2F4E-891D-D2EC55AB0074}"/>
          </ac:picMkLst>
        </pc:picChg>
      </pc:sldChg>
      <pc:sldChg chg="addSp delSp modSp add mod">
        <pc:chgData name="Nane Kratzke" userId="971be13ff4ee5ef6" providerId="LiveId" clId="{AF2A99F9-8AD4-3644-94B0-74AB891B80BB}" dt="2021-01-08T13:20:37.618" v="4560" actId="1076"/>
        <pc:sldMkLst>
          <pc:docMk/>
          <pc:sldMk cId="3528125577" sldId="528"/>
        </pc:sldMkLst>
        <pc:spChg chg="mod">
          <ac:chgData name="Nane Kratzke" userId="971be13ff4ee5ef6" providerId="LiveId" clId="{AF2A99F9-8AD4-3644-94B0-74AB891B80BB}" dt="2021-01-08T13:14:40.237" v="4525" actId="404"/>
          <ac:spMkLst>
            <pc:docMk/>
            <pc:sldMk cId="3528125577" sldId="528"/>
            <ac:spMk id="5" creationId="{D6D3D317-1152-2742-9BE1-4ED9CE042C2D}"/>
          </ac:spMkLst>
        </pc:spChg>
        <pc:spChg chg="del">
          <ac:chgData name="Nane Kratzke" userId="971be13ff4ee5ef6" providerId="LiveId" clId="{AF2A99F9-8AD4-3644-94B0-74AB891B80BB}" dt="2021-01-08T13:11:12.956" v="4501" actId="478"/>
          <ac:spMkLst>
            <pc:docMk/>
            <pc:sldMk cId="3528125577" sldId="528"/>
            <ac:spMk id="7" creationId="{2E10CCA4-C3B8-9248-A6B2-C1EF803308D4}"/>
          </ac:spMkLst>
        </pc:spChg>
        <pc:spChg chg="add mod">
          <ac:chgData name="Nane Kratzke" userId="971be13ff4ee5ef6" providerId="LiveId" clId="{AF2A99F9-8AD4-3644-94B0-74AB891B80BB}" dt="2021-01-08T13:11:45.105" v="4506"/>
          <ac:spMkLst>
            <pc:docMk/>
            <pc:sldMk cId="3528125577" sldId="528"/>
            <ac:spMk id="8" creationId="{BE62F875-59F5-854E-B15A-8C28611C09EC}"/>
          </ac:spMkLst>
        </pc:spChg>
        <pc:spChg chg="mod">
          <ac:chgData name="Nane Kratzke" userId="971be13ff4ee5ef6" providerId="LiveId" clId="{AF2A99F9-8AD4-3644-94B0-74AB891B80BB}" dt="2021-01-08T12:04:51.117" v="4123" actId="20577"/>
          <ac:spMkLst>
            <pc:docMk/>
            <pc:sldMk cId="3528125577" sldId="528"/>
            <ac:spMk id="10" creationId="{64669592-C4EE-DB4B-A88C-C6A79EE0FE69}"/>
          </ac:spMkLst>
        </pc:spChg>
        <pc:picChg chg="add del mod">
          <ac:chgData name="Nane Kratzke" userId="971be13ff4ee5ef6" providerId="LiveId" clId="{AF2A99F9-8AD4-3644-94B0-74AB891B80BB}" dt="2021-01-08T13:10:58.068" v="4498" actId="478"/>
          <ac:picMkLst>
            <pc:docMk/>
            <pc:sldMk cId="3528125577" sldId="528"/>
            <ac:picMk id="4" creationId="{316546D2-C825-BB4C-810E-F7164BAD61F1}"/>
          </ac:picMkLst>
        </pc:picChg>
        <pc:picChg chg="add mod">
          <ac:chgData name="Nane Kratzke" userId="971be13ff4ee5ef6" providerId="LiveId" clId="{AF2A99F9-8AD4-3644-94B0-74AB891B80BB}" dt="2021-01-08T13:20:26.108" v="4557" actId="1076"/>
          <ac:picMkLst>
            <pc:docMk/>
            <pc:sldMk cId="3528125577" sldId="528"/>
            <ac:picMk id="6" creationId="{52AA94D1-876D-3B49-A12F-4695FF702727}"/>
          </ac:picMkLst>
        </pc:picChg>
        <pc:picChg chg="add del mod">
          <ac:chgData name="Nane Kratzke" userId="971be13ff4ee5ef6" providerId="LiveId" clId="{AF2A99F9-8AD4-3644-94B0-74AB891B80BB}" dt="2021-01-08T13:16:15.807" v="4529" actId="478"/>
          <ac:picMkLst>
            <pc:docMk/>
            <pc:sldMk cId="3528125577" sldId="528"/>
            <ac:picMk id="9" creationId="{6CF3A5C5-D8AC-1B43-A9E9-0D739C6C4C0E}"/>
          </ac:picMkLst>
        </pc:picChg>
        <pc:picChg chg="add mod">
          <ac:chgData name="Nane Kratzke" userId="971be13ff4ee5ef6" providerId="LiveId" clId="{AF2A99F9-8AD4-3644-94B0-74AB891B80BB}" dt="2021-01-08T13:20:37.618" v="4560" actId="1076"/>
          <ac:picMkLst>
            <pc:docMk/>
            <pc:sldMk cId="3528125577" sldId="528"/>
            <ac:picMk id="11" creationId="{66764893-449C-4948-813F-3BDC27BDDC07}"/>
          </ac:picMkLst>
        </pc:picChg>
      </pc:sldChg>
      <pc:sldChg chg="new del">
        <pc:chgData name="Nane Kratzke" userId="971be13ff4ee5ef6" providerId="LiveId" clId="{AF2A99F9-8AD4-3644-94B0-74AB891B80BB}" dt="2021-01-08T13:27:29.303" v="4589" actId="2696"/>
        <pc:sldMkLst>
          <pc:docMk/>
          <pc:sldMk cId="678816197" sldId="529"/>
        </pc:sldMkLst>
      </pc:sldChg>
      <pc:sldChg chg="addSp delSp modSp add mod">
        <pc:chgData name="Nane Kratzke" userId="971be13ff4ee5ef6" providerId="LiveId" clId="{AF2A99F9-8AD4-3644-94B0-74AB891B80BB}" dt="2021-01-08T15:15:17.923" v="8273" actId="20577"/>
        <pc:sldMkLst>
          <pc:docMk/>
          <pc:sldMk cId="2077592966" sldId="529"/>
        </pc:sldMkLst>
        <pc:spChg chg="mod">
          <ac:chgData name="Nane Kratzke" userId="971be13ff4ee5ef6" providerId="LiveId" clId="{AF2A99F9-8AD4-3644-94B0-74AB891B80BB}" dt="2021-01-08T15:15:17.923" v="8273" actId="20577"/>
          <ac:spMkLst>
            <pc:docMk/>
            <pc:sldMk cId="2077592966" sldId="529"/>
            <ac:spMk id="5" creationId="{D6D3D317-1152-2742-9BE1-4ED9CE042C2D}"/>
          </ac:spMkLst>
        </pc:spChg>
        <pc:spChg chg="mod">
          <ac:chgData name="Nane Kratzke" userId="971be13ff4ee5ef6" providerId="LiveId" clId="{AF2A99F9-8AD4-3644-94B0-74AB891B80BB}" dt="2021-01-08T13:28:17.566" v="4603" actId="20577"/>
          <ac:spMkLst>
            <pc:docMk/>
            <pc:sldMk cId="2077592966" sldId="529"/>
            <ac:spMk id="10" creationId="{64669592-C4EE-DB4B-A88C-C6A79EE0FE69}"/>
          </ac:spMkLst>
        </pc:spChg>
        <pc:picChg chg="del">
          <ac:chgData name="Nane Kratzke" userId="971be13ff4ee5ef6" providerId="LiveId" clId="{AF2A99F9-8AD4-3644-94B0-74AB891B80BB}" dt="2021-01-08T13:46:13.793" v="5556" actId="478"/>
          <ac:picMkLst>
            <pc:docMk/>
            <pc:sldMk cId="2077592966" sldId="529"/>
            <ac:picMk id="6" creationId="{52AA94D1-876D-3B49-A12F-4695FF702727}"/>
          </ac:picMkLst>
        </pc:picChg>
        <pc:picChg chg="del">
          <ac:chgData name="Nane Kratzke" userId="971be13ff4ee5ef6" providerId="LiveId" clId="{AF2A99F9-8AD4-3644-94B0-74AB891B80BB}" dt="2021-01-08T13:42:38.982" v="5230" actId="478"/>
          <ac:picMkLst>
            <pc:docMk/>
            <pc:sldMk cId="2077592966" sldId="529"/>
            <ac:picMk id="11" creationId="{66764893-449C-4948-813F-3BDC27BDDC07}"/>
          </ac:picMkLst>
        </pc:picChg>
        <pc:picChg chg="add del mod">
          <ac:chgData name="Nane Kratzke" userId="971be13ff4ee5ef6" providerId="LiveId" clId="{AF2A99F9-8AD4-3644-94B0-74AB891B80BB}" dt="2021-01-08T13:52:11.078" v="5575" actId="478"/>
          <ac:picMkLst>
            <pc:docMk/>
            <pc:sldMk cId="2077592966" sldId="529"/>
            <ac:picMk id="12" creationId="{3CA32DF1-1635-9B46-8638-4429687E3B93}"/>
          </ac:picMkLst>
        </pc:picChg>
        <pc:picChg chg="add mod">
          <ac:chgData name="Nane Kratzke" userId="971be13ff4ee5ef6" providerId="LiveId" clId="{AF2A99F9-8AD4-3644-94B0-74AB891B80BB}" dt="2021-01-08T13:52:46.431" v="5581" actId="1076"/>
          <ac:picMkLst>
            <pc:docMk/>
            <pc:sldMk cId="2077592966" sldId="529"/>
            <ac:picMk id="13" creationId="{907D1C0E-B5D9-B646-90AC-1CFEEF25C04F}"/>
          </ac:picMkLst>
        </pc:picChg>
        <pc:picChg chg="add mod">
          <ac:chgData name="Nane Kratzke" userId="971be13ff4ee5ef6" providerId="LiveId" clId="{AF2A99F9-8AD4-3644-94B0-74AB891B80BB}" dt="2021-01-08T13:52:31.986" v="5579" actId="1076"/>
          <ac:picMkLst>
            <pc:docMk/>
            <pc:sldMk cId="2077592966" sldId="529"/>
            <ac:picMk id="14" creationId="{A574CC50-9A1C-9142-AD3C-C05A7E5E960C}"/>
          </ac:picMkLst>
        </pc:picChg>
        <pc:picChg chg="add mod">
          <ac:chgData name="Nane Kratzke" userId="971be13ff4ee5ef6" providerId="LiveId" clId="{AF2A99F9-8AD4-3644-94B0-74AB891B80BB}" dt="2021-01-08T13:52:04.659" v="5574" actId="1076"/>
          <ac:picMkLst>
            <pc:docMk/>
            <pc:sldMk cId="2077592966" sldId="529"/>
            <ac:picMk id="4098" creationId="{DFC7F806-F7CE-7144-AA10-0367A0C69091}"/>
          </ac:picMkLst>
        </pc:picChg>
      </pc:sldChg>
      <pc:sldChg chg="new del">
        <pc:chgData name="Nane Kratzke" userId="971be13ff4ee5ef6" providerId="LiveId" clId="{AF2A99F9-8AD4-3644-94B0-74AB891B80BB}" dt="2021-01-08T13:55:14.948" v="5588" actId="680"/>
        <pc:sldMkLst>
          <pc:docMk/>
          <pc:sldMk cId="3622001363" sldId="530"/>
        </pc:sldMkLst>
      </pc:sldChg>
      <pc:sldChg chg="addSp delSp modSp add mod">
        <pc:chgData name="Nane Kratzke" userId="971be13ff4ee5ef6" providerId="LiveId" clId="{AF2A99F9-8AD4-3644-94B0-74AB891B80BB}" dt="2021-01-08T14:45:41.926" v="7121"/>
        <pc:sldMkLst>
          <pc:docMk/>
          <pc:sldMk cId="3813136560" sldId="530"/>
        </pc:sldMkLst>
        <pc:spChg chg="mod">
          <ac:chgData name="Nane Kratzke" userId="971be13ff4ee5ef6" providerId="LiveId" clId="{AF2A99F9-8AD4-3644-94B0-74AB891B80BB}" dt="2021-01-08T14:18:19.075" v="6568" actId="1076"/>
          <ac:spMkLst>
            <pc:docMk/>
            <pc:sldMk cId="3813136560" sldId="530"/>
            <ac:spMk id="5" creationId="{D6D3D317-1152-2742-9BE1-4ED9CE042C2D}"/>
          </ac:spMkLst>
        </pc:spChg>
        <pc:spChg chg="mod">
          <ac:chgData name="Nane Kratzke" userId="971be13ff4ee5ef6" providerId="LiveId" clId="{AF2A99F9-8AD4-3644-94B0-74AB891B80BB}" dt="2021-01-08T14:19:23.117" v="6574" actId="2711"/>
          <ac:spMkLst>
            <pc:docMk/>
            <pc:sldMk cId="3813136560" sldId="530"/>
            <ac:spMk id="8" creationId="{BE62F875-59F5-854E-B15A-8C28611C09EC}"/>
          </ac:spMkLst>
        </pc:spChg>
        <pc:spChg chg="mod">
          <ac:chgData name="Nane Kratzke" userId="971be13ff4ee5ef6" providerId="LiveId" clId="{AF2A99F9-8AD4-3644-94B0-74AB891B80BB}" dt="2021-01-08T14:07:45.206" v="5844" actId="20577"/>
          <ac:spMkLst>
            <pc:docMk/>
            <pc:sldMk cId="3813136560" sldId="530"/>
            <ac:spMk id="10" creationId="{64669592-C4EE-DB4B-A88C-C6A79EE0FE69}"/>
          </ac:spMkLst>
        </pc:spChg>
        <pc:picChg chg="add mod">
          <ac:chgData name="Nane Kratzke" userId="971be13ff4ee5ef6" providerId="LiveId" clId="{AF2A99F9-8AD4-3644-94B0-74AB891B80BB}" dt="2021-01-08T14:45:41.926" v="7121"/>
          <ac:picMkLst>
            <pc:docMk/>
            <pc:sldMk cId="3813136560" sldId="530"/>
            <ac:picMk id="4" creationId="{07038B52-E22D-8847-8FA7-84F3EF7B4B8D}"/>
          </ac:picMkLst>
        </pc:picChg>
        <pc:picChg chg="del">
          <ac:chgData name="Nane Kratzke" userId="971be13ff4ee5ef6" providerId="LiveId" clId="{AF2A99F9-8AD4-3644-94B0-74AB891B80BB}" dt="2021-01-08T13:59:03.219" v="5704" actId="478"/>
          <ac:picMkLst>
            <pc:docMk/>
            <pc:sldMk cId="3813136560" sldId="530"/>
            <ac:picMk id="13" creationId="{907D1C0E-B5D9-B646-90AC-1CFEEF25C04F}"/>
          </ac:picMkLst>
        </pc:picChg>
        <pc:picChg chg="del">
          <ac:chgData name="Nane Kratzke" userId="971be13ff4ee5ef6" providerId="LiveId" clId="{AF2A99F9-8AD4-3644-94B0-74AB891B80BB}" dt="2021-01-08T13:59:05.258" v="5705" actId="478"/>
          <ac:picMkLst>
            <pc:docMk/>
            <pc:sldMk cId="3813136560" sldId="530"/>
            <ac:picMk id="14" creationId="{A574CC50-9A1C-9142-AD3C-C05A7E5E960C}"/>
          </ac:picMkLst>
        </pc:picChg>
        <pc:picChg chg="del">
          <ac:chgData name="Nane Kratzke" userId="971be13ff4ee5ef6" providerId="LiveId" clId="{AF2A99F9-8AD4-3644-94B0-74AB891B80BB}" dt="2021-01-08T13:59:07.044" v="5706" actId="478"/>
          <ac:picMkLst>
            <pc:docMk/>
            <pc:sldMk cId="3813136560" sldId="530"/>
            <ac:picMk id="4098" creationId="{DFC7F806-F7CE-7144-AA10-0367A0C69091}"/>
          </ac:picMkLst>
        </pc:picChg>
      </pc:sldChg>
      <pc:sldChg chg="addSp delSp modSp add mod">
        <pc:chgData name="Nane Kratzke" userId="971be13ff4ee5ef6" providerId="LiveId" clId="{AF2A99F9-8AD4-3644-94B0-74AB891B80BB}" dt="2021-01-08T14:46:08.791" v="7122" actId="20577"/>
        <pc:sldMkLst>
          <pc:docMk/>
          <pc:sldMk cId="2664999714" sldId="531"/>
        </pc:sldMkLst>
        <pc:spChg chg="mod">
          <ac:chgData name="Nane Kratzke" userId="971be13ff4ee5ef6" providerId="LiveId" clId="{AF2A99F9-8AD4-3644-94B0-74AB891B80BB}" dt="2021-01-08T14:22:32.562" v="6603" actId="20577"/>
          <ac:spMkLst>
            <pc:docMk/>
            <pc:sldMk cId="2664999714" sldId="531"/>
            <ac:spMk id="2" creationId="{9C499ED8-18D1-E942-8557-969449808E76}"/>
          </ac:spMkLst>
        </pc:spChg>
        <pc:spChg chg="mod">
          <ac:chgData name="Nane Kratzke" userId="971be13ff4ee5ef6" providerId="LiveId" clId="{AF2A99F9-8AD4-3644-94B0-74AB891B80BB}" dt="2021-01-08T14:37:27.392" v="6882" actId="14100"/>
          <ac:spMkLst>
            <pc:docMk/>
            <pc:sldMk cId="2664999714" sldId="531"/>
            <ac:spMk id="5" creationId="{D6D3D317-1152-2742-9BE1-4ED9CE042C2D}"/>
          </ac:spMkLst>
        </pc:spChg>
        <pc:spChg chg="add mod">
          <ac:chgData name="Nane Kratzke" userId="971be13ff4ee5ef6" providerId="LiveId" clId="{AF2A99F9-8AD4-3644-94B0-74AB891B80BB}" dt="2021-01-08T14:38:32.902" v="6985" actId="1076"/>
          <ac:spMkLst>
            <pc:docMk/>
            <pc:sldMk cId="2664999714" sldId="531"/>
            <ac:spMk id="9" creationId="{80D62E91-3DEF-6547-B16D-230263C44F18}"/>
          </ac:spMkLst>
        </pc:spChg>
        <pc:spChg chg="mod">
          <ac:chgData name="Nane Kratzke" userId="971be13ff4ee5ef6" providerId="LiveId" clId="{AF2A99F9-8AD4-3644-94B0-74AB891B80BB}" dt="2021-01-08T14:46:08.791" v="7122" actId="20577"/>
          <ac:spMkLst>
            <pc:docMk/>
            <pc:sldMk cId="2664999714" sldId="531"/>
            <ac:spMk id="10" creationId="{64669592-C4EE-DB4B-A88C-C6A79EE0FE69}"/>
          </ac:spMkLst>
        </pc:spChg>
        <pc:picChg chg="del">
          <ac:chgData name="Nane Kratzke" userId="971be13ff4ee5ef6" providerId="LiveId" clId="{AF2A99F9-8AD4-3644-94B0-74AB891B80BB}" dt="2021-01-08T14:32:14.250" v="6857" actId="478"/>
          <ac:picMkLst>
            <pc:docMk/>
            <pc:sldMk cId="2664999714" sldId="531"/>
            <ac:picMk id="4" creationId="{07038B52-E22D-8847-8FA7-84F3EF7B4B8D}"/>
          </ac:picMkLst>
        </pc:picChg>
        <pc:picChg chg="add del mod">
          <ac:chgData name="Nane Kratzke" userId="971be13ff4ee5ef6" providerId="LiveId" clId="{AF2A99F9-8AD4-3644-94B0-74AB891B80BB}" dt="2021-01-08T14:35:50.092" v="6869" actId="478"/>
          <ac:picMkLst>
            <pc:docMk/>
            <pc:sldMk cId="2664999714" sldId="531"/>
            <ac:picMk id="6" creationId="{B4DB9CE3-0FE5-FC4B-8A8B-FB888BCBE7ED}"/>
          </ac:picMkLst>
        </pc:picChg>
        <pc:picChg chg="add mod">
          <ac:chgData name="Nane Kratzke" userId="971be13ff4ee5ef6" providerId="LiveId" clId="{AF2A99F9-8AD4-3644-94B0-74AB891B80BB}" dt="2021-01-08T14:37:22.027" v="6881" actId="1076"/>
          <ac:picMkLst>
            <pc:docMk/>
            <pc:sldMk cId="2664999714" sldId="531"/>
            <ac:picMk id="7" creationId="{2B89455E-3939-164C-8D2D-8C39D49E1A5C}"/>
          </ac:picMkLst>
        </pc:picChg>
        <pc:picChg chg="add del mod">
          <ac:chgData name="Nane Kratzke" userId="971be13ff4ee5ef6" providerId="LiveId" clId="{AF2A99F9-8AD4-3644-94B0-74AB891B80BB}" dt="2021-01-08T14:32:27.117" v="6860" actId="478"/>
          <ac:picMkLst>
            <pc:docMk/>
            <pc:sldMk cId="2664999714" sldId="531"/>
            <ac:picMk id="1026" creationId="{E69101B2-4D5E-9B4F-9AEB-DB35146ED3AD}"/>
          </ac:picMkLst>
        </pc:picChg>
      </pc:sldChg>
      <pc:sldChg chg="addSp delSp modSp add mod">
        <pc:chgData name="Nane Kratzke" userId="971be13ff4ee5ef6" providerId="LiveId" clId="{AF2A99F9-8AD4-3644-94B0-74AB891B80BB}" dt="2021-01-08T14:54:29.102" v="7284" actId="207"/>
        <pc:sldMkLst>
          <pc:docMk/>
          <pc:sldMk cId="417832931" sldId="532"/>
        </pc:sldMkLst>
        <pc:spChg chg="mod">
          <ac:chgData name="Nane Kratzke" userId="971be13ff4ee5ef6" providerId="LiveId" clId="{AF2A99F9-8AD4-3644-94B0-74AB891B80BB}" dt="2021-01-08T14:48:40.003" v="7138" actId="20577"/>
          <ac:spMkLst>
            <pc:docMk/>
            <pc:sldMk cId="417832931" sldId="532"/>
            <ac:spMk id="2" creationId="{9C499ED8-18D1-E942-8557-969449808E76}"/>
          </ac:spMkLst>
        </pc:spChg>
        <pc:spChg chg="mod">
          <ac:chgData name="Nane Kratzke" userId="971be13ff4ee5ef6" providerId="LiveId" clId="{AF2A99F9-8AD4-3644-94B0-74AB891B80BB}" dt="2021-01-08T14:54:19.012" v="7283" actId="113"/>
          <ac:spMkLst>
            <pc:docMk/>
            <pc:sldMk cId="417832931" sldId="532"/>
            <ac:spMk id="5" creationId="{D6D3D317-1152-2742-9BE1-4ED9CE042C2D}"/>
          </ac:spMkLst>
        </pc:spChg>
        <pc:spChg chg="del">
          <ac:chgData name="Nane Kratzke" userId="971be13ff4ee5ef6" providerId="LiveId" clId="{AF2A99F9-8AD4-3644-94B0-74AB891B80BB}" dt="2021-01-08T14:50:33.290" v="7174" actId="478"/>
          <ac:spMkLst>
            <pc:docMk/>
            <pc:sldMk cId="417832931" sldId="532"/>
            <ac:spMk id="9" creationId="{80D62E91-3DEF-6547-B16D-230263C44F18}"/>
          </ac:spMkLst>
        </pc:spChg>
        <pc:spChg chg="mod">
          <ac:chgData name="Nane Kratzke" userId="971be13ff4ee5ef6" providerId="LiveId" clId="{AF2A99F9-8AD4-3644-94B0-74AB891B80BB}" dt="2021-01-08T14:48:58.734" v="7155" actId="20577"/>
          <ac:spMkLst>
            <pc:docMk/>
            <pc:sldMk cId="417832931" sldId="532"/>
            <ac:spMk id="10" creationId="{64669592-C4EE-DB4B-A88C-C6A79EE0FE69}"/>
          </ac:spMkLst>
        </pc:spChg>
        <pc:spChg chg="add mod">
          <ac:chgData name="Nane Kratzke" userId="971be13ff4ee5ef6" providerId="LiveId" clId="{AF2A99F9-8AD4-3644-94B0-74AB891B80BB}" dt="2021-01-08T14:54:29.102" v="7284" actId="207"/>
          <ac:spMkLst>
            <pc:docMk/>
            <pc:sldMk cId="417832931" sldId="532"/>
            <ac:spMk id="11" creationId="{BBEF8DAE-21D9-9C46-A4D4-7CE8086370BA}"/>
          </ac:spMkLst>
        </pc:spChg>
        <pc:picChg chg="del">
          <ac:chgData name="Nane Kratzke" userId="971be13ff4ee5ef6" providerId="LiveId" clId="{AF2A99F9-8AD4-3644-94B0-74AB891B80BB}" dt="2021-01-08T14:50:30.807" v="7173" actId="478"/>
          <ac:picMkLst>
            <pc:docMk/>
            <pc:sldMk cId="417832931" sldId="532"/>
            <ac:picMk id="7" creationId="{2B89455E-3939-164C-8D2D-8C39D49E1A5C}"/>
          </ac:picMkLst>
        </pc:picChg>
      </pc:sldChg>
      <pc:sldChg chg="new del">
        <pc:chgData name="Nane Kratzke" userId="971be13ff4ee5ef6" providerId="LiveId" clId="{AF2A99F9-8AD4-3644-94B0-74AB891B80BB}" dt="2021-01-08T14:48:29.116" v="7124" actId="2696"/>
        <pc:sldMkLst>
          <pc:docMk/>
          <pc:sldMk cId="3679826765" sldId="532"/>
        </pc:sldMkLst>
      </pc:sldChg>
      <pc:sldChg chg="addSp delSp modSp add del mod">
        <pc:chgData name="Nane Kratzke" userId="971be13ff4ee5ef6" providerId="LiveId" clId="{AF2A99F9-8AD4-3644-94B0-74AB891B80BB}" dt="2021-01-08T15:13:57.995" v="8271" actId="2696"/>
        <pc:sldMkLst>
          <pc:docMk/>
          <pc:sldMk cId="143811293" sldId="533"/>
        </pc:sldMkLst>
        <pc:spChg chg="add mod">
          <ac:chgData name="Nane Kratzke" userId="971be13ff4ee5ef6" providerId="LiveId" clId="{AF2A99F9-8AD4-3644-94B0-74AB891B80BB}" dt="2021-01-08T15:11:12.779" v="8196" actId="1076"/>
          <ac:spMkLst>
            <pc:docMk/>
            <pc:sldMk cId="143811293" sldId="533"/>
            <ac:spMk id="4" creationId="{4AE08339-338C-CA48-A5BE-A2C306F85250}"/>
          </ac:spMkLst>
        </pc:spChg>
        <pc:spChg chg="del">
          <ac:chgData name="Nane Kratzke" userId="971be13ff4ee5ef6" providerId="LiveId" clId="{AF2A99F9-8AD4-3644-94B0-74AB891B80BB}" dt="2021-01-08T14:58:29.180" v="7345" actId="478"/>
          <ac:spMkLst>
            <pc:docMk/>
            <pc:sldMk cId="143811293" sldId="533"/>
            <ac:spMk id="5" creationId="{D6D3D317-1152-2742-9BE1-4ED9CE042C2D}"/>
          </ac:spMkLst>
        </pc:spChg>
        <pc:spChg chg="mod">
          <ac:chgData name="Nane Kratzke" userId="971be13ff4ee5ef6" providerId="LiveId" clId="{AF2A99F9-8AD4-3644-94B0-74AB891B80BB}" dt="2021-01-08T15:10:54.221" v="8191" actId="20577"/>
          <ac:spMkLst>
            <pc:docMk/>
            <pc:sldMk cId="143811293" sldId="533"/>
            <ac:spMk id="8" creationId="{BE62F875-59F5-854E-B15A-8C28611C09EC}"/>
          </ac:spMkLst>
        </pc:spChg>
        <pc:spChg chg="add mod">
          <ac:chgData name="Nane Kratzke" userId="971be13ff4ee5ef6" providerId="LiveId" clId="{AF2A99F9-8AD4-3644-94B0-74AB891B80BB}" dt="2021-01-08T15:11:05.687" v="8195" actId="20577"/>
          <ac:spMkLst>
            <pc:docMk/>
            <pc:sldMk cId="143811293" sldId="533"/>
            <ac:spMk id="9" creationId="{414D7B1D-895A-C440-A240-39929C55593C}"/>
          </ac:spMkLst>
        </pc:spChg>
        <pc:spChg chg="mod">
          <ac:chgData name="Nane Kratzke" userId="971be13ff4ee5ef6" providerId="LiveId" clId="{AF2A99F9-8AD4-3644-94B0-74AB891B80BB}" dt="2021-01-08T15:03:04.201" v="7432" actId="20577"/>
          <ac:spMkLst>
            <pc:docMk/>
            <pc:sldMk cId="143811293" sldId="533"/>
            <ac:spMk id="10" creationId="{64669592-C4EE-DB4B-A88C-C6A79EE0FE69}"/>
          </ac:spMkLst>
        </pc:spChg>
        <pc:spChg chg="del">
          <ac:chgData name="Nane Kratzke" userId="971be13ff4ee5ef6" providerId="LiveId" clId="{AF2A99F9-8AD4-3644-94B0-74AB891B80BB}" dt="2021-01-08T14:58:31.432" v="7346" actId="478"/>
          <ac:spMkLst>
            <pc:docMk/>
            <pc:sldMk cId="143811293" sldId="533"/>
            <ac:spMk id="11" creationId="{BBEF8DAE-21D9-9C46-A4D4-7CE8086370BA}"/>
          </ac:spMkLst>
        </pc:spChg>
        <pc:spChg chg="add del mod">
          <ac:chgData name="Nane Kratzke" userId="971be13ff4ee5ef6" providerId="LiveId" clId="{AF2A99F9-8AD4-3644-94B0-74AB891B80BB}" dt="2021-01-08T14:58:42.275" v="7349" actId="478"/>
          <ac:spMkLst>
            <pc:docMk/>
            <pc:sldMk cId="143811293" sldId="533"/>
            <ac:spMk id="12" creationId="{2A33F5A3-CF5A-1C45-9E16-D5504FEF640A}"/>
          </ac:spMkLst>
        </pc:spChg>
        <pc:spChg chg="add del mod">
          <ac:chgData name="Nane Kratzke" userId="971be13ff4ee5ef6" providerId="LiveId" clId="{AF2A99F9-8AD4-3644-94B0-74AB891B80BB}" dt="2021-01-08T14:58:55.809" v="7352" actId="478"/>
          <ac:spMkLst>
            <pc:docMk/>
            <pc:sldMk cId="143811293" sldId="533"/>
            <ac:spMk id="13" creationId="{0F25C5A7-E46F-3E47-9F9E-0921D37A91D7}"/>
          </ac:spMkLst>
        </pc:spChg>
        <pc:spChg chg="add mod">
          <ac:chgData name="Nane Kratzke" userId="971be13ff4ee5ef6" providerId="LiveId" clId="{AF2A99F9-8AD4-3644-94B0-74AB891B80BB}" dt="2021-01-08T15:10:05.922" v="8179" actId="20577"/>
          <ac:spMkLst>
            <pc:docMk/>
            <pc:sldMk cId="143811293" sldId="533"/>
            <ac:spMk id="14" creationId="{8ECC5612-57A4-994E-A644-1AA0A7B9FB34}"/>
          </ac:spMkLst>
        </pc:spChg>
      </pc:sldChg>
      <pc:sldChg chg="new del">
        <pc:chgData name="Nane Kratzke" userId="971be13ff4ee5ef6" providerId="LiveId" clId="{AF2A99F9-8AD4-3644-94B0-74AB891B80BB}" dt="2021-01-08T15:11:53.182" v="8197" actId="2696"/>
        <pc:sldMkLst>
          <pc:docMk/>
          <pc:sldMk cId="2285381320" sldId="534"/>
        </pc:sldMkLst>
      </pc:sldChg>
      <pc:sldChg chg="addSp delSp modSp add mod">
        <pc:chgData name="Nane Kratzke" userId="971be13ff4ee5ef6" providerId="LiveId" clId="{AF2A99F9-8AD4-3644-94B0-74AB891B80BB}" dt="2021-01-08T15:27:21.220" v="8739" actId="14100"/>
        <pc:sldMkLst>
          <pc:docMk/>
          <pc:sldMk cId="3928228461" sldId="534"/>
        </pc:sldMkLst>
        <pc:spChg chg="mod">
          <ac:chgData name="Nane Kratzke" userId="971be13ff4ee5ef6" providerId="LiveId" clId="{AF2A99F9-8AD4-3644-94B0-74AB891B80BB}" dt="2021-01-08T15:27:21.220" v="8739" actId="14100"/>
          <ac:spMkLst>
            <pc:docMk/>
            <pc:sldMk cId="3928228461" sldId="534"/>
            <ac:spMk id="9" creationId="{414D7B1D-895A-C440-A240-39929C55593C}"/>
          </ac:spMkLst>
        </pc:spChg>
        <pc:spChg chg="mod">
          <ac:chgData name="Nane Kratzke" userId="971be13ff4ee5ef6" providerId="LiveId" clId="{AF2A99F9-8AD4-3644-94B0-74AB891B80BB}" dt="2021-01-08T15:13:32.810" v="8270" actId="20577"/>
          <ac:spMkLst>
            <pc:docMk/>
            <pc:sldMk cId="3928228461" sldId="534"/>
            <ac:spMk id="10" creationId="{64669592-C4EE-DB4B-A88C-C6A79EE0FE69}"/>
          </ac:spMkLst>
        </pc:spChg>
        <pc:spChg chg="mod">
          <ac:chgData name="Nane Kratzke" userId="971be13ff4ee5ef6" providerId="LiveId" clId="{AF2A99F9-8AD4-3644-94B0-74AB891B80BB}" dt="2021-01-08T15:12:57.919" v="8261" actId="14100"/>
          <ac:spMkLst>
            <pc:docMk/>
            <pc:sldMk cId="3928228461" sldId="534"/>
            <ac:spMk id="14" creationId="{8ECC5612-57A4-994E-A644-1AA0A7B9FB34}"/>
          </ac:spMkLst>
        </pc:spChg>
        <pc:graphicFrameChg chg="add del modGraphic">
          <ac:chgData name="Nane Kratzke" userId="971be13ff4ee5ef6" providerId="LiveId" clId="{AF2A99F9-8AD4-3644-94B0-74AB891B80BB}" dt="2021-01-08T15:20:48.192" v="8609" actId="478"/>
          <ac:graphicFrameMkLst>
            <pc:docMk/>
            <pc:sldMk cId="3928228461" sldId="534"/>
            <ac:graphicFrameMk id="5" creationId="{C4D32D0F-195E-E443-8B6A-84BB79308FB0}"/>
          </ac:graphicFrameMkLst>
        </pc:graphicFrameChg>
      </pc:sldChg>
      <pc:sldChg chg="addSp delSp modSp add mod">
        <pc:chgData name="Nane Kratzke" userId="971be13ff4ee5ef6" providerId="LiveId" clId="{AF2A99F9-8AD4-3644-94B0-74AB891B80BB}" dt="2021-01-08T15:26:15.150" v="8726" actId="1076"/>
        <pc:sldMkLst>
          <pc:docMk/>
          <pc:sldMk cId="3498775292" sldId="535"/>
        </pc:sldMkLst>
        <pc:spChg chg="add del mod">
          <ac:chgData name="Nane Kratzke" userId="971be13ff4ee5ef6" providerId="LiveId" clId="{AF2A99F9-8AD4-3644-94B0-74AB891B80BB}" dt="2021-01-08T15:19:12.869" v="8601" actId="12084"/>
          <ac:spMkLst>
            <pc:docMk/>
            <pc:sldMk cId="3498775292" sldId="535"/>
            <ac:spMk id="4" creationId="{7A421EEA-85B7-6747-856B-916F01F59F26}"/>
          </ac:spMkLst>
        </pc:spChg>
        <pc:spChg chg="del">
          <ac:chgData name="Nane Kratzke" userId="971be13ff4ee5ef6" providerId="LiveId" clId="{AF2A99F9-8AD4-3644-94B0-74AB891B80BB}" dt="2021-01-08T15:15:29.441" v="8275" actId="478"/>
          <ac:spMkLst>
            <pc:docMk/>
            <pc:sldMk cId="3498775292" sldId="535"/>
            <ac:spMk id="5" creationId="{D6D3D317-1152-2742-9BE1-4ED9CE042C2D}"/>
          </ac:spMkLst>
        </pc:spChg>
        <pc:spChg chg="mod">
          <ac:chgData name="Nane Kratzke" userId="971be13ff4ee5ef6" providerId="LiveId" clId="{AF2A99F9-8AD4-3644-94B0-74AB891B80BB}" dt="2021-01-08T15:22:26.131" v="8654" actId="20577"/>
          <ac:spMkLst>
            <pc:docMk/>
            <pc:sldMk cId="3498775292" sldId="535"/>
            <ac:spMk id="8" creationId="{BE62F875-59F5-854E-B15A-8C28611C09EC}"/>
          </ac:spMkLst>
        </pc:spChg>
        <pc:spChg chg="del">
          <ac:chgData name="Nane Kratzke" userId="971be13ff4ee5ef6" providerId="LiveId" clId="{AF2A99F9-8AD4-3644-94B0-74AB891B80BB}" dt="2021-01-08T15:15:26.762" v="8274" actId="478"/>
          <ac:spMkLst>
            <pc:docMk/>
            <pc:sldMk cId="3498775292" sldId="535"/>
            <ac:spMk id="11" creationId="{BBEF8DAE-21D9-9C46-A4D4-7CE8086370BA}"/>
          </ac:spMkLst>
        </pc:spChg>
        <pc:spChg chg="add mod">
          <ac:chgData name="Nane Kratzke" userId="971be13ff4ee5ef6" providerId="LiveId" clId="{AF2A99F9-8AD4-3644-94B0-74AB891B80BB}" dt="2021-01-08T15:26:15.150" v="8726" actId="1076"/>
          <ac:spMkLst>
            <pc:docMk/>
            <pc:sldMk cId="3498775292" sldId="535"/>
            <ac:spMk id="12" creationId="{3972507C-F3A8-1648-A682-3AB6B55DF0CA}"/>
          </ac:spMkLst>
        </pc:spChg>
        <pc:graphicFrameChg chg="add mod">
          <ac:chgData name="Nane Kratzke" userId="971be13ff4ee5ef6" providerId="LiveId" clId="{AF2A99F9-8AD4-3644-94B0-74AB891B80BB}" dt="2021-01-08T15:23:46.469" v="8670" actId="14100"/>
          <ac:graphicFrameMkLst>
            <pc:docMk/>
            <pc:sldMk cId="3498775292" sldId="535"/>
            <ac:graphicFrameMk id="6" creationId="{DFDADC02-5612-7546-B365-537157422549}"/>
          </ac:graphicFrameMkLst>
        </pc:graphicFrameChg>
        <pc:picChg chg="add mod">
          <ac:chgData name="Nane Kratzke" userId="971be13ff4ee5ef6" providerId="LiveId" clId="{AF2A99F9-8AD4-3644-94B0-74AB891B80BB}" dt="2021-01-08T15:25:33.748" v="8673" actId="1076"/>
          <ac:picMkLst>
            <pc:docMk/>
            <pc:sldMk cId="3498775292" sldId="535"/>
            <ac:picMk id="9" creationId="{8B30F04B-FA3B-4144-AFED-C7AB7764321E}"/>
          </ac:picMkLst>
        </pc:picChg>
      </pc:sldChg>
      <pc:sldChg chg="addSp delSp modSp add mod">
        <pc:chgData name="Nane Kratzke" userId="971be13ff4ee5ef6" providerId="LiveId" clId="{AF2A99F9-8AD4-3644-94B0-74AB891B80BB}" dt="2021-01-08T15:54:42.607" v="9327" actId="14100"/>
        <pc:sldMkLst>
          <pc:docMk/>
          <pc:sldMk cId="1023478565" sldId="536"/>
        </pc:sldMkLst>
        <pc:spChg chg="del">
          <ac:chgData name="Nane Kratzke" userId="971be13ff4ee5ef6" providerId="LiveId" clId="{AF2A99F9-8AD4-3644-94B0-74AB891B80BB}" dt="2021-01-08T15:38:59.152" v="9052" actId="478"/>
          <ac:spMkLst>
            <pc:docMk/>
            <pc:sldMk cId="1023478565" sldId="536"/>
            <ac:spMk id="4" creationId="{4AE08339-338C-CA48-A5BE-A2C306F85250}"/>
          </ac:spMkLst>
        </pc:spChg>
        <pc:spChg chg="add mod">
          <ac:chgData name="Nane Kratzke" userId="971be13ff4ee5ef6" providerId="LiveId" clId="{AF2A99F9-8AD4-3644-94B0-74AB891B80BB}" dt="2021-01-08T15:52:33.996" v="9271" actId="1076"/>
          <ac:spMkLst>
            <pc:docMk/>
            <pc:sldMk cId="1023478565" sldId="536"/>
            <ac:spMk id="6" creationId="{684C5CB4-19DF-1A48-840A-32F6BE929764}"/>
          </ac:spMkLst>
        </pc:spChg>
        <pc:spChg chg="mod">
          <ac:chgData name="Nane Kratzke" userId="971be13ff4ee5ef6" providerId="LiveId" clId="{AF2A99F9-8AD4-3644-94B0-74AB891B80BB}" dt="2021-01-08T15:53:55.041" v="9323" actId="1076"/>
          <ac:spMkLst>
            <pc:docMk/>
            <pc:sldMk cId="1023478565" sldId="536"/>
            <ac:spMk id="9" creationId="{414D7B1D-895A-C440-A240-39929C55593C}"/>
          </ac:spMkLst>
        </pc:spChg>
        <pc:spChg chg="mod">
          <ac:chgData name="Nane Kratzke" userId="971be13ff4ee5ef6" providerId="LiveId" clId="{AF2A99F9-8AD4-3644-94B0-74AB891B80BB}" dt="2021-01-08T15:52:22.037" v="9270" actId="1076"/>
          <ac:spMkLst>
            <pc:docMk/>
            <pc:sldMk cId="1023478565" sldId="536"/>
            <ac:spMk id="10" creationId="{64669592-C4EE-DB4B-A88C-C6A79EE0FE69}"/>
          </ac:spMkLst>
        </pc:spChg>
        <pc:spChg chg="add mod">
          <ac:chgData name="Nane Kratzke" userId="971be13ff4ee5ef6" providerId="LiveId" clId="{AF2A99F9-8AD4-3644-94B0-74AB891B80BB}" dt="2021-01-08T15:52:33.996" v="9271" actId="1076"/>
          <ac:spMkLst>
            <pc:docMk/>
            <pc:sldMk cId="1023478565" sldId="536"/>
            <ac:spMk id="11" creationId="{18E4851F-3B59-EA46-B076-9014BDA427E3}"/>
          </ac:spMkLst>
        </pc:spChg>
        <pc:spChg chg="add mod">
          <ac:chgData name="Nane Kratzke" userId="971be13ff4ee5ef6" providerId="LiveId" clId="{AF2A99F9-8AD4-3644-94B0-74AB891B80BB}" dt="2021-01-08T15:52:33.996" v="9271" actId="1076"/>
          <ac:spMkLst>
            <pc:docMk/>
            <pc:sldMk cId="1023478565" sldId="536"/>
            <ac:spMk id="12" creationId="{5EF3329D-7260-BE40-B5F4-1D13B475E3C8}"/>
          </ac:spMkLst>
        </pc:spChg>
        <pc:spChg chg="del">
          <ac:chgData name="Nane Kratzke" userId="971be13ff4ee5ef6" providerId="LiveId" clId="{AF2A99F9-8AD4-3644-94B0-74AB891B80BB}" dt="2021-01-08T15:39:01.967" v="9053" actId="478"/>
          <ac:spMkLst>
            <pc:docMk/>
            <pc:sldMk cId="1023478565" sldId="536"/>
            <ac:spMk id="14" creationId="{8ECC5612-57A4-994E-A644-1AA0A7B9FB34}"/>
          </ac:spMkLst>
        </pc:spChg>
        <pc:picChg chg="add mod">
          <ac:chgData name="Nane Kratzke" userId="971be13ff4ee5ef6" providerId="LiveId" clId="{AF2A99F9-8AD4-3644-94B0-74AB891B80BB}" dt="2021-01-08T15:52:33.996" v="9271" actId="1076"/>
          <ac:picMkLst>
            <pc:docMk/>
            <pc:sldMk cId="1023478565" sldId="536"/>
            <ac:picMk id="5" creationId="{0A870C82-1A23-694A-B1FE-27DB20069E82}"/>
          </ac:picMkLst>
        </pc:picChg>
        <pc:picChg chg="add del mod">
          <ac:chgData name="Nane Kratzke" userId="971be13ff4ee5ef6" providerId="LiveId" clId="{AF2A99F9-8AD4-3644-94B0-74AB891B80BB}" dt="2021-01-08T15:47:43.373" v="9231" actId="478"/>
          <ac:picMkLst>
            <pc:docMk/>
            <pc:sldMk cId="1023478565" sldId="536"/>
            <ac:picMk id="7" creationId="{30432E2E-45E3-7849-98E5-48F8F2509E87}"/>
          </ac:picMkLst>
        </pc:picChg>
        <pc:picChg chg="add del mod modCrop">
          <ac:chgData name="Nane Kratzke" userId="971be13ff4ee5ef6" providerId="LiveId" clId="{AF2A99F9-8AD4-3644-94B0-74AB891B80BB}" dt="2021-01-08T15:49:10.935" v="9241" actId="478"/>
          <ac:picMkLst>
            <pc:docMk/>
            <pc:sldMk cId="1023478565" sldId="536"/>
            <ac:picMk id="13" creationId="{AC61AC20-1E8A-0C4B-9404-A8A133B4F913}"/>
          </ac:picMkLst>
        </pc:picChg>
        <pc:picChg chg="add mod modCrop">
          <ac:chgData name="Nane Kratzke" userId="971be13ff4ee5ef6" providerId="LiveId" clId="{AF2A99F9-8AD4-3644-94B0-74AB891B80BB}" dt="2021-01-08T15:54:42.607" v="9327" actId="14100"/>
          <ac:picMkLst>
            <pc:docMk/>
            <pc:sldMk cId="1023478565" sldId="536"/>
            <ac:picMk id="15" creationId="{A62E4B4F-1578-B541-83F9-FF44572743DD}"/>
          </ac:picMkLst>
        </pc:picChg>
      </pc:sldChg>
      <pc:sldChg chg="addSp delSp modSp add mod">
        <pc:chgData name="Nane Kratzke" userId="971be13ff4ee5ef6" providerId="LiveId" clId="{AF2A99F9-8AD4-3644-94B0-74AB891B80BB}" dt="2021-01-08T16:23:01.598" v="9620" actId="14100"/>
        <pc:sldMkLst>
          <pc:docMk/>
          <pc:sldMk cId="1085530651" sldId="537"/>
        </pc:sldMkLst>
        <pc:spChg chg="del mod">
          <ac:chgData name="Nane Kratzke" userId="971be13ff4ee5ef6" providerId="LiveId" clId="{AF2A99F9-8AD4-3644-94B0-74AB891B80BB}" dt="2021-01-08T16:02:55.521" v="9404" actId="478"/>
          <ac:spMkLst>
            <pc:docMk/>
            <pc:sldMk cId="1085530651" sldId="537"/>
            <ac:spMk id="6" creationId="{684C5CB4-19DF-1A48-840A-32F6BE929764}"/>
          </ac:spMkLst>
        </pc:spChg>
        <pc:spChg chg="del">
          <ac:chgData name="Nane Kratzke" userId="971be13ff4ee5ef6" providerId="LiveId" clId="{AF2A99F9-8AD4-3644-94B0-74AB891B80BB}" dt="2021-01-08T16:04:19.512" v="9436" actId="478"/>
          <ac:spMkLst>
            <pc:docMk/>
            <pc:sldMk cId="1085530651" sldId="537"/>
            <ac:spMk id="8" creationId="{BE62F875-59F5-854E-B15A-8C28611C09EC}"/>
          </ac:spMkLst>
        </pc:spChg>
        <pc:spChg chg="del">
          <ac:chgData name="Nane Kratzke" userId="971be13ff4ee5ef6" providerId="LiveId" clId="{AF2A99F9-8AD4-3644-94B0-74AB891B80BB}" dt="2021-01-08T15:56:42.454" v="9364" actId="478"/>
          <ac:spMkLst>
            <pc:docMk/>
            <pc:sldMk cId="1085530651" sldId="537"/>
            <ac:spMk id="9" creationId="{414D7B1D-895A-C440-A240-39929C55593C}"/>
          </ac:spMkLst>
        </pc:spChg>
        <pc:spChg chg="mod">
          <ac:chgData name="Nane Kratzke" userId="971be13ff4ee5ef6" providerId="LiveId" clId="{AF2A99F9-8AD4-3644-94B0-74AB891B80BB}" dt="2021-01-08T16:00:02.388" v="9392" actId="20577"/>
          <ac:spMkLst>
            <pc:docMk/>
            <pc:sldMk cId="1085530651" sldId="537"/>
            <ac:spMk id="10" creationId="{64669592-C4EE-DB4B-A88C-C6A79EE0FE69}"/>
          </ac:spMkLst>
        </pc:spChg>
        <pc:spChg chg="del mod">
          <ac:chgData name="Nane Kratzke" userId="971be13ff4ee5ef6" providerId="LiveId" clId="{AF2A99F9-8AD4-3644-94B0-74AB891B80BB}" dt="2021-01-08T16:02:53.167" v="9403" actId="478"/>
          <ac:spMkLst>
            <pc:docMk/>
            <pc:sldMk cId="1085530651" sldId="537"/>
            <ac:spMk id="11" creationId="{18E4851F-3B59-EA46-B076-9014BDA427E3}"/>
          </ac:spMkLst>
        </pc:spChg>
        <pc:spChg chg="del">
          <ac:chgData name="Nane Kratzke" userId="971be13ff4ee5ef6" providerId="LiveId" clId="{AF2A99F9-8AD4-3644-94B0-74AB891B80BB}" dt="2021-01-08T15:57:29.516" v="9367" actId="478"/>
          <ac:spMkLst>
            <pc:docMk/>
            <pc:sldMk cId="1085530651" sldId="537"/>
            <ac:spMk id="12" creationId="{5EF3329D-7260-BE40-B5F4-1D13B475E3C8}"/>
          </ac:spMkLst>
        </pc:spChg>
        <pc:spChg chg="add mod">
          <ac:chgData name="Nane Kratzke" userId="971be13ff4ee5ef6" providerId="LiveId" clId="{AF2A99F9-8AD4-3644-94B0-74AB891B80BB}" dt="2021-01-08T16:20:55.392" v="9557" actId="1076"/>
          <ac:spMkLst>
            <pc:docMk/>
            <pc:sldMk cId="1085530651" sldId="537"/>
            <ac:spMk id="13" creationId="{C0D90C56-DC41-BA43-8458-A8EDE067327F}"/>
          </ac:spMkLst>
        </pc:spChg>
        <pc:spChg chg="add mod">
          <ac:chgData name="Nane Kratzke" userId="971be13ff4ee5ef6" providerId="LiveId" clId="{AF2A99F9-8AD4-3644-94B0-74AB891B80BB}" dt="2021-01-08T16:23:01.598" v="9620" actId="14100"/>
          <ac:spMkLst>
            <pc:docMk/>
            <pc:sldMk cId="1085530651" sldId="537"/>
            <ac:spMk id="14" creationId="{B7456D0B-458D-EF48-A8D6-57B6CF0504E7}"/>
          </ac:spMkLst>
        </pc:spChg>
        <pc:spChg chg="add mod">
          <ac:chgData name="Nane Kratzke" userId="971be13ff4ee5ef6" providerId="LiveId" clId="{AF2A99F9-8AD4-3644-94B0-74AB891B80BB}" dt="2021-01-08T16:21:03.391" v="9559" actId="1076"/>
          <ac:spMkLst>
            <pc:docMk/>
            <pc:sldMk cId="1085530651" sldId="537"/>
            <ac:spMk id="18" creationId="{C464EDF6-D99B-3740-BF93-4F596006FFB9}"/>
          </ac:spMkLst>
        </pc:spChg>
        <pc:spChg chg="add mod">
          <ac:chgData name="Nane Kratzke" userId="971be13ff4ee5ef6" providerId="LiveId" clId="{AF2A99F9-8AD4-3644-94B0-74AB891B80BB}" dt="2021-01-08T16:21:03.391" v="9559" actId="1076"/>
          <ac:spMkLst>
            <pc:docMk/>
            <pc:sldMk cId="1085530651" sldId="537"/>
            <ac:spMk id="19" creationId="{59FC8C13-F2A2-6A43-A67F-9A95E1A7453B}"/>
          </ac:spMkLst>
        </pc:spChg>
        <pc:spChg chg="add mod">
          <ac:chgData name="Nane Kratzke" userId="971be13ff4ee5ef6" providerId="LiveId" clId="{AF2A99F9-8AD4-3644-94B0-74AB891B80BB}" dt="2021-01-08T16:22:36.418" v="9616" actId="1076"/>
          <ac:spMkLst>
            <pc:docMk/>
            <pc:sldMk cId="1085530651" sldId="537"/>
            <ac:spMk id="20" creationId="{C34445D0-0DED-9F4A-BBE8-14A24255BD3C}"/>
          </ac:spMkLst>
        </pc:spChg>
        <pc:grpChg chg="mod">
          <ac:chgData name="Nane Kratzke" userId="971be13ff4ee5ef6" providerId="LiveId" clId="{AF2A99F9-8AD4-3644-94B0-74AB891B80BB}" dt="2021-01-08T16:22:06.495" v="9603"/>
          <ac:grpSpMkLst>
            <pc:docMk/>
            <pc:sldMk cId="1085530651" sldId="537"/>
            <ac:grpSpMk id="22" creationId="{58C5E407-AAB0-0A4C-AE8F-2386D34CF489}"/>
          </ac:grpSpMkLst>
        </pc:grpChg>
        <pc:grpChg chg="mod">
          <ac:chgData name="Nane Kratzke" userId="971be13ff4ee5ef6" providerId="LiveId" clId="{AF2A99F9-8AD4-3644-94B0-74AB891B80BB}" dt="2021-01-08T16:22:23.065" v="9609"/>
          <ac:grpSpMkLst>
            <pc:docMk/>
            <pc:sldMk cId="1085530651" sldId="537"/>
            <ac:grpSpMk id="25" creationId="{93A9D432-4D26-8E48-A357-688A77A55AD7}"/>
          </ac:grpSpMkLst>
        </pc:grpChg>
        <pc:grpChg chg="mod">
          <ac:chgData name="Nane Kratzke" userId="971be13ff4ee5ef6" providerId="LiveId" clId="{AF2A99F9-8AD4-3644-94B0-74AB891B80BB}" dt="2021-01-08T16:22:32.307" v="9615"/>
          <ac:grpSpMkLst>
            <pc:docMk/>
            <pc:sldMk cId="1085530651" sldId="537"/>
            <ac:grpSpMk id="29" creationId="{40C2DEB5-3F68-2945-AA88-CE842ADBB7E6}"/>
          </ac:grpSpMkLst>
        </pc:grpChg>
        <pc:picChg chg="add mod modCrop">
          <ac:chgData name="Nane Kratzke" userId="971be13ff4ee5ef6" providerId="LiveId" clId="{AF2A99F9-8AD4-3644-94B0-74AB891B80BB}" dt="2021-01-08T16:20:46.313" v="9554" actId="1076"/>
          <ac:picMkLst>
            <pc:docMk/>
            <pc:sldMk cId="1085530651" sldId="537"/>
            <ac:picMk id="4" creationId="{24FFC671-C8D7-0246-8D8D-C0CC714F83AD}"/>
          </ac:picMkLst>
        </pc:picChg>
        <pc:picChg chg="del mod">
          <ac:chgData name="Nane Kratzke" userId="971be13ff4ee5ef6" providerId="LiveId" clId="{AF2A99F9-8AD4-3644-94B0-74AB891B80BB}" dt="2021-01-08T16:02:50.605" v="9402" actId="478"/>
          <ac:picMkLst>
            <pc:docMk/>
            <pc:sldMk cId="1085530651" sldId="537"/>
            <ac:picMk id="5" creationId="{0A870C82-1A23-694A-B1FE-27DB20069E82}"/>
          </ac:picMkLst>
        </pc:picChg>
        <pc:picChg chg="add del mod">
          <ac:chgData name="Nane Kratzke" userId="971be13ff4ee5ef6" providerId="LiveId" clId="{AF2A99F9-8AD4-3644-94B0-74AB891B80BB}" dt="2021-01-08T16:01:29.556" v="9395" actId="478"/>
          <ac:picMkLst>
            <pc:docMk/>
            <pc:sldMk cId="1085530651" sldId="537"/>
            <ac:picMk id="7" creationId="{2E29188B-DCC4-E544-8D1D-387A7E5CCF85}"/>
          </ac:picMkLst>
        </pc:picChg>
        <pc:picChg chg="mod">
          <ac:chgData name="Nane Kratzke" userId="971be13ff4ee5ef6" providerId="LiveId" clId="{AF2A99F9-8AD4-3644-94B0-74AB891B80BB}" dt="2021-01-08T16:20:52.422" v="9556" actId="1076"/>
          <ac:picMkLst>
            <pc:docMk/>
            <pc:sldMk cId="1085530651" sldId="537"/>
            <ac:picMk id="15" creationId="{A62E4B4F-1578-B541-83F9-FF44572743DD}"/>
          </ac:picMkLst>
        </pc:picChg>
        <pc:picChg chg="add mod">
          <ac:chgData name="Nane Kratzke" userId="971be13ff4ee5ef6" providerId="LiveId" clId="{AF2A99F9-8AD4-3644-94B0-74AB891B80BB}" dt="2021-01-08T16:21:03.391" v="9559" actId="1076"/>
          <ac:picMkLst>
            <pc:docMk/>
            <pc:sldMk cId="1085530651" sldId="537"/>
            <ac:picMk id="17" creationId="{DBD05CC2-5F16-CB4F-A535-B34C7157B0C5}"/>
          </ac:picMkLst>
        </pc:picChg>
        <pc:picChg chg="add mod">
          <ac:chgData name="Nane Kratzke" userId="971be13ff4ee5ef6" providerId="LiveId" clId="{AF2A99F9-8AD4-3644-94B0-74AB891B80BB}" dt="2021-01-08T16:20:55.392" v="9557" actId="1076"/>
          <ac:picMkLst>
            <pc:docMk/>
            <pc:sldMk cId="1085530651" sldId="537"/>
            <ac:picMk id="7170" creationId="{81EBF33A-DE74-9C4B-96FC-725873BDCD9D}"/>
          </ac:picMkLst>
        </pc:picChg>
        <pc:inkChg chg="add del mod">
          <ac:chgData name="Nane Kratzke" userId="971be13ff4ee5ef6" providerId="LiveId" clId="{AF2A99F9-8AD4-3644-94B0-74AB891B80BB}" dt="2021-01-08T16:22:06.857" v="9604" actId="9405"/>
          <ac:inkMkLst>
            <pc:docMk/>
            <pc:sldMk cId="1085530651" sldId="537"/>
            <ac:inkMk id="16" creationId="{259FCCE3-E002-6342-B787-4D303306C6BB}"/>
          </ac:inkMkLst>
        </pc:inkChg>
        <pc:inkChg chg="add del mod">
          <ac:chgData name="Nane Kratzke" userId="971be13ff4ee5ef6" providerId="LiveId" clId="{AF2A99F9-8AD4-3644-94B0-74AB891B80BB}" dt="2021-01-08T16:22:06.495" v="9603"/>
          <ac:inkMkLst>
            <pc:docMk/>
            <pc:sldMk cId="1085530651" sldId="537"/>
            <ac:inkMk id="21" creationId="{D7672DC2-1CB3-6F43-90A6-E0B5ADF2E261}"/>
          </ac:inkMkLst>
        </pc:inkChg>
        <pc:inkChg chg="add del mod">
          <ac:chgData name="Nane Kratzke" userId="971be13ff4ee5ef6" providerId="LiveId" clId="{AF2A99F9-8AD4-3644-94B0-74AB891B80BB}" dt="2021-01-08T16:22:28.323" v="9612" actId="9405"/>
          <ac:inkMkLst>
            <pc:docMk/>
            <pc:sldMk cId="1085530651" sldId="537"/>
            <ac:inkMk id="23" creationId="{D13B231F-0641-B54B-BA7D-C0C6D0173791}"/>
          </ac:inkMkLst>
        </pc:inkChg>
        <pc:inkChg chg="add del mod">
          <ac:chgData name="Nane Kratzke" userId="971be13ff4ee5ef6" providerId="LiveId" clId="{AF2A99F9-8AD4-3644-94B0-74AB891B80BB}" dt="2021-01-08T16:22:23.065" v="9609"/>
          <ac:inkMkLst>
            <pc:docMk/>
            <pc:sldMk cId="1085530651" sldId="537"/>
            <ac:inkMk id="24" creationId="{DF3BFDE2-3402-E14B-A383-41F6E9F24B30}"/>
          </ac:inkMkLst>
        </pc:inkChg>
        <pc:inkChg chg="add del">
          <ac:chgData name="Nane Kratzke" userId="971be13ff4ee5ef6" providerId="LiveId" clId="{AF2A99F9-8AD4-3644-94B0-74AB891B80BB}" dt="2021-01-08T16:22:27.993" v="9611" actId="9405"/>
          <ac:inkMkLst>
            <pc:docMk/>
            <pc:sldMk cId="1085530651" sldId="537"/>
            <ac:inkMk id="26" creationId="{DC24982C-4AC9-B54C-AE2B-6C4386DEEB7B}"/>
          </ac:inkMkLst>
        </pc:inkChg>
        <pc:inkChg chg="add mod">
          <ac:chgData name="Nane Kratzke" userId="971be13ff4ee5ef6" providerId="LiveId" clId="{AF2A99F9-8AD4-3644-94B0-74AB891B80BB}" dt="2021-01-08T16:22:32.307" v="9615"/>
          <ac:inkMkLst>
            <pc:docMk/>
            <pc:sldMk cId="1085530651" sldId="537"/>
            <ac:inkMk id="27" creationId="{223CE8DB-4516-3A4E-939F-67980F2DE813}"/>
          </ac:inkMkLst>
        </pc:inkChg>
        <pc:inkChg chg="add mod">
          <ac:chgData name="Nane Kratzke" userId="971be13ff4ee5ef6" providerId="LiveId" clId="{AF2A99F9-8AD4-3644-94B0-74AB891B80BB}" dt="2021-01-08T16:22:32.307" v="9615"/>
          <ac:inkMkLst>
            <pc:docMk/>
            <pc:sldMk cId="1085530651" sldId="537"/>
            <ac:inkMk id="28" creationId="{21D610B8-7946-8048-A956-8DEA3E70B11A}"/>
          </ac:inkMkLst>
        </pc:inkChg>
      </pc:sldChg>
      <pc:sldChg chg="delSp add mod ord">
        <pc:chgData name="Nane Kratzke" userId="971be13ff4ee5ef6" providerId="LiveId" clId="{AF2A99F9-8AD4-3644-94B0-74AB891B80BB}" dt="2021-01-08T16:06:53.525" v="9551" actId="478"/>
        <pc:sldMkLst>
          <pc:docMk/>
          <pc:sldMk cId="2761295638" sldId="538"/>
        </pc:sldMkLst>
        <pc:spChg chg="del">
          <ac:chgData name="Nane Kratzke" userId="971be13ff4ee5ef6" providerId="LiveId" clId="{AF2A99F9-8AD4-3644-94B0-74AB891B80BB}" dt="2021-01-08T16:06:53.525" v="9551" actId="478"/>
          <ac:spMkLst>
            <pc:docMk/>
            <pc:sldMk cId="2761295638" sldId="538"/>
            <ac:spMk id="4" creationId="{6EE3858F-AFCB-734A-9F4B-1F32A57EBE05}"/>
          </ac:spMkLst>
        </pc:spChg>
      </pc:sldChg>
      <pc:sldChg chg="addSp delSp modSp add mod ord">
        <pc:chgData name="Nane Kratzke" userId="971be13ff4ee5ef6" providerId="LiveId" clId="{AF2A99F9-8AD4-3644-94B0-74AB891B80BB}" dt="2021-01-12T15:52:28.904" v="14405" actId="20577"/>
        <pc:sldMkLst>
          <pc:docMk/>
          <pc:sldMk cId="3509706013" sldId="539"/>
        </pc:sldMkLst>
        <pc:spChg chg="mod">
          <ac:chgData name="Nane Kratzke" userId="971be13ff4ee5ef6" providerId="LiveId" clId="{AF2A99F9-8AD4-3644-94B0-74AB891B80BB}" dt="2021-01-11T16:25:41.272" v="9768" actId="20577"/>
          <ac:spMkLst>
            <pc:docMk/>
            <pc:sldMk cId="3509706013" sldId="539"/>
            <ac:spMk id="2" creationId="{9C499ED8-18D1-E942-8557-969449808E76}"/>
          </ac:spMkLst>
        </pc:spChg>
        <pc:spChg chg="del mod">
          <ac:chgData name="Nane Kratzke" userId="971be13ff4ee5ef6" providerId="LiveId" clId="{AF2A99F9-8AD4-3644-94B0-74AB891B80BB}" dt="2021-01-11T19:09:48.996" v="10391" actId="478"/>
          <ac:spMkLst>
            <pc:docMk/>
            <pc:sldMk cId="3509706013" sldId="539"/>
            <ac:spMk id="4" creationId="{F1D60FD7-91B0-6C42-8B45-663DDD546A6B}"/>
          </ac:spMkLst>
        </pc:spChg>
        <pc:spChg chg="mod">
          <ac:chgData name="Nane Kratzke" userId="971be13ff4ee5ef6" providerId="LiveId" clId="{AF2A99F9-8AD4-3644-94B0-74AB891B80BB}" dt="2021-01-12T11:09:53.168" v="11420" actId="20577"/>
          <ac:spMkLst>
            <pc:docMk/>
            <pc:sldMk cId="3509706013" sldId="539"/>
            <ac:spMk id="5" creationId="{D6D3D317-1152-2742-9BE1-4ED9CE042C2D}"/>
          </ac:spMkLst>
        </pc:spChg>
        <pc:spChg chg="mod">
          <ac:chgData name="Nane Kratzke" userId="971be13ff4ee5ef6" providerId="LiveId" clId="{AF2A99F9-8AD4-3644-94B0-74AB891B80BB}" dt="2021-01-11T16:27:20.176" v="9851" actId="20577"/>
          <ac:spMkLst>
            <pc:docMk/>
            <pc:sldMk cId="3509706013" sldId="539"/>
            <ac:spMk id="7" creationId="{2E10CCA4-C3B8-9248-A6B2-C1EF803308D4}"/>
          </ac:spMkLst>
        </pc:spChg>
        <pc:spChg chg="mod">
          <ac:chgData name="Nane Kratzke" userId="971be13ff4ee5ef6" providerId="LiveId" clId="{AF2A99F9-8AD4-3644-94B0-74AB891B80BB}" dt="2021-01-11T16:26:30.773" v="9776" actId="20577"/>
          <ac:spMkLst>
            <pc:docMk/>
            <pc:sldMk cId="3509706013" sldId="539"/>
            <ac:spMk id="10" creationId="{64669592-C4EE-DB4B-A88C-C6A79EE0FE69}"/>
          </ac:spMkLst>
        </pc:spChg>
        <pc:spChg chg="add mod">
          <ac:chgData name="Nane Kratzke" userId="971be13ff4ee5ef6" providerId="LiveId" clId="{AF2A99F9-8AD4-3644-94B0-74AB891B80BB}" dt="2021-01-12T15:52:28.904" v="14405" actId="20577"/>
          <ac:spMkLst>
            <pc:docMk/>
            <pc:sldMk cId="3509706013" sldId="539"/>
            <ac:spMk id="13" creationId="{59854159-6677-9F43-ACE8-57D1AAAFB221}"/>
          </ac:spMkLst>
        </pc:spChg>
        <pc:picChg chg="del">
          <ac:chgData name="Nane Kratzke" userId="971be13ff4ee5ef6" providerId="LiveId" clId="{AF2A99F9-8AD4-3644-94B0-74AB891B80BB}" dt="2021-01-11T16:26:37.216" v="9777" actId="478"/>
          <ac:picMkLst>
            <pc:docMk/>
            <pc:sldMk cId="3509706013" sldId="539"/>
            <ac:picMk id="6" creationId="{30AD472D-663D-1944-98BA-3D74AE01438E}"/>
          </ac:picMkLst>
        </pc:picChg>
        <pc:picChg chg="add del mod">
          <ac:chgData name="Nane Kratzke" userId="971be13ff4ee5ef6" providerId="LiveId" clId="{AF2A99F9-8AD4-3644-94B0-74AB891B80BB}" dt="2021-01-11T19:06:01.573" v="10364" actId="478"/>
          <ac:picMkLst>
            <pc:docMk/>
            <pc:sldMk cId="3509706013" sldId="539"/>
            <ac:picMk id="8" creationId="{6C1AAC90-8ECB-BC4C-A103-1935B0A31E7E}"/>
          </ac:picMkLst>
        </pc:picChg>
        <pc:picChg chg="add del mod">
          <ac:chgData name="Nane Kratzke" userId="971be13ff4ee5ef6" providerId="LiveId" clId="{AF2A99F9-8AD4-3644-94B0-74AB891B80BB}" dt="2021-01-11T19:09:25.291" v="10384" actId="478"/>
          <ac:picMkLst>
            <pc:docMk/>
            <pc:sldMk cId="3509706013" sldId="539"/>
            <ac:picMk id="9" creationId="{63658D7E-D812-9C4C-A042-78668DF85150}"/>
          </ac:picMkLst>
        </pc:picChg>
        <pc:picChg chg="add del mod">
          <ac:chgData name="Nane Kratzke" userId="971be13ff4ee5ef6" providerId="LiveId" clId="{AF2A99F9-8AD4-3644-94B0-74AB891B80BB}" dt="2021-01-11T19:08:57.697" v="10381" actId="478"/>
          <ac:picMkLst>
            <pc:docMk/>
            <pc:sldMk cId="3509706013" sldId="539"/>
            <ac:picMk id="11" creationId="{940214D5-F99F-F04D-9CD7-7296C300C9C0}"/>
          </ac:picMkLst>
        </pc:picChg>
        <pc:picChg chg="add mod">
          <ac:chgData name="Nane Kratzke" userId="971be13ff4ee5ef6" providerId="LiveId" clId="{AF2A99F9-8AD4-3644-94B0-74AB891B80BB}" dt="2021-01-11T19:10:31.148" v="10398"/>
          <ac:picMkLst>
            <pc:docMk/>
            <pc:sldMk cId="3509706013" sldId="539"/>
            <ac:picMk id="12" creationId="{5FC9811B-9EBD-E748-9C2C-1F99F7336E2B}"/>
          </ac:picMkLst>
        </pc:picChg>
      </pc:sldChg>
      <pc:sldChg chg="addSp delSp modSp add mod">
        <pc:chgData name="Nane Kratzke" userId="971be13ff4ee5ef6" providerId="LiveId" clId="{AF2A99F9-8AD4-3644-94B0-74AB891B80BB}" dt="2021-01-12T15:50:02.088" v="14231" actId="207"/>
        <pc:sldMkLst>
          <pc:docMk/>
          <pc:sldMk cId="2436597348" sldId="540"/>
        </pc:sldMkLst>
        <pc:spChg chg="del">
          <ac:chgData name="Nane Kratzke" userId="971be13ff4ee5ef6" providerId="LiveId" clId="{AF2A99F9-8AD4-3644-94B0-74AB891B80BB}" dt="2021-01-11T19:13:45.462" v="10411" actId="478"/>
          <ac:spMkLst>
            <pc:docMk/>
            <pc:sldMk cId="2436597348" sldId="540"/>
            <ac:spMk id="4" creationId="{F1D60FD7-91B0-6C42-8B45-663DDD546A6B}"/>
          </ac:spMkLst>
        </pc:spChg>
        <pc:spChg chg="mod">
          <ac:chgData name="Nane Kratzke" userId="971be13ff4ee5ef6" providerId="LiveId" clId="{AF2A99F9-8AD4-3644-94B0-74AB891B80BB}" dt="2021-01-12T15:50:02.088" v="14231" actId="207"/>
          <ac:spMkLst>
            <pc:docMk/>
            <pc:sldMk cId="2436597348" sldId="540"/>
            <ac:spMk id="5" creationId="{D6D3D317-1152-2742-9BE1-4ED9CE042C2D}"/>
          </ac:spMkLst>
        </pc:spChg>
        <pc:spChg chg="mod">
          <ac:chgData name="Nane Kratzke" userId="971be13ff4ee5ef6" providerId="LiveId" clId="{AF2A99F9-8AD4-3644-94B0-74AB891B80BB}" dt="2021-01-11T16:28:26.502" v="9894" actId="20577"/>
          <ac:spMkLst>
            <pc:docMk/>
            <pc:sldMk cId="2436597348" sldId="540"/>
            <ac:spMk id="10" creationId="{64669592-C4EE-DB4B-A88C-C6A79EE0FE69}"/>
          </ac:spMkLst>
        </pc:spChg>
        <pc:spChg chg="add mod">
          <ac:chgData name="Nane Kratzke" userId="971be13ff4ee5ef6" providerId="LiveId" clId="{AF2A99F9-8AD4-3644-94B0-74AB891B80BB}" dt="2021-01-12T15:49:56.553" v="14228" actId="20577"/>
          <ac:spMkLst>
            <pc:docMk/>
            <pc:sldMk cId="2436597348" sldId="540"/>
            <ac:spMk id="15" creationId="{3DF64E84-111C-7541-B6E0-68C2A9025B12}"/>
          </ac:spMkLst>
        </pc:spChg>
        <pc:picChg chg="add del mod">
          <ac:chgData name="Nane Kratzke" userId="971be13ff4ee5ef6" providerId="LiveId" clId="{AF2A99F9-8AD4-3644-94B0-74AB891B80BB}" dt="2021-01-11T19:12:35.315" v="10404" actId="478"/>
          <ac:picMkLst>
            <pc:docMk/>
            <pc:sldMk cId="2436597348" sldId="540"/>
            <ac:picMk id="6" creationId="{BBA40425-F9E8-814D-BEF8-34971713037E}"/>
          </ac:picMkLst>
        </pc:picChg>
        <pc:picChg chg="add del mod">
          <ac:chgData name="Nane Kratzke" userId="971be13ff4ee5ef6" providerId="LiveId" clId="{AF2A99F9-8AD4-3644-94B0-74AB891B80BB}" dt="2021-01-11T19:15:46.930" v="10418" actId="478"/>
          <ac:picMkLst>
            <pc:docMk/>
            <pc:sldMk cId="2436597348" sldId="540"/>
            <ac:picMk id="8" creationId="{0C6FF802-2F47-374E-A691-B636569FB095}"/>
          </ac:picMkLst>
        </pc:picChg>
        <pc:picChg chg="add del mod">
          <ac:chgData name="Nane Kratzke" userId="971be13ff4ee5ef6" providerId="LiveId" clId="{AF2A99F9-8AD4-3644-94B0-74AB891B80BB}" dt="2021-01-11T19:15:24.584" v="10415" actId="478"/>
          <ac:picMkLst>
            <pc:docMk/>
            <pc:sldMk cId="2436597348" sldId="540"/>
            <ac:picMk id="9" creationId="{89824591-63E4-5044-A480-33D998A39FAB}"/>
          </ac:picMkLst>
        </pc:picChg>
        <pc:picChg chg="add del mod">
          <ac:chgData name="Nane Kratzke" userId="971be13ff4ee5ef6" providerId="LiveId" clId="{AF2A99F9-8AD4-3644-94B0-74AB891B80BB}" dt="2021-01-11T19:15:56.760" v="10421" actId="478"/>
          <ac:picMkLst>
            <pc:docMk/>
            <pc:sldMk cId="2436597348" sldId="540"/>
            <ac:picMk id="11" creationId="{1CDFD32E-5035-4949-AB83-FD0DFC574FEC}"/>
          </ac:picMkLst>
        </pc:picChg>
        <pc:picChg chg="add del mod">
          <ac:chgData name="Nane Kratzke" userId="971be13ff4ee5ef6" providerId="LiveId" clId="{AF2A99F9-8AD4-3644-94B0-74AB891B80BB}" dt="2021-01-11T19:16:46.845" v="10424" actId="478"/>
          <ac:picMkLst>
            <pc:docMk/>
            <pc:sldMk cId="2436597348" sldId="540"/>
            <ac:picMk id="12" creationId="{5BDF86B0-37E1-964C-99F4-5A38EC580715}"/>
          </ac:picMkLst>
        </pc:picChg>
        <pc:picChg chg="add del">
          <ac:chgData name="Nane Kratzke" userId="971be13ff4ee5ef6" providerId="LiveId" clId="{AF2A99F9-8AD4-3644-94B0-74AB891B80BB}" dt="2021-01-11T19:17:03.295" v="10426" actId="478"/>
          <ac:picMkLst>
            <pc:docMk/>
            <pc:sldMk cId="2436597348" sldId="540"/>
            <ac:picMk id="13" creationId="{ADE0707F-9F61-9242-9BE3-5728B97BA3DF}"/>
          </ac:picMkLst>
        </pc:picChg>
        <pc:picChg chg="add mod">
          <ac:chgData name="Nane Kratzke" userId="971be13ff4ee5ef6" providerId="LiveId" clId="{AF2A99F9-8AD4-3644-94B0-74AB891B80BB}" dt="2021-01-12T15:48:34.653" v="14064" actId="1076"/>
          <ac:picMkLst>
            <pc:docMk/>
            <pc:sldMk cId="2436597348" sldId="540"/>
            <ac:picMk id="14" creationId="{E864A0FE-9AC1-1349-89D8-54B2BA7441C0}"/>
          </ac:picMkLst>
        </pc:picChg>
      </pc:sldChg>
      <pc:sldChg chg="addSp delSp modSp add mod">
        <pc:chgData name="Nane Kratzke" userId="971be13ff4ee5ef6" providerId="LiveId" clId="{AF2A99F9-8AD4-3644-94B0-74AB891B80BB}" dt="2021-01-12T15:48:19.060" v="14061" actId="207"/>
        <pc:sldMkLst>
          <pc:docMk/>
          <pc:sldMk cId="305650072" sldId="541"/>
        </pc:sldMkLst>
        <pc:spChg chg="del">
          <ac:chgData name="Nane Kratzke" userId="971be13ff4ee5ef6" providerId="LiveId" clId="{AF2A99F9-8AD4-3644-94B0-74AB891B80BB}" dt="2021-01-12T11:12:47.960" v="11424" actId="478"/>
          <ac:spMkLst>
            <pc:docMk/>
            <pc:sldMk cId="305650072" sldId="541"/>
            <ac:spMk id="4" creationId="{F1D60FD7-91B0-6C42-8B45-663DDD546A6B}"/>
          </ac:spMkLst>
        </pc:spChg>
        <pc:spChg chg="mod">
          <ac:chgData name="Nane Kratzke" userId="971be13ff4ee5ef6" providerId="LiveId" clId="{AF2A99F9-8AD4-3644-94B0-74AB891B80BB}" dt="2021-01-12T15:48:19.060" v="14061" actId="207"/>
          <ac:spMkLst>
            <pc:docMk/>
            <pc:sldMk cId="305650072" sldId="541"/>
            <ac:spMk id="5" creationId="{D6D3D317-1152-2742-9BE1-4ED9CE042C2D}"/>
          </ac:spMkLst>
        </pc:spChg>
        <pc:spChg chg="mod">
          <ac:chgData name="Nane Kratzke" userId="971be13ff4ee5ef6" providerId="LiveId" clId="{AF2A99F9-8AD4-3644-94B0-74AB891B80BB}" dt="2021-01-11T16:29:01.108" v="9910" actId="20577"/>
          <ac:spMkLst>
            <pc:docMk/>
            <pc:sldMk cId="305650072" sldId="541"/>
            <ac:spMk id="10" creationId="{64669592-C4EE-DB4B-A88C-C6A79EE0FE69}"/>
          </ac:spMkLst>
        </pc:spChg>
        <pc:spChg chg="add mod">
          <ac:chgData name="Nane Kratzke" userId="971be13ff4ee5ef6" providerId="LiveId" clId="{AF2A99F9-8AD4-3644-94B0-74AB891B80BB}" dt="2021-01-12T15:47:50.889" v="14055" actId="1076"/>
          <ac:spMkLst>
            <pc:docMk/>
            <pc:sldMk cId="305650072" sldId="541"/>
            <ac:spMk id="25" creationId="{48FA2A8E-FE8B-B547-8E35-7FD4B21B634F}"/>
          </ac:spMkLst>
        </pc:spChg>
        <pc:picChg chg="add del mod">
          <ac:chgData name="Nane Kratzke" userId="971be13ff4ee5ef6" providerId="LiveId" clId="{AF2A99F9-8AD4-3644-94B0-74AB891B80BB}" dt="2021-01-12T11:29:35.891" v="12024" actId="478"/>
          <ac:picMkLst>
            <pc:docMk/>
            <pc:sldMk cId="305650072" sldId="541"/>
            <ac:picMk id="6" creationId="{C45F70C0-AFDB-B44A-A15D-0EF29D5ECDC5}"/>
          </ac:picMkLst>
        </pc:picChg>
        <pc:picChg chg="add del mod">
          <ac:chgData name="Nane Kratzke" userId="971be13ff4ee5ef6" providerId="LiveId" clId="{AF2A99F9-8AD4-3644-94B0-74AB891B80BB}" dt="2021-01-12T11:27:45.231" v="12007" actId="478"/>
          <ac:picMkLst>
            <pc:docMk/>
            <pc:sldMk cId="305650072" sldId="541"/>
            <ac:picMk id="8" creationId="{FBC31B36-FABF-4745-844F-062B42D97311}"/>
          </ac:picMkLst>
        </pc:picChg>
        <pc:picChg chg="add mod">
          <ac:chgData name="Nane Kratzke" userId="971be13ff4ee5ef6" providerId="LiveId" clId="{AF2A99F9-8AD4-3644-94B0-74AB891B80BB}" dt="2021-01-12T15:47:46.358" v="14054" actId="1076"/>
          <ac:picMkLst>
            <pc:docMk/>
            <pc:sldMk cId="305650072" sldId="541"/>
            <ac:picMk id="9" creationId="{31562C5D-234B-4F4A-84E5-EBC3F85690E4}"/>
          </ac:picMkLst>
        </pc:picChg>
        <pc:picChg chg="add mod">
          <ac:chgData name="Nane Kratzke" userId="971be13ff4ee5ef6" providerId="LiveId" clId="{AF2A99F9-8AD4-3644-94B0-74AB891B80BB}" dt="2021-01-12T15:47:46.358" v="14054" actId="1076"/>
          <ac:picMkLst>
            <pc:docMk/>
            <pc:sldMk cId="305650072" sldId="541"/>
            <ac:picMk id="11" creationId="{BCFC9617-FF4F-4247-A31B-A5F6A073472A}"/>
          </ac:picMkLst>
        </pc:picChg>
        <pc:picChg chg="add mod">
          <ac:chgData name="Nane Kratzke" userId="971be13ff4ee5ef6" providerId="LiveId" clId="{AF2A99F9-8AD4-3644-94B0-74AB891B80BB}" dt="2021-01-12T15:47:46.358" v="14054" actId="1076"/>
          <ac:picMkLst>
            <pc:docMk/>
            <pc:sldMk cId="305650072" sldId="541"/>
            <ac:picMk id="17" creationId="{AF7332DC-08F9-8948-A182-99E625B97BFA}"/>
          </ac:picMkLst>
        </pc:picChg>
        <pc:picChg chg="add mod">
          <ac:chgData name="Nane Kratzke" userId="971be13ff4ee5ef6" providerId="LiveId" clId="{AF2A99F9-8AD4-3644-94B0-74AB891B80BB}" dt="2021-01-12T15:47:46.358" v="14054" actId="1076"/>
          <ac:picMkLst>
            <pc:docMk/>
            <pc:sldMk cId="305650072" sldId="541"/>
            <ac:picMk id="18" creationId="{4DA7E4CB-2DF5-AB40-BBCB-EC784AAC8CAD}"/>
          </ac:picMkLst>
        </pc:picChg>
        <pc:picChg chg="add mod">
          <ac:chgData name="Nane Kratzke" userId="971be13ff4ee5ef6" providerId="LiveId" clId="{AF2A99F9-8AD4-3644-94B0-74AB891B80BB}" dt="2021-01-12T15:47:46.358" v="14054" actId="1076"/>
          <ac:picMkLst>
            <pc:docMk/>
            <pc:sldMk cId="305650072" sldId="541"/>
            <ac:picMk id="24" creationId="{BDF2CD5F-05B6-6B4B-BD56-7CF4EB9F3A45}"/>
          </ac:picMkLst>
        </pc:picChg>
        <pc:cxnChg chg="add mod">
          <ac:chgData name="Nane Kratzke" userId="971be13ff4ee5ef6" providerId="LiveId" clId="{AF2A99F9-8AD4-3644-94B0-74AB891B80BB}" dt="2021-01-12T15:47:46.358" v="14054" actId="1076"/>
          <ac:cxnSpMkLst>
            <pc:docMk/>
            <pc:sldMk cId="305650072" sldId="541"/>
            <ac:cxnSpMk id="13" creationId="{09A9685C-FFE2-9E40-BEAB-BE21DADB0DB9}"/>
          </ac:cxnSpMkLst>
        </pc:cxnChg>
        <pc:cxnChg chg="add mod">
          <ac:chgData name="Nane Kratzke" userId="971be13ff4ee5ef6" providerId="LiveId" clId="{AF2A99F9-8AD4-3644-94B0-74AB891B80BB}" dt="2021-01-12T15:47:46.358" v="14054" actId="1076"/>
          <ac:cxnSpMkLst>
            <pc:docMk/>
            <pc:sldMk cId="305650072" sldId="541"/>
            <ac:cxnSpMk id="23" creationId="{C63DEF3B-90AA-F844-8604-AC36DBF81765}"/>
          </ac:cxnSpMkLst>
        </pc:cxnChg>
      </pc:sldChg>
      <pc:sldChg chg="addSp delSp modSp add mod">
        <pc:chgData name="Nane Kratzke" userId="971be13ff4ee5ef6" providerId="LiveId" clId="{AF2A99F9-8AD4-3644-94B0-74AB891B80BB}" dt="2021-01-18T16:09:27.088" v="22036" actId="113"/>
        <pc:sldMkLst>
          <pc:docMk/>
          <pc:sldMk cId="1530498785" sldId="542"/>
        </pc:sldMkLst>
        <pc:spChg chg="del">
          <ac:chgData name="Nane Kratzke" userId="971be13ff4ee5ef6" providerId="LiveId" clId="{AF2A99F9-8AD4-3644-94B0-74AB891B80BB}" dt="2021-01-12T14:46:58.899" v="12487" actId="478"/>
          <ac:spMkLst>
            <pc:docMk/>
            <pc:sldMk cId="1530498785" sldId="542"/>
            <ac:spMk id="4" creationId="{F1D60FD7-91B0-6C42-8B45-663DDD546A6B}"/>
          </ac:spMkLst>
        </pc:spChg>
        <pc:spChg chg="mod">
          <ac:chgData name="Nane Kratzke" userId="971be13ff4ee5ef6" providerId="LiveId" clId="{AF2A99F9-8AD4-3644-94B0-74AB891B80BB}" dt="2021-01-12T15:51:44.556" v="14316" actId="20577"/>
          <ac:spMkLst>
            <pc:docMk/>
            <pc:sldMk cId="1530498785" sldId="542"/>
            <ac:spMk id="5" creationId="{D6D3D317-1152-2742-9BE1-4ED9CE042C2D}"/>
          </ac:spMkLst>
        </pc:spChg>
        <pc:spChg chg="mod">
          <ac:chgData name="Nane Kratzke" userId="971be13ff4ee5ef6" providerId="LiveId" clId="{AF2A99F9-8AD4-3644-94B0-74AB891B80BB}" dt="2021-01-18T16:09:27.088" v="22036" actId="113"/>
          <ac:spMkLst>
            <pc:docMk/>
            <pc:sldMk cId="1530498785" sldId="542"/>
            <ac:spMk id="7" creationId="{2E10CCA4-C3B8-9248-A6B2-C1EF803308D4}"/>
          </ac:spMkLst>
        </pc:spChg>
        <pc:spChg chg="mod">
          <ac:chgData name="Nane Kratzke" userId="971be13ff4ee5ef6" providerId="LiveId" clId="{AF2A99F9-8AD4-3644-94B0-74AB891B80BB}" dt="2021-01-11T16:29:23.991" v="9926" actId="20577"/>
          <ac:spMkLst>
            <pc:docMk/>
            <pc:sldMk cId="1530498785" sldId="542"/>
            <ac:spMk id="10" creationId="{64669592-C4EE-DB4B-A88C-C6A79EE0FE69}"/>
          </ac:spMkLst>
        </pc:spChg>
        <pc:picChg chg="add del mod">
          <ac:chgData name="Nane Kratzke" userId="971be13ff4ee5ef6" providerId="LiveId" clId="{AF2A99F9-8AD4-3644-94B0-74AB891B80BB}" dt="2021-01-12T14:48:56.586" v="12493" actId="478"/>
          <ac:picMkLst>
            <pc:docMk/>
            <pc:sldMk cId="1530498785" sldId="542"/>
            <ac:picMk id="6" creationId="{4073A30C-8E9B-504E-9B94-EE7788988D20}"/>
          </ac:picMkLst>
        </pc:picChg>
        <pc:picChg chg="add mod">
          <ac:chgData name="Nane Kratzke" userId="971be13ff4ee5ef6" providerId="LiveId" clId="{AF2A99F9-8AD4-3644-94B0-74AB891B80BB}" dt="2021-01-12T14:52:22.556" v="12507"/>
          <ac:picMkLst>
            <pc:docMk/>
            <pc:sldMk cId="1530498785" sldId="542"/>
            <ac:picMk id="8" creationId="{2730EE81-55A5-0942-9B84-601725760151}"/>
          </ac:picMkLst>
        </pc:picChg>
      </pc:sldChg>
      <pc:sldChg chg="addSp delSp modSp add mod">
        <pc:chgData name="Nane Kratzke" userId="971be13ff4ee5ef6" providerId="LiveId" clId="{AF2A99F9-8AD4-3644-94B0-74AB891B80BB}" dt="2021-01-12T15:51:32.644" v="14315" actId="207"/>
        <pc:sldMkLst>
          <pc:docMk/>
          <pc:sldMk cId="2350973529" sldId="543"/>
        </pc:sldMkLst>
        <pc:spChg chg="del">
          <ac:chgData name="Nane Kratzke" userId="971be13ff4ee5ef6" providerId="LiveId" clId="{AF2A99F9-8AD4-3644-94B0-74AB891B80BB}" dt="2021-01-12T14:57:29.208" v="12511" actId="478"/>
          <ac:spMkLst>
            <pc:docMk/>
            <pc:sldMk cId="2350973529" sldId="543"/>
            <ac:spMk id="4" creationId="{F1D60FD7-91B0-6C42-8B45-663DDD546A6B}"/>
          </ac:spMkLst>
        </pc:spChg>
        <pc:spChg chg="mod">
          <ac:chgData name="Nane Kratzke" userId="971be13ff4ee5ef6" providerId="LiveId" clId="{AF2A99F9-8AD4-3644-94B0-74AB891B80BB}" dt="2021-01-12T15:51:32.644" v="14315" actId="207"/>
          <ac:spMkLst>
            <pc:docMk/>
            <pc:sldMk cId="2350973529" sldId="543"/>
            <ac:spMk id="5" creationId="{D6D3D317-1152-2742-9BE1-4ED9CE042C2D}"/>
          </ac:spMkLst>
        </pc:spChg>
        <pc:spChg chg="add mod">
          <ac:chgData name="Nane Kratzke" userId="971be13ff4ee5ef6" providerId="LiveId" clId="{AF2A99F9-8AD4-3644-94B0-74AB891B80BB}" dt="2021-01-12T15:46:10.641" v="13950" actId="20577"/>
          <ac:spMkLst>
            <pc:docMk/>
            <pc:sldMk cId="2350973529" sldId="543"/>
            <ac:spMk id="9" creationId="{F9EC88DD-CC92-BC46-B183-905BE6061CB6}"/>
          </ac:spMkLst>
        </pc:spChg>
        <pc:spChg chg="mod">
          <ac:chgData name="Nane Kratzke" userId="971be13ff4ee5ef6" providerId="LiveId" clId="{AF2A99F9-8AD4-3644-94B0-74AB891B80BB}" dt="2021-01-11T16:30:05.198" v="9979" actId="20577"/>
          <ac:spMkLst>
            <pc:docMk/>
            <pc:sldMk cId="2350973529" sldId="543"/>
            <ac:spMk id="10" creationId="{64669592-C4EE-DB4B-A88C-C6A79EE0FE69}"/>
          </ac:spMkLst>
        </pc:spChg>
        <pc:picChg chg="add mod modCrop">
          <ac:chgData name="Nane Kratzke" userId="971be13ff4ee5ef6" providerId="LiveId" clId="{AF2A99F9-8AD4-3644-94B0-74AB891B80BB}" dt="2021-01-12T15:46:07.243" v="13949" actId="1076"/>
          <ac:picMkLst>
            <pc:docMk/>
            <pc:sldMk cId="2350973529" sldId="543"/>
            <ac:picMk id="6" creationId="{983F7103-123D-BD40-BE92-2EF7A47B41D7}"/>
          </ac:picMkLst>
        </pc:picChg>
      </pc:sldChg>
      <pc:sldChg chg="addSp delSp modSp add mod">
        <pc:chgData name="Nane Kratzke" userId="971be13ff4ee5ef6" providerId="LiveId" clId="{AF2A99F9-8AD4-3644-94B0-74AB891B80BB}" dt="2021-01-22T13:55:56.053" v="32525" actId="20577"/>
        <pc:sldMkLst>
          <pc:docMk/>
          <pc:sldMk cId="2489015465" sldId="544"/>
        </pc:sldMkLst>
        <pc:spChg chg="del">
          <ac:chgData name="Nane Kratzke" userId="971be13ff4ee5ef6" providerId="LiveId" clId="{AF2A99F9-8AD4-3644-94B0-74AB891B80BB}" dt="2021-01-12T15:31:02.724" v="13242" actId="478"/>
          <ac:spMkLst>
            <pc:docMk/>
            <pc:sldMk cId="2489015465" sldId="544"/>
            <ac:spMk id="4" creationId="{F1D60FD7-91B0-6C42-8B45-663DDD546A6B}"/>
          </ac:spMkLst>
        </pc:spChg>
        <pc:spChg chg="mod">
          <ac:chgData name="Nane Kratzke" userId="971be13ff4ee5ef6" providerId="LiveId" clId="{AF2A99F9-8AD4-3644-94B0-74AB891B80BB}" dt="2021-01-12T15:44:43.238" v="13806" actId="207"/>
          <ac:spMkLst>
            <pc:docMk/>
            <pc:sldMk cId="2489015465" sldId="544"/>
            <ac:spMk id="5" creationId="{D6D3D317-1152-2742-9BE1-4ED9CE042C2D}"/>
          </ac:spMkLst>
        </pc:spChg>
        <pc:spChg chg="mod">
          <ac:chgData name="Nane Kratzke" userId="971be13ff4ee5ef6" providerId="LiveId" clId="{AF2A99F9-8AD4-3644-94B0-74AB891B80BB}" dt="2021-01-11T16:30:21.092" v="9995" actId="20577"/>
          <ac:spMkLst>
            <pc:docMk/>
            <pc:sldMk cId="2489015465" sldId="544"/>
            <ac:spMk id="10" creationId="{64669592-C4EE-DB4B-A88C-C6A79EE0FE69}"/>
          </ac:spMkLst>
        </pc:spChg>
        <pc:spChg chg="add mod">
          <ac:chgData name="Nane Kratzke" userId="971be13ff4ee5ef6" providerId="LiveId" clId="{AF2A99F9-8AD4-3644-94B0-74AB891B80BB}" dt="2021-01-22T13:55:56.053" v="32525" actId="20577"/>
          <ac:spMkLst>
            <pc:docMk/>
            <pc:sldMk cId="2489015465" sldId="544"/>
            <ac:spMk id="11" creationId="{87B168CC-6B4A-A94C-BA07-9BD7693D832B}"/>
          </ac:spMkLst>
        </pc:spChg>
        <pc:picChg chg="add del mod">
          <ac:chgData name="Nane Kratzke" userId="971be13ff4ee5ef6" providerId="LiveId" clId="{AF2A99F9-8AD4-3644-94B0-74AB891B80BB}" dt="2021-01-12T15:26:51.229" v="13218" actId="478"/>
          <ac:picMkLst>
            <pc:docMk/>
            <pc:sldMk cId="2489015465" sldId="544"/>
            <ac:picMk id="6" creationId="{CE6C277A-F7FB-5347-BA10-2628FC65A108}"/>
          </ac:picMkLst>
        </pc:picChg>
        <pc:picChg chg="add mod">
          <ac:chgData name="Nane Kratzke" userId="971be13ff4ee5ef6" providerId="LiveId" clId="{AF2A99F9-8AD4-3644-94B0-74AB891B80BB}" dt="2021-01-12T15:27:58.054" v="13240" actId="14100"/>
          <ac:picMkLst>
            <pc:docMk/>
            <pc:sldMk cId="2489015465" sldId="544"/>
            <ac:picMk id="8" creationId="{9994B2D6-D9F0-3349-9190-DEB0928E8A02}"/>
          </ac:picMkLst>
        </pc:picChg>
        <pc:picChg chg="add mod">
          <ac:chgData name="Nane Kratzke" userId="971be13ff4ee5ef6" providerId="LiveId" clId="{AF2A99F9-8AD4-3644-94B0-74AB891B80BB}" dt="2021-01-12T15:31:29.202" v="13248" actId="1076"/>
          <ac:picMkLst>
            <pc:docMk/>
            <pc:sldMk cId="2489015465" sldId="544"/>
            <ac:picMk id="9" creationId="{343D8610-BD96-4B45-A1C0-800A0AD54BE9}"/>
          </ac:picMkLst>
        </pc:picChg>
      </pc:sldChg>
      <pc:sldChg chg="addSp delSp modSp add mod">
        <pc:chgData name="Nane Kratzke" userId="971be13ff4ee5ef6" providerId="LiveId" clId="{AF2A99F9-8AD4-3644-94B0-74AB891B80BB}" dt="2021-01-12T16:04:36.829" v="14518" actId="478"/>
        <pc:sldMkLst>
          <pc:docMk/>
          <pc:sldMk cId="3443149469" sldId="545"/>
        </pc:sldMkLst>
        <pc:spChg chg="del">
          <ac:chgData name="Nane Kratzke" userId="971be13ff4ee5ef6" providerId="LiveId" clId="{AF2A99F9-8AD4-3644-94B0-74AB891B80BB}" dt="2021-01-12T15:43:26.457" v="13718" actId="478"/>
          <ac:spMkLst>
            <pc:docMk/>
            <pc:sldMk cId="3443149469" sldId="545"/>
            <ac:spMk id="4" creationId="{F1D60FD7-91B0-6C42-8B45-663DDD546A6B}"/>
          </ac:spMkLst>
        </pc:spChg>
        <pc:spChg chg="mod">
          <ac:chgData name="Nane Kratzke" userId="971be13ff4ee5ef6" providerId="LiveId" clId="{AF2A99F9-8AD4-3644-94B0-74AB891B80BB}" dt="2021-01-12T15:58:28.667" v="14417" actId="255"/>
          <ac:spMkLst>
            <pc:docMk/>
            <pc:sldMk cId="3443149469" sldId="545"/>
            <ac:spMk id="5" creationId="{D6D3D317-1152-2742-9BE1-4ED9CE042C2D}"/>
          </ac:spMkLst>
        </pc:spChg>
        <pc:spChg chg="add mod">
          <ac:chgData name="Nane Kratzke" userId="971be13ff4ee5ef6" providerId="LiveId" clId="{AF2A99F9-8AD4-3644-94B0-74AB891B80BB}" dt="2021-01-12T15:58:38.005" v="14419" actId="1076"/>
          <ac:spMkLst>
            <pc:docMk/>
            <pc:sldMk cId="3443149469" sldId="545"/>
            <ac:spMk id="8" creationId="{6BE52DF5-2DAD-DD4A-805F-887502581DE8}"/>
          </ac:spMkLst>
        </pc:spChg>
        <pc:spChg chg="mod">
          <ac:chgData name="Nane Kratzke" userId="971be13ff4ee5ef6" providerId="LiveId" clId="{AF2A99F9-8AD4-3644-94B0-74AB891B80BB}" dt="2021-01-11T16:31:43.883" v="10036" actId="20577"/>
          <ac:spMkLst>
            <pc:docMk/>
            <pc:sldMk cId="3443149469" sldId="545"/>
            <ac:spMk id="10" creationId="{64669592-C4EE-DB4B-A88C-C6A79EE0FE69}"/>
          </ac:spMkLst>
        </pc:spChg>
        <pc:spChg chg="add del mod">
          <ac:chgData name="Nane Kratzke" userId="971be13ff4ee5ef6" providerId="LiveId" clId="{AF2A99F9-8AD4-3644-94B0-74AB891B80BB}" dt="2021-01-12T16:04:36.829" v="14518" actId="478"/>
          <ac:spMkLst>
            <pc:docMk/>
            <pc:sldMk cId="3443149469" sldId="545"/>
            <ac:spMk id="11" creationId="{6BE52DF5-2DAD-DD4A-805F-887502581DE8}"/>
          </ac:spMkLst>
        </pc:spChg>
        <pc:picChg chg="add del mod">
          <ac:chgData name="Nane Kratzke" userId="971be13ff4ee5ef6" providerId="LiveId" clId="{AF2A99F9-8AD4-3644-94B0-74AB891B80BB}" dt="2021-01-12T15:59:21.699" v="14423" actId="478"/>
          <ac:picMkLst>
            <pc:docMk/>
            <pc:sldMk cId="3443149469" sldId="545"/>
            <ac:picMk id="4" creationId="{FBF2449B-AF87-8E49-A733-061845B343C8}"/>
          </ac:picMkLst>
        </pc:picChg>
        <pc:picChg chg="add del mod">
          <ac:chgData name="Nane Kratzke" userId="971be13ff4ee5ef6" providerId="LiveId" clId="{AF2A99F9-8AD4-3644-94B0-74AB891B80BB}" dt="2021-01-12T16:00:55.429" v="14510" actId="478"/>
          <ac:picMkLst>
            <pc:docMk/>
            <pc:sldMk cId="3443149469" sldId="545"/>
            <ac:picMk id="6" creationId="{BEE658AC-A8DA-1040-B167-EC7580ED78E5}"/>
          </ac:picMkLst>
        </pc:picChg>
        <pc:picChg chg="add mod">
          <ac:chgData name="Nane Kratzke" userId="971be13ff4ee5ef6" providerId="LiveId" clId="{AF2A99F9-8AD4-3644-94B0-74AB891B80BB}" dt="2021-01-12T16:01:24.295" v="14516" actId="1076"/>
          <ac:picMkLst>
            <pc:docMk/>
            <pc:sldMk cId="3443149469" sldId="545"/>
            <ac:picMk id="9" creationId="{08027ED0-DE8C-7D42-9955-2FFB5ACFCA66}"/>
          </ac:picMkLst>
        </pc:picChg>
      </pc:sldChg>
      <pc:sldChg chg="addSp delSp modSp add mod">
        <pc:chgData name="Nane Kratzke" userId="971be13ff4ee5ef6" providerId="LiveId" clId="{AF2A99F9-8AD4-3644-94B0-74AB891B80BB}" dt="2021-01-12T11:06:58.882" v="11389" actId="20577"/>
        <pc:sldMkLst>
          <pc:docMk/>
          <pc:sldMk cId="3321952094" sldId="546"/>
        </pc:sldMkLst>
        <pc:spChg chg="mod">
          <ac:chgData name="Nane Kratzke" userId="971be13ff4ee5ef6" providerId="LiveId" clId="{AF2A99F9-8AD4-3644-94B0-74AB891B80BB}" dt="2021-01-11T18:08:15.350" v="10162" actId="20577"/>
          <ac:spMkLst>
            <pc:docMk/>
            <pc:sldMk cId="3321952094" sldId="546"/>
            <ac:spMk id="2" creationId="{9C499ED8-18D1-E942-8557-969449808E76}"/>
          </ac:spMkLst>
        </pc:spChg>
        <pc:spChg chg="del">
          <ac:chgData name="Nane Kratzke" userId="971be13ff4ee5ef6" providerId="LiveId" clId="{AF2A99F9-8AD4-3644-94B0-74AB891B80BB}" dt="2021-01-11T18:07:48.415" v="10120" actId="478"/>
          <ac:spMkLst>
            <pc:docMk/>
            <pc:sldMk cId="3321952094" sldId="546"/>
            <ac:spMk id="4" creationId="{F1D60FD7-91B0-6C42-8B45-663DDD546A6B}"/>
          </ac:spMkLst>
        </pc:spChg>
        <pc:spChg chg="mod">
          <ac:chgData name="Nane Kratzke" userId="971be13ff4ee5ef6" providerId="LiveId" clId="{AF2A99F9-8AD4-3644-94B0-74AB891B80BB}" dt="2021-01-11T18:07:10.671" v="10115" actId="20577"/>
          <ac:spMkLst>
            <pc:docMk/>
            <pc:sldMk cId="3321952094" sldId="546"/>
            <ac:spMk id="5" creationId="{D6D3D317-1152-2742-9BE1-4ED9CE042C2D}"/>
          </ac:spMkLst>
        </pc:spChg>
        <pc:spChg chg="mod">
          <ac:chgData name="Nane Kratzke" userId="971be13ff4ee5ef6" providerId="LiveId" clId="{AF2A99F9-8AD4-3644-94B0-74AB891B80BB}" dt="2021-01-12T11:06:58.882" v="11389" actId="20577"/>
          <ac:spMkLst>
            <pc:docMk/>
            <pc:sldMk cId="3321952094" sldId="546"/>
            <ac:spMk id="10" creationId="{64669592-C4EE-DB4B-A88C-C6A79EE0FE69}"/>
          </ac:spMkLst>
        </pc:spChg>
        <pc:picChg chg="add del mod">
          <ac:chgData name="Nane Kratzke" userId="971be13ff4ee5ef6" providerId="LiveId" clId="{AF2A99F9-8AD4-3644-94B0-74AB891B80BB}" dt="2021-01-11T18:06:10.225" v="10103" actId="478"/>
          <ac:picMkLst>
            <pc:docMk/>
            <pc:sldMk cId="3321952094" sldId="546"/>
            <ac:picMk id="6" creationId="{95CE2272-D962-F74B-90A1-88BD6984BD94}"/>
          </ac:picMkLst>
        </pc:picChg>
        <pc:picChg chg="add mod modCrop">
          <ac:chgData name="Nane Kratzke" userId="971be13ff4ee5ef6" providerId="LiveId" clId="{AF2A99F9-8AD4-3644-94B0-74AB891B80BB}" dt="2021-01-12T10:43:45.406" v="10456" actId="14861"/>
          <ac:picMkLst>
            <pc:docMk/>
            <pc:sldMk cId="3321952094" sldId="546"/>
            <ac:picMk id="8" creationId="{A8C0BEEA-8459-C740-B4EC-E3FF065B43EF}"/>
          </ac:picMkLst>
        </pc:picChg>
      </pc:sldChg>
      <pc:sldChg chg="addSp delSp modSp add mod">
        <pc:chgData name="Nane Kratzke" userId="971be13ff4ee5ef6" providerId="LiveId" clId="{AF2A99F9-8AD4-3644-94B0-74AB891B80BB}" dt="2021-01-12T16:35:56.447" v="16476" actId="20577"/>
        <pc:sldMkLst>
          <pc:docMk/>
          <pc:sldMk cId="2370797044" sldId="547"/>
        </pc:sldMkLst>
        <pc:spChg chg="mod">
          <ac:chgData name="Nane Kratzke" userId="971be13ff4ee5ef6" providerId="LiveId" clId="{AF2A99F9-8AD4-3644-94B0-74AB891B80BB}" dt="2021-01-12T16:17:29.531" v="15546" actId="20577"/>
          <ac:spMkLst>
            <pc:docMk/>
            <pc:sldMk cId="2370797044" sldId="547"/>
            <ac:spMk id="2" creationId="{9C499ED8-18D1-E942-8557-969449808E76}"/>
          </ac:spMkLst>
        </pc:spChg>
        <pc:spChg chg="mod">
          <ac:chgData name="Nane Kratzke" userId="971be13ff4ee5ef6" providerId="LiveId" clId="{AF2A99F9-8AD4-3644-94B0-74AB891B80BB}" dt="2021-01-12T16:33:42.244" v="16423" actId="207"/>
          <ac:spMkLst>
            <pc:docMk/>
            <pc:sldMk cId="2370797044" sldId="547"/>
            <ac:spMk id="5" creationId="{D6D3D317-1152-2742-9BE1-4ED9CE042C2D}"/>
          </ac:spMkLst>
        </pc:spChg>
        <pc:spChg chg="add mod">
          <ac:chgData name="Nane Kratzke" userId="971be13ff4ee5ef6" providerId="LiveId" clId="{AF2A99F9-8AD4-3644-94B0-74AB891B80BB}" dt="2021-01-12T16:35:56.447" v="16476" actId="20577"/>
          <ac:spMkLst>
            <pc:docMk/>
            <pc:sldMk cId="2370797044" sldId="547"/>
            <ac:spMk id="6" creationId="{496B434E-B44C-DF44-AB94-9D39E39F0F78}"/>
          </ac:spMkLst>
        </pc:spChg>
        <pc:spChg chg="del">
          <ac:chgData name="Nane Kratzke" userId="971be13ff4ee5ef6" providerId="LiveId" clId="{AF2A99F9-8AD4-3644-94B0-74AB891B80BB}" dt="2021-01-12T16:13:39.893" v="15216" actId="478"/>
          <ac:spMkLst>
            <pc:docMk/>
            <pc:sldMk cId="2370797044" sldId="547"/>
            <ac:spMk id="7" creationId="{2E10CCA4-C3B8-9248-A6B2-C1EF803308D4}"/>
          </ac:spMkLst>
        </pc:spChg>
        <pc:spChg chg="del">
          <ac:chgData name="Nane Kratzke" userId="971be13ff4ee5ef6" providerId="LiveId" clId="{AF2A99F9-8AD4-3644-94B0-74AB891B80BB}" dt="2021-01-12T16:17:34.447" v="15547" actId="478"/>
          <ac:spMkLst>
            <pc:docMk/>
            <pc:sldMk cId="2370797044" sldId="547"/>
            <ac:spMk id="8" creationId="{6BE52DF5-2DAD-DD4A-805F-887502581DE8}"/>
          </ac:spMkLst>
        </pc:spChg>
        <pc:spChg chg="mod">
          <ac:chgData name="Nane Kratzke" userId="971be13ff4ee5ef6" providerId="LiveId" clId="{AF2A99F9-8AD4-3644-94B0-74AB891B80BB}" dt="2021-01-12T16:06:18.809" v="14580" actId="20577"/>
          <ac:spMkLst>
            <pc:docMk/>
            <pc:sldMk cId="2370797044" sldId="547"/>
            <ac:spMk id="10" creationId="{64669592-C4EE-DB4B-A88C-C6A79EE0FE69}"/>
          </ac:spMkLst>
        </pc:spChg>
        <pc:picChg chg="add mod">
          <ac:chgData name="Nane Kratzke" userId="971be13ff4ee5ef6" providerId="LiveId" clId="{AF2A99F9-8AD4-3644-94B0-74AB891B80BB}" dt="2021-01-12T16:19:39.029" v="15568" actId="14100"/>
          <ac:picMkLst>
            <pc:docMk/>
            <pc:sldMk cId="2370797044" sldId="547"/>
            <ac:picMk id="4" creationId="{5EDB178A-C9FB-AD43-B583-9D84DD618D29}"/>
          </ac:picMkLst>
        </pc:picChg>
        <pc:picChg chg="del">
          <ac:chgData name="Nane Kratzke" userId="971be13ff4ee5ef6" providerId="LiveId" clId="{AF2A99F9-8AD4-3644-94B0-74AB891B80BB}" dt="2021-01-12T16:18:07.042" v="15549" actId="478"/>
          <ac:picMkLst>
            <pc:docMk/>
            <pc:sldMk cId="2370797044" sldId="547"/>
            <ac:picMk id="9" creationId="{08027ED0-DE8C-7D42-9955-2FFB5ACFCA66}"/>
          </ac:picMkLst>
        </pc:picChg>
        <pc:picChg chg="add mod">
          <ac:chgData name="Nane Kratzke" userId="971be13ff4ee5ef6" providerId="LiveId" clId="{AF2A99F9-8AD4-3644-94B0-74AB891B80BB}" dt="2021-01-12T16:19:53.418" v="15573" actId="1076"/>
          <ac:picMkLst>
            <pc:docMk/>
            <pc:sldMk cId="2370797044" sldId="547"/>
            <ac:picMk id="1026" creationId="{B0F74446-E9CB-7843-A579-47DA7D03A5C0}"/>
          </ac:picMkLst>
        </pc:picChg>
      </pc:sldChg>
      <pc:sldChg chg="add">
        <pc:chgData name="Nane Kratzke" userId="971be13ff4ee5ef6" providerId="LiveId" clId="{AF2A99F9-8AD4-3644-94B0-74AB891B80BB}" dt="2021-01-18T13:40:28.569" v="16479"/>
        <pc:sldMkLst>
          <pc:docMk/>
          <pc:sldMk cId="2169067498" sldId="548"/>
        </pc:sldMkLst>
      </pc:sldChg>
      <pc:sldChg chg="addSp delSp modSp add mod">
        <pc:chgData name="Nane Kratzke" userId="971be13ff4ee5ef6" providerId="LiveId" clId="{AF2A99F9-8AD4-3644-94B0-74AB891B80BB}" dt="2021-01-18T13:49:55.214" v="16675" actId="166"/>
        <pc:sldMkLst>
          <pc:docMk/>
          <pc:sldMk cId="775165166" sldId="549"/>
        </pc:sldMkLst>
        <pc:spChg chg="mod">
          <ac:chgData name="Nane Kratzke" userId="971be13ff4ee5ef6" providerId="LiveId" clId="{AF2A99F9-8AD4-3644-94B0-74AB891B80BB}" dt="2021-01-18T13:40:53.067" v="16507" actId="20577"/>
          <ac:spMkLst>
            <pc:docMk/>
            <pc:sldMk cId="775165166" sldId="549"/>
            <ac:spMk id="2" creationId="{9C499ED8-18D1-E942-8557-969449808E76}"/>
          </ac:spMkLst>
        </pc:spChg>
        <pc:spChg chg="add mod">
          <ac:chgData name="Nane Kratzke" userId="971be13ff4ee5ef6" providerId="LiveId" clId="{AF2A99F9-8AD4-3644-94B0-74AB891B80BB}" dt="2021-01-18T13:49:10.018" v="16666" actId="113"/>
          <ac:spMkLst>
            <pc:docMk/>
            <pc:sldMk cId="775165166" sldId="549"/>
            <ac:spMk id="5" creationId="{936CA09F-D948-D74D-A9F4-4AFA85F622CE}"/>
          </ac:spMkLst>
        </pc:spChg>
        <pc:spChg chg="mod">
          <ac:chgData name="Nane Kratzke" userId="971be13ff4ee5ef6" providerId="LiveId" clId="{AF2A99F9-8AD4-3644-94B0-74AB891B80BB}" dt="2021-01-18T13:45:09.834" v="16621" actId="313"/>
          <ac:spMkLst>
            <pc:docMk/>
            <pc:sldMk cId="775165166" sldId="549"/>
            <ac:spMk id="10" creationId="{64669592-C4EE-DB4B-A88C-C6A79EE0FE69}"/>
          </ac:spMkLst>
        </pc:spChg>
        <pc:spChg chg="del">
          <ac:chgData name="Nane Kratzke" userId="971be13ff4ee5ef6" providerId="LiveId" clId="{AF2A99F9-8AD4-3644-94B0-74AB891B80BB}" dt="2021-01-18T13:41:21.026" v="16548" actId="478"/>
          <ac:spMkLst>
            <pc:docMk/>
            <pc:sldMk cId="775165166" sldId="549"/>
            <ac:spMk id="13" creationId="{C0D90C56-DC41-BA43-8458-A8EDE067327F}"/>
          </ac:spMkLst>
        </pc:spChg>
        <pc:spChg chg="del">
          <ac:chgData name="Nane Kratzke" userId="971be13ff4ee5ef6" providerId="LiveId" clId="{AF2A99F9-8AD4-3644-94B0-74AB891B80BB}" dt="2021-01-18T13:41:15.248" v="16546" actId="478"/>
          <ac:spMkLst>
            <pc:docMk/>
            <pc:sldMk cId="775165166" sldId="549"/>
            <ac:spMk id="14" creationId="{B7456D0B-458D-EF48-A8D6-57B6CF0504E7}"/>
          </ac:spMkLst>
        </pc:spChg>
        <pc:spChg chg="del">
          <ac:chgData name="Nane Kratzke" userId="971be13ff4ee5ef6" providerId="LiveId" clId="{AF2A99F9-8AD4-3644-94B0-74AB891B80BB}" dt="2021-01-18T13:41:21.026" v="16548" actId="478"/>
          <ac:spMkLst>
            <pc:docMk/>
            <pc:sldMk cId="775165166" sldId="549"/>
            <ac:spMk id="18" creationId="{C464EDF6-D99B-3740-BF93-4F596006FFB9}"/>
          </ac:spMkLst>
        </pc:spChg>
        <pc:spChg chg="del">
          <ac:chgData name="Nane Kratzke" userId="971be13ff4ee5ef6" providerId="LiveId" clId="{AF2A99F9-8AD4-3644-94B0-74AB891B80BB}" dt="2021-01-18T13:41:21.026" v="16548" actId="478"/>
          <ac:spMkLst>
            <pc:docMk/>
            <pc:sldMk cId="775165166" sldId="549"/>
            <ac:spMk id="19" creationId="{59FC8C13-F2A2-6A43-A67F-9A95E1A7453B}"/>
          </ac:spMkLst>
        </pc:spChg>
        <pc:spChg chg="del">
          <ac:chgData name="Nane Kratzke" userId="971be13ff4ee5ef6" providerId="LiveId" clId="{AF2A99F9-8AD4-3644-94B0-74AB891B80BB}" dt="2021-01-18T13:41:21.026" v="16548" actId="478"/>
          <ac:spMkLst>
            <pc:docMk/>
            <pc:sldMk cId="775165166" sldId="549"/>
            <ac:spMk id="20" creationId="{C34445D0-0DED-9F4A-BBE8-14A24255BD3C}"/>
          </ac:spMkLst>
        </pc:spChg>
        <pc:spChg chg="add mod">
          <ac:chgData name="Nane Kratzke" userId="971be13ff4ee5ef6" providerId="LiveId" clId="{AF2A99F9-8AD4-3644-94B0-74AB891B80BB}" dt="2021-01-18T13:49:50.437" v="16674" actId="20577"/>
          <ac:spMkLst>
            <pc:docMk/>
            <pc:sldMk cId="775165166" sldId="549"/>
            <ac:spMk id="21" creationId="{25A8EF5F-516B-BA44-8D22-94A1B3765B42}"/>
          </ac:spMkLst>
        </pc:spChg>
        <pc:grpChg chg="del">
          <ac:chgData name="Nane Kratzke" userId="971be13ff4ee5ef6" providerId="LiveId" clId="{AF2A99F9-8AD4-3644-94B0-74AB891B80BB}" dt="2021-01-18T13:41:16.796" v="16547" actId="478"/>
          <ac:grpSpMkLst>
            <pc:docMk/>
            <pc:sldMk cId="775165166" sldId="549"/>
            <ac:grpSpMk id="29" creationId="{40C2DEB5-3F68-2945-AA88-CE842ADBB7E6}"/>
          </ac:grpSpMkLst>
        </pc:grpChg>
        <pc:picChg chg="del">
          <ac:chgData name="Nane Kratzke" userId="971be13ff4ee5ef6" providerId="LiveId" clId="{AF2A99F9-8AD4-3644-94B0-74AB891B80BB}" dt="2021-01-18T13:41:21.026" v="16548" actId="478"/>
          <ac:picMkLst>
            <pc:docMk/>
            <pc:sldMk cId="775165166" sldId="549"/>
            <ac:picMk id="4" creationId="{24FFC671-C8D7-0246-8D8D-C0CC714F83AD}"/>
          </ac:picMkLst>
        </pc:picChg>
        <pc:picChg chg="del">
          <ac:chgData name="Nane Kratzke" userId="971be13ff4ee5ef6" providerId="LiveId" clId="{AF2A99F9-8AD4-3644-94B0-74AB891B80BB}" dt="2021-01-18T13:41:23.172" v="16549" actId="478"/>
          <ac:picMkLst>
            <pc:docMk/>
            <pc:sldMk cId="775165166" sldId="549"/>
            <ac:picMk id="15" creationId="{A62E4B4F-1578-B541-83F9-FF44572743DD}"/>
          </ac:picMkLst>
        </pc:picChg>
        <pc:picChg chg="del">
          <ac:chgData name="Nane Kratzke" userId="971be13ff4ee5ef6" providerId="LiveId" clId="{AF2A99F9-8AD4-3644-94B0-74AB891B80BB}" dt="2021-01-18T13:41:21.026" v="16548" actId="478"/>
          <ac:picMkLst>
            <pc:docMk/>
            <pc:sldMk cId="775165166" sldId="549"/>
            <ac:picMk id="17" creationId="{DBD05CC2-5F16-CB4F-A535-B34C7157B0C5}"/>
          </ac:picMkLst>
        </pc:picChg>
        <pc:picChg chg="add mod">
          <ac:chgData name="Nane Kratzke" userId="971be13ff4ee5ef6" providerId="LiveId" clId="{AF2A99F9-8AD4-3644-94B0-74AB891B80BB}" dt="2021-01-18T13:49:55.214" v="16675" actId="166"/>
          <ac:picMkLst>
            <pc:docMk/>
            <pc:sldMk cId="775165166" sldId="549"/>
            <ac:picMk id="1026" creationId="{39D4A8AD-DF29-7742-9603-6E1BB16936CB}"/>
          </ac:picMkLst>
        </pc:picChg>
        <pc:picChg chg="del">
          <ac:chgData name="Nane Kratzke" userId="971be13ff4ee5ef6" providerId="LiveId" clId="{AF2A99F9-8AD4-3644-94B0-74AB891B80BB}" dt="2021-01-18T13:41:21.026" v="16548" actId="478"/>
          <ac:picMkLst>
            <pc:docMk/>
            <pc:sldMk cId="775165166" sldId="549"/>
            <ac:picMk id="7170" creationId="{81EBF33A-DE74-9C4B-96FC-725873BDCD9D}"/>
          </ac:picMkLst>
        </pc:picChg>
      </pc:sldChg>
      <pc:sldChg chg="addSp delSp modSp add mod ord">
        <pc:chgData name="Nane Kratzke" userId="971be13ff4ee5ef6" providerId="LiveId" clId="{AF2A99F9-8AD4-3644-94B0-74AB891B80BB}" dt="2021-01-18T15:11:14.904" v="19953" actId="6549"/>
        <pc:sldMkLst>
          <pc:docMk/>
          <pc:sldMk cId="1445546795" sldId="550"/>
        </pc:sldMkLst>
        <pc:spChg chg="mod">
          <ac:chgData name="Nane Kratzke" userId="971be13ff4ee5ef6" providerId="LiveId" clId="{AF2A99F9-8AD4-3644-94B0-74AB891B80BB}" dt="2021-01-18T13:57:21.026" v="16721" actId="20577"/>
          <ac:spMkLst>
            <pc:docMk/>
            <pc:sldMk cId="1445546795" sldId="550"/>
            <ac:spMk id="2" creationId="{9C499ED8-18D1-E942-8557-969449808E76}"/>
          </ac:spMkLst>
        </pc:spChg>
        <pc:spChg chg="add del mod">
          <ac:chgData name="Nane Kratzke" userId="971be13ff4ee5ef6" providerId="LiveId" clId="{AF2A99F9-8AD4-3644-94B0-74AB891B80BB}" dt="2021-01-18T14:00:05.208" v="16759" actId="478"/>
          <ac:spMkLst>
            <pc:docMk/>
            <pc:sldMk cId="1445546795" sldId="550"/>
            <ac:spMk id="4" creationId="{D8AA5A98-7029-0142-A750-BAA88FD581F0}"/>
          </ac:spMkLst>
        </pc:spChg>
        <pc:spChg chg="mod">
          <ac:chgData name="Nane Kratzke" userId="971be13ff4ee5ef6" providerId="LiveId" clId="{AF2A99F9-8AD4-3644-94B0-74AB891B80BB}" dt="2021-01-18T14:03:36.667" v="16836" actId="20577"/>
          <ac:spMkLst>
            <pc:docMk/>
            <pc:sldMk cId="1445546795" sldId="550"/>
            <ac:spMk id="5" creationId="{936CA09F-D948-D74D-A9F4-4AFA85F622CE}"/>
          </ac:spMkLst>
        </pc:spChg>
        <pc:spChg chg="add mod">
          <ac:chgData name="Nane Kratzke" userId="971be13ff4ee5ef6" providerId="LiveId" clId="{AF2A99F9-8AD4-3644-94B0-74AB891B80BB}" dt="2021-01-18T15:11:14.904" v="19953" actId="6549"/>
          <ac:spMkLst>
            <pc:docMk/>
            <pc:sldMk cId="1445546795" sldId="550"/>
            <ac:spMk id="6" creationId="{B35B3AE9-8A0F-7A4C-A369-E71CD19E8603}"/>
          </ac:spMkLst>
        </pc:spChg>
        <pc:spChg chg="mod">
          <ac:chgData name="Nane Kratzke" userId="971be13ff4ee5ef6" providerId="LiveId" clId="{AF2A99F9-8AD4-3644-94B0-74AB891B80BB}" dt="2021-01-18T14:00:02.778" v="16758" actId="20577"/>
          <ac:spMkLst>
            <pc:docMk/>
            <pc:sldMk cId="1445546795" sldId="550"/>
            <ac:spMk id="10" creationId="{64669592-C4EE-DB4B-A88C-C6A79EE0FE69}"/>
          </ac:spMkLst>
        </pc:spChg>
        <pc:spChg chg="del">
          <ac:chgData name="Nane Kratzke" userId="971be13ff4ee5ef6" providerId="LiveId" clId="{AF2A99F9-8AD4-3644-94B0-74AB891B80BB}" dt="2021-01-18T13:57:30.340" v="16723" actId="478"/>
          <ac:spMkLst>
            <pc:docMk/>
            <pc:sldMk cId="1445546795" sldId="550"/>
            <ac:spMk id="21" creationId="{25A8EF5F-516B-BA44-8D22-94A1B3765B42}"/>
          </ac:spMkLst>
        </pc:spChg>
        <pc:picChg chg="del">
          <ac:chgData name="Nane Kratzke" userId="971be13ff4ee5ef6" providerId="LiveId" clId="{AF2A99F9-8AD4-3644-94B0-74AB891B80BB}" dt="2021-01-18T13:57:26.955" v="16722" actId="478"/>
          <ac:picMkLst>
            <pc:docMk/>
            <pc:sldMk cId="1445546795" sldId="550"/>
            <ac:picMk id="1026" creationId="{39D4A8AD-DF29-7742-9603-6E1BB16936CB}"/>
          </ac:picMkLst>
        </pc:picChg>
        <pc:picChg chg="add mod">
          <ac:chgData name="Nane Kratzke" userId="971be13ff4ee5ef6" providerId="LiveId" clId="{AF2A99F9-8AD4-3644-94B0-74AB891B80BB}" dt="2021-01-18T14:06:26.417" v="17027"/>
          <ac:picMkLst>
            <pc:docMk/>
            <pc:sldMk cId="1445546795" sldId="550"/>
            <ac:picMk id="2050" creationId="{6B4CA108-BA1D-AF4A-A69E-73E407531125}"/>
          </ac:picMkLst>
        </pc:picChg>
      </pc:sldChg>
      <pc:sldChg chg="addSp delSp modSp add mod">
        <pc:chgData name="Nane Kratzke" userId="971be13ff4ee5ef6" providerId="LiveId" clId="{AF2A99F9-8AD4-3644-94B0-74AB891B80BB}" dt="2021-01-18T14:19:00.986" v="17721" actId="20577"/>
        <pc:sldMkLst>
          <pc:docMk/>
          <pc:sldMk cId="1850815735" sldId="551"/>
        </pc:sldMkLst>
        <pc:spChg chg="mod">
          <ac:chgData name="Nane Kratzke" userId="971be13ff4ee5ef6" providerId="LiveId" clId="{AF2A99F9-8AD4-3644-94B0-74AB891B80BB}" dt="2021-01-18T14:19:00.986" v="17721" actId="20577"/>
          <ac:spMkLst>
            <pc:docMk/>
            <pc:sldMk cId="1850815735" sldId="551"/>
            <ac:spMk id="6" creationId="{B35B3AE9-8A0F-7A4C-A369-E71CD19E8603}"/>
          </ac:spMkLst>
        </pc:spChg>
        <pc:spChg chg="mod">
          <ac:chgData name="Nane Kratzke" userId="971be13ff4ee5ef6" providerId="LiveId" clId="{AF2A99F9-8AD4-3644-94B0-74AB891B80BB}" dt="2021-01-18T14:11:41.003" v="17070" actId="20577"/>
          <ac:spMkLst>
            <pc:docMk/>
            <pc:sldMk cId="1850815735" sldId="551"/>
            <ac:spMk id="10" creationId="{64669592-C4EE-DB4B-A88C-C6A79EE0FE69}"/>
          </ac:spMkLst>
        </pc:spChg>
        <pc:picChg chg="del">
          <ac:chgData name="Nane Kratzke" userId="971be13ff4ee5ef6" providerId="LiveId" clId="{AF2A99F9-8AD4-3644-94B0-74AB891B80BB}" dt="2021-01-18T14:09:53.014" v="17054" actId="478"/>
          <ac:picMkLst>
            <pc:docMk/>
            <pc:sldMk cId="1850815735" sldId="551"/>
            <ac:picMk id="2050" creationId="{6B4CA108-BA1D-AF4A-A69E-73E407531125}"/>
          </ac:picMkLst>
        </pc:picChg>
        <pc:picChg chg="add mod">
          <ac:chgData name="Nane Kratzke" userId="971be13ff4ee5ef6" providerId="LiveId" clId="{AF2A99F9-8AD4-3644-94B0-74AB891B80BB}" dt="2021-01-18T14:17:16.953" v="17645" actId="1076"/>
          <ac:picMkLst>
            <pc:docMk/>
            <pc:sldMk cId="1850815735" sldId="551"/>
            <ac:picMk id="3074" creationId="{22408854-38E0-DA4B-A4CE-09A310CAB7E7}"/>
          </ac:picMkLst>
        </pc:picChg>
      </pc:sldChg>
      <pc:sldChg chg="addSp delSp modSp add mod">
        <pc:chgData name="Nane Kratzke" userId="971be13ff4ee5ef6" providerId="LiveId" clId="{AF2A99F9-8AD4-3644-94B0-74AB891B80BB}" dt="2021-01-18T14:56:02.951" v="19942" actId="1076"/>
        <pc:sldMkLst>
          <pc:docMk/>
          <pc:sldMk cId="3106174242" sldId="552"/>
        </pc:sldMkLst>
        <pc:spChg chg="add mod">
          <ac:chgData name="Nane Kratzke" userId="971be13ff4ee5ef6" providerId="LiveId" clId="{AF2A99F9-8AD4-3644-94B0-74AB891B80BB}" dt="2021-01-18T14:34:28.755" v="18056" actId="1076"/>
          <ac:spMkLst>
            <pc:docMk/>
            <pc:sldMk cId="3106174242" sldId="552"/>
            <ac:spMk id="4" creationId="{44116A49-11B2-DE48-B2DA-9EB9932CC530}"/>
          </ac:spMkLst>
        </pc:spChg>
        <pc:spChg chg="del">
          <ac:chgData name="Nane Kratzke" userId="971be13ff4ee5ef6" providerId="LiveId" clId="{AF2A99F9-8AD4-3644-94B0-74AB891B80BB}" dt="2021-01-18T14:25:44.402" v="17918" actId="478"/>
          <ac:spMkLst>
            <pc:docMk/>
            <pc:sldMk cId="3106174242" sldId="552"/>
            <ac:spMk id="5" creationId="{936CA09F-D948-D74D-A9F4-4AFA85F622CE}"/>
          </ac:spMkLst>
        </pc:spChg>
        <pc:spChg chg="mod">
          <ac:chgData name="Nane Kratzke" userId="971be13ff4ee5ef6" providerId="LiveId" clId="{AF2A99F9-8AD4-3644-94B0-74AB891B80BB}" dt="2021-01-18T14:50:30.384" v="19677" actId="14100"/>
          <ac:spMkLst>
            <pc:docMk/>
            <pc:sldMk cId="3106174242" sldId="552"/>
            <ac:spMk id="6" creationId="{B35B3AE9-8A0F-7A4C-A369-E71CD19E8603}"/>
          </ac:spMkLst>
        </pc:spChg>
        <pc:spChg chg="add mod">
          <ac:chgData name="Nane Kratzke" userId="971be13ff4ee5ef6" providerId="LiveId" clId="{AF2A99F9-8AD4-3644-94B0-74AB891B80BB}" dt="2021-01-18T14:34:54.236" v="18065" actId="1076"/>
          <ac:spMkLst>
            <pc:docMk/>
            <pc:sldMk cId="3106174242" sldId="552"/>
            <ac:spMk id="7" creationId="{35587CC9-E1A8-664A-A373-9C4CCD432C12}"/>
          </ac:spMkLst>
        </pc:spChg>
        <pc:spChg chg="mod">
          <ac:chgData name="Nane Kratzke" userId="971be13ff4ee5ef6" providerId="LiveId" clId="{AF2A99F9-8AD4-3644-94B0-74AB891B80BB}" dt="2021-01-18T14:48:01.425" v="19562" actId="20577"/>
          <ac:spMkLst>
            <pc:docMk/>
            <pc:sldMk cId="3106174242" sldId="552"/>
            <ac:spMk id="10" creationId="{64669592-C4EE-DB4B-A88C-C6A79EE0FE69}"/>
          </ac:spMkLst>
        </pc:spChg>
        <pc:spChg chg="add mod">
          <ac:chgData name="Nane Kratzke" userId="971be13ff4ee5ef6" providerId="LiveId" clId="{AF2A99F9-8AD4-3644-94B0-74AB891B80BB}" dt="2021-01-18T14:36:10.623" v="18166" actId="20577"/>
          <ac:spMkLst>
            <pc:docMk/>
            <pc:sldMk cId="3106174242" sldId="552"/>
            <ac:spMk id="12" creationId="{32310BF5-6117-4C4F-B8B3-AC7E9899E153}"/>
          </ac:spMkLst>
        </pc:spChg>
        <pc:spChg chg="add mod">
          <ac:chgData name="Nane Kratzke" userId="971be13ff4ee5ef6" providerId="LiveId" clId="{AF2A99F9-8AD4-3644-94B0-74AB891B80BB}" dt="2021-01-18T14:34:14.254" v="18054" actId="1076"/>
          <ac:spMkLst>
            <pc:docMk/>
            <pc:sldMk cId="3106174242" sldId="552"/>
            <ac:spMk id="13" creationId="{54D68D12-78C6-6A4F-B1AD-67F14D1D8238}"/>
          </ac:spMkLst>
        </pc:spChg>
        <pc:spChg chg="add del mod">
          <ac:chgData name="Nane Kratzke" userId="971be13ff4ee5ef6" providerId="LiveId" clId="{AF2A99F9-8AD4-3644-94B0-74AB891B80BB}" dt="2021-01-18T14:33:43.136" v="18049" actId="478"/>
          <ac:spMkLst>
            <pc:docMk/>
            <pc:sldMk cId="3106174242" sldId="552"/>
            <ac:spMk id="14" creationId="{0EF6D3CE-5098-0546-9DE9-238698A30DD4}"/>
          </ac:spMkLst>
        </pc:spChg>
        <pc:spChg chg="add mod">
          <ac:chgData name="Nane Kratzke" userId="971be13ff4ee5ef6" providerId="LiveId" clId="{AF2A99F9-8AD4-3644-94B0-74AB891B80BB}" dt="2021-01-18T14:50:50.077" v="19679" actId="1076"/>
          <ac:spMkLst>
            <pc:docMk/>
            <pc:sldMk cId="3106174242" sldId="552"/>
            <ac:spMk id="17" creationId="{0C484A77-8928-8041-926D-9682CDE00835}"/>
          </ac:spMkLst>
        </pc:spChg>
        <pc:spChg chg="add mod">
          <ac:chgData name="Nane Kratzke" userId="971be13ff4ee5ef6" providerId="LiveId" clId="{AF2A99F9-8AD4-3644-94B0-74AB891B80BB}" dt="2021-01-18T14:50:38.669" v="19678" actId="1076"/>
          <ac:spMkLst>
            <pc:docMk/>
            <pc:sldMk cId="3106174242" sldId="552"/>
            <ac:spMk id="18" creationId="{2D8CEBFD-F65D-6044-885F-414F72565003}"/>
          </ac:spMkLst>
        </pc:spChg>
        <pc:spChg chg="add mod">
          <ac:chgData name="Nane Kratzke" userId="971be13ff4ee5ef6" providerId="LiveId" clId="{AF2A99F9-8AD4-3644-94B0-74AB891B80BB}" dt="2021-01-18T14:45:51.311" v="19520" actId="404"/>
          <ac:spMkLst>
            <pc:docMk/>
            <pc:sldMk cId="3106174242" sldId="552"/>
            <ac:spMk id="19" creationId="{51F27D88-BDE7-E24B-9B21-247F044C3614}"/>
          </ac:spMkLst>
        </pc:spChg>
        <pc:spChg chg="add mod">
          <ac:chgData name="Nane Kratzke" userId="971be13ff4ee5ef6" providerId="LiveId" clId="{AF2A99F9-8AD4-3644-94B0-74AB891B80BB}" dt="2021-01-18T14:53:55.391" v="19931" actId="20577"/>
          <ac:spMkLst>
            <pc:docMk/>
            <pc:sldMk cId="3106174242" sldId="552"/>
            <ac:spMk id="29" creationId="{20BD6430-472F-9C4D-843D-2552AE3DB24E}"/>
          </ac:spMkLst>
        </pc:spChg>
        <pc:picChg chg="add mod">
          <ac:chgData name="Nane Kratzke" userId="971be13ff4ee5ef6" providerId="LiveId" clId="{AF2A99F9-8AD4-3644-94B0-74AB891B80BB}" dt="2021-01-18T14:55:56.269" v="19940" actId="1076"/>
          <ac:picMkLst>
            <pc:docMk/>
            <pc:sldMk cId="3106174242" sldId="552"/>
            <ac:picMk id="38" creationId="{703A962F-D220-E242-B202-BBF022EBD98D}"/>
          </ac:picMkLst>
        </pc:picChg>
        <pc:picChg chg="add mod">
          <ac:chgData name="Nane Kratzke" userId="971be13ff4ee5ef6" providerId="LiveId" clId="{AF2A99F9-8AD4-3644-94B0-74AB891B80BB}" dt="2021-01-18T14:56:02.951" v="19942" actId="1076"/>
          <ac:picMkLst>
            <pc:docMk/>
            <pc:sldMk cId="3106174242" sldId="552"/>
            <ac:picMk id="39" creationId="{9B35CD80-EBBA-CA4D-855E-B3DABB4883F9}"/>
          </ac:picMkLst>
        </pc:picChg>
        <pc:picChg chg="del">
          <ac:chgData name="Nane Kratzke" userId="971be13ff4ee5ef6" providerId="LiveId" clId="{AF2A99F9-8AD4-3644-94B0-74AB891B80BB}" dt="2021-01-18T14:19:49.710" v="17732" actId="478"/>
          <ac:picMkLst>
            <pc:docMk/>
            <pc:sldMk cId="3106174242" sldId="552"/>
            <ac:picMk id="3074" creationId="{22408854-38E0-DA4B-A4CE-09A310CAB7E7}"/>
          </ac:picMkLst>
        </pc:picChg>
        <pc:picChg chg="add mod">
          <ac:chgData name="Nane Kratzke" userId="971be13ff4ee5ef6" providerId="LiveId" clId="{AF2A99F9-8AD4-3644-94B0-74AB891B80BB}" dt="2021-01-18T14:34:28.755" v="18056" actId="1076"/>
          <ac:picMkLst>
            <pc:docMk/>
            <pc:sldMk cId="3106174242" sldId="552"/>
            <ac:picMk id="4098" creationId="{F176EE61-7A3B-CE48-8952-9D391839D38A}"/>
          </ac:picMkLst>
        </pc:picChg>
        <pc:picChg chg="add mod">
          <ac:chgData name="Nane Kratzke" userId="971be13ff4ee5ef6" providerId="LiveId" clId="{AF2A99F9-8AD4-3644-94B0-74AB891B80BB}" dt="2021-01-18T14:34:36.572" v="18057" actId="1076"/>
          <ac:picMkLst>
            <pc:docMk/>
            <pc:sldMk cId="3106174242" sldId="552"/>
            <ac:picMk id="4100" creationId="{7D89294E-E62B-014C-8136-B0E64DAAD330}"/>
          </ac:picMkLst>
        </pc:picChg>
        <pc:picChg chg="add mod">
          <ac:chgData name="Nane Kratzke" userId="971be13ff4ee5ef6" providerId="LiveId" clId="{AF2A99F9-8AD4-3644-94B0-74AB891B80BB}" dt="2021-01-18T14:45:57.505" v="19521" actId="1076"/>
          <ac:picMkLst>
            <pc:docMk/>
            <pc:sldMk cId="3106174242" sldId="552"/>
            <ac:picMk id="4102" creationId="{80252F52-1DCD-4642-ABBE-8A75923CE665}"/>
          </ac:picMkLst>
        </pc:picChg>
        <pc:picChg chg="add mod">
          <ac:chgData name="Nane Kratzke" userId="971be13ff4ee5ef6" providerId="LiveId" clId="{AF2A99F9-8AD4-3644-94B0-74AB891B80BB}" dt="2021-01-18T14:34:04.003" v="18053" actId="1076"/>
          <ac:picMkLst>
            <pc:docMk/>
            <pc:sldMk cId="3106174242" sldId="552"/>
            <ac:picMk id="4104" creationId="{8FAA75E5-F38D-4649-9416-86CEF9FFD7CC}"/>
          </ac:picMkLst>
        </pc:picChg>
        <pc:picChg chg="add mod">
          <ac:chgData name="Nane Kratzke" userId="971be13ff4ee5ef6" providerId="LiveId" clId="{AF2A99F9-8AD4-3644-94B0-74AB891B80BB}" dt="2021-01-18T14:55:47.619" v="19937" actId="1076"/>
          <ac:picMkLst>
            <pc:docMk/>
            <pc:sldMk cId="3106174242" sldId="552"/>
            <ac:picMk id="4106" creationId="{4229B95D-1599-DF4E-B82D-A2ABD0B8D210}"/>
          </ac:picMkLst>
        </pc:picChg>
        <pc:cxnChg chg="add mod">
          <ac:chgData name="Nane Kratzke" userId="971be13ff4ee5ef6" providerId="LiveId" clId="{AF2A99F9-8AD4-3644-94B0-74AB891B80BB}" dt="2021-01-18T14:46:33.394" v="19526" actId="1582"/>
          <ac:cxnSpMkLst>
            <pc:docMk/>
            <pc:sldMk cId="3106174242" sldId="552"/>
            <ac:cxnSpMk id="9" creationId="{1F5D9868-31FA-8F49-8A24-142AA193158A}"/>
          </ac:cxnSpMkLst>
        </pc:cxnChg>
        <pc:cxnChg chg="add mod">
          <ac:chgData name="Nane Kratzke" userId="971be13ff4ee5ef6" providerId="LiveId" clId="{AF2A99F9-8AD4-3644-94B0-74AB891B80BB}" dt="2021-01-18T14:46:44.869" v="19531" actId="14100"/>
          <ac:cxnSpMkLst>
            <pc:docMk/>
            <pc:sldMk cId="3106174242" sldId="552"/>
            <ac:cxnSpMk id="22" creationId="{6969B70D-37AE-F242-B0D4-F913EBD5C0E6}"/>
          </ac:cxnSpMkLst>
        </pc:cxnChg>
        <pc:cxnChg chg="add mod">
          <ac:chgData name="Nane Kratzke" userId="971be13ff4ee5ef6" providerId="LiveId" clId="{AF2A99F9-8AD4-3644-94B0-74AB891B80BB}" dt="2021-01-18T14:46:54.061" v="19535" actId="14100"/>
          <ac:cxnSpMkLst>
            <pc:docMk/>
            <pc:sldMk cId="3106174242" sldId="552"/>
            <ac:cxnSpMk id="25" creationId="{87F68F34-4E94-0D41-B778-ACA7AFBAFB1A}"/>
          </ac:cxnSpMkLst>
        </pc:cxnChg>
        <pc:cxnChg chg="add mod">
          <ac:chgData name="Nane Kratzke" userId="971be13ff4ee5ef6" providerId="LiveId" clId="{AF2A99F9-8AD4-3644-94B0-74AB891B80BB}" dt="2021-01-18T14:47:06.457" v="19540" actId="14100"/>
          <ac:cxnSpMkLst>
            <pc:docMk/>
            <pc:sldMk cId="3106174242" sldId="552"/>
            <ac:cxnSpMk id="28" creationId="{D6B95995-1084-B844-856D-876113BD65CD}"/>
          </ac:cxnSpMkLst>
        </pc:cxnChg>
        <pc:cxnChg chg="add mod">
          <ac:chgData name="Nane Kratzke" userId="971be13ff4ee5ef6" providerId="LiveId" clId="{AF2A99F9-8AD4-3644-94B0-74AB891B80BB}" dt="2021-01-18T14:47:15.965" v="19544" actId="14100"/>
          <ac:cxnSpMkLst>
            <pc:docMk/>
            <pc:sldMk cId="3106174242" sldId="552"/>
            <ac:cxnSpMk id="31" creationId="{AF6BC5EF-B529-B042-BB92-E1BC01F53350}"/>
          </ac:cxnSpMkLst>
        </pc:cxnChg>
        <pc:cxnChg chg="add mod">
          <ac:chgData name="Nane Kratzke" userId="971be13ff4ee5ef6" providerId="LiveId" clId="{AF2A99F9-8AD4-3644-94B0-74AB891B80BB}" dt="2021-01-18T14:47:29.679" v="19548" actId="1076"/>
          <ac:cxnSpMkLst>
            <pc:docMk/>
            <pc:sldMk cId="3106174242" sldId="552"/>
            <ac:cxnSpMk id="34" creationId="{A49A0FE4-18CA-7D4F-BAA0-F55B02E0B73B}"/>
          </ac:cxnSpMkLst>
        </pc:cxnChg>
      </pc:sldChg>
      <pc:sldChg chg="addSp delSp modSp add mod ord">
        <pc:chgData name="Nane Kratzke" userId="971be13ff4ee5ef6" providerId="LiveId" clId="{AF2A99F9-8AD4-3644-94B0-74AB891B80BB}" dt="2021-01-18T15:15:59.298" v="20117" actId="1076"/>
        <pc:sldMkLst>
          <pc:docMk/>
          <pc:sldMk cId="4142414872" sldId="553"/>
        </pc:sldMkLst>
        <pc:spChg chg="del">
          <ac:chgData name="Nane Kratzke" userId="971be13ff4ee5ef6" providerId="LiveId" clId="{AF2A99F9-8AD4-3644-94B0-74AB891B80BB}" dt="2021-01-18T14:57:05.562" v="19951" actId="478"/>
          <ac:spMkLst>
            <pc:docMk/>
            <pc:sldMk cId="4142414872" sldId="553"/>
            <ac:spMk id="4" creationId="{44116A49-11B2-DE48-B2DA-9EB9932CC530}"/>
          </ac:spMkLst>
        </pc:spChg>
        <pc:spChg chg="mod">
          <ac:chgData name="Nane Kratzke" userId="971be13ff4ee5ef6" providerId="LiveId" clId="{AF2A99F9-8AD4-3644-94B0-74AB891B80BB}" dt="2021-01-18T15:13:47.661" v="20051" actId="20577"/>
          <ac:spMkLst>
            <pc:docMk/>
            <pc:sldMk cId="4142414872" sldId="553"/>
            <ac:spMk id="6" creationId="{B35B3AE9-8A0F-7A4C-A369-E71CD19E8603}"/>
          </ac:spMkLst>
        </pc:spChg>
        <pc:spChg chg="del">
          <ac:chgData name="Nane Kratzke" userId="971be13ff4ee5ef6" providerId="LiveId" clId="{AF2A99F9-8AD4-3644-94B0-74AB891B80BB}" dt="2021-01-18T14:57:05.562" v="19951" actId="478"/>
          <ac:spMkLst>
            <pc:docMk/>
            <pc:sldMk cId="4142414872" sldId="553"/>
            <ac:spMk id="7" creationId="{35587CC9-E1A8-664A-A373-9C4CCD432C12}"/>
          </ac:spMkLst>
        </pc:spChg>
        <pc:spChg chg="add mod">
          <ac:chgData name="Nane Kratzke" userId="971be13ff4ee5ef6" providerId="LiveId" clId="{AF2A99F9-8AD4-3644-94B0-74AB891B80BB}" dt="2021-01-18T15:15:59.298" v="20117" actId="1076"/>
          <ac:spMkLst>
            <pc:docMk/>
            <pc:sldMk cId="4142414872" sldId="553"/>
            <ac:spMk id="9" creationId="{CE491032-39F2-8747-BAF6-949301A73498}"/>
          </ac:spMkLst>
        </pc:spChg>
        <pc:spChg chg="mod">
          <ac:chgData name="Nane Kratzke" userId="971be13ff4ee5ef6" providerId="LiveId" clId="{AF2A99F9-8AD4-3644-94B0-74AB891B80BB}" dt="2021-01-18T15:15:39.941" v="20107" actId="20577"/>
          <ac:spMkLst>
            <pc:docMk/>
            <pc:sldMk cId="4142414872" sldId="553"/>
            <ac:spMk id="10" creationId="{64669592-C4EE-DB4B-A88C-C6A79EE0FE69}"/>
          </ac:spMkLst>
        </pc:spChg>
        <pc:spChg chg="del">
          <ac:chgData name="Nane Kratzke" userId="971be13ff4ee5ef6" providerId="LiveId" clId="{AF2A99F9-8AD4-3644-94B0-74AB891B80BB}" dt="2021-01-18T14:57:05.562" v="19951" actId="478"/>
          <ac:spMkLst>
            <pc:docMk/>
            <pc:sldMk cId="4142414872" sldId="553"/>
            <ac:spMk id="12" creationId="{32310BF5-6117-4C4F-B8B3-AC7E9899E153}"/>
          </ac:spMkLst>
        </pc:spChg>
        <pc:spChg chg="del">
          <ac:chgData name="Nane Kratzke" userId="971be13ff4ee5ef6" providerId="LiveId" clId="{AF2A99F9-8AD4-3644-94B0-74AB891B80BB}" dt="2021-01-18T14:57:05.562" v="19951" actId="478"/>
          <ac:spMkLst>
            <pc:docMk/>
            <pc:sldMk cId="4142414872" sldId="553"/>
            <ac:spMk id="13" creationId="{54D68D12-78C6-6A4F-B1AD-67F14D1D8238}"/>
          </ac:spMkLst>
        </pc:spChg>
        <pc:spChg chg="del">
          <ac:chgData name="Nane Kratzke" userId="971be13ff4ee5ef6" providerId="LiveId" clId="{AF2A99F9-8AD4-3644-94B0-74AB891B80BB}" dt="2021-01-18T14:57:05.562" v="19951" actId="478"/>
          <ac:spMkLst>
            <pc:docMk/>
            <pc:sldMk cId="4142414872" sldId="553"/>
            <ac:spMk id="17" creationId="{0C484A77-8928-8041-926D-9682CDE00835}"/>
          </ac:spMkLst>
        </pc:spChg>
        <pc:spChg chg="del">
          <ac:chgData name="Nane Kratzke" userId="971be13ff4ee5ef6" providerId="LiveId" clId="{AF2A99F9-8AD4-3644-94B0-74AB891B80BB}" dt="2021-01-18T14:57:05.562" v="19951" actId="478"/>
          <ac:spMkLst>
            <pc:docMk/>
            <pc:sldMk cId="4142414872" sldId="553"/>
            <ac:spMk id="18" creationId="{2D8CEBFD-F65D-6044-885F-414F72565003}"/>
          </ac:spMkLst>
        </pc:spChg>
        <pc:spChg chg="del">
          <ac:chgData name="Nane Kratzke" userId="971be13ff4ee5ef6" providerId="LiveId" clId="{AF2A99F9-8AD4-3644-94B0-74AB891B80BB}" dt="2021-01-18T14:57:05.562" v="19951" actId="478"/>
          <ac:spMkLst>
            <pc:docMk/>
            <pc:sldMk cId="4142414872" sldId="553"/>
            <ac:spMk id="19" creationId="{51F27D88-BDE7-E24B-9B21-247F044C3614}"/>
          </ac:spMkLst>
        </pc:spChg>
        <pc:picChg chg="add mod">
          <ac:chgData name="Nane Kratzke" userId="971be13ff4ee5ef6" providerId="LiveId" clId="{AF2A99F9-8AD4-3644-94B0-74AB891B80BB}" dt="2021-01-18T15:12:49.150" v="19965" actId="14861"/>
          <ac:picMkLst>
            <pc:docMk/>
            <pc:sldMk cId="4142414872" sldId="553"/>
            <ac:picMk id="8" creationId="{D4C200BB-FB97-6B4D-B288-CA3CCF8E8FC3}"/>
          </ac:picMkLst>
        </pc:picChg>
        <pc:picChg chg="add del mod">
          <ac:chgData name="Nane Kratzke" userId="971be13ff4ee5ef6" providerId="LiveId" clId="{AF2A99F9-8AD4-3644-94B0-74AB891B80BB}" dt="2021-01-18T15:12:17.379" v="19955" actId="478"/>
          <ac:picMkLst>
            <pc:docMk/>
            <pc:sldMk cId="4142414872" sldId="553"/>
            <ac:picMk id="20" creationId="{ADC3AC1E-BE9A-7448-8776-587EC075A540}"/>
          </ac:picMkLst>
        </pc:picChg>
        <pc:picChg chg="del">
          <ac:chgData name="Nane Kratzke" userId="971be13ff4ee5ef6" providerId="LiveId" clId="{AF2A99F9-8AD4-3644-94B0-74AB891B80BB}" dt="2021-01-18T14:57:05.562" v="19951" actId="478"/>
          <ac:picMkLst>
            <pc:docMk/>
            <pc:sldMk cId="4142414872" sldId="553"/>
            <ac:picMk id="4098" creationId="{F176EE61-7A3B-CE48-8952-9D391839D38A}"/>
          </ac:picMkLst>
        </pc:picChg>
        <pc:picChg chg="del">
          <ac:chgData name="Nane Kratzke" userId="971be13ff4ee5ef6" providerId="LiveId" clId="{AF2A99F9-8AD4-3644-94B0-74AB891B80BB}" dt="2021-01-18T14:57:05.562" v="19951" actId="478"/>
          <ac:picMkLst>
            <pc:docMk/>
            <pc:sldMk cId="4142414872" sldId="553"/>
            <ac:picMk id="4100" creationId="{7D89294E-E62B-014C-8136-B0E64DAAD330}"/>
          </ac:picMkLst>
        </pc:picChg>
        <pc:picChg chg="del">
          <ac:chgData name="Nane Kratzke" userId="971be13ff4ee5ef6" providerId="LiveId" clId="{AF2A99F9-8AD4-3644-94B0-74AB891B80BB}" dt="2021-01-18T14:57:05.562" v="19951" actId="478"/>
          <ac:picMkLst>
            <pc:docMk/>
            <pc:sldMk cId="4142414872" sldId="553"/>
            <ac:picMk id="4102" creationId="{80252F52-1DCD-4642-ABBE-8A75923CE665}"/>
          </ac:picMkLst>
        </pc:picChg>
        <pc:picChg chg="del">
          <ac:chgData name="Nane Kratzke" userId="971be13ff4ee5ef6" providerId="LiveId" clId="{AF2A99F9-8AD4-3644-94B0-74AB891B80BB}" dt="2021-01-18T14:57:05.562" v="19951" actId="478"/>
          <ac:picMkLst>
            <pc:docMk/>
            <pc:sldMk cId="4142414872" sldId="553"/>
            <ac:picMk id="4104" creationId="{8FAA75E5-F38D-4649-9416-86CEF9FFD7CC}"/>
          </ac:picMkLst>
        </pc:picChg>
      </pc:sldChg>
      <pc:sldChg chg="addSp delSp modSp add mod setBg">
        <pc:chgData name="Nane Kratzke" userId="971be13ff4ee5ef6" providerId="LiveId" clId="{AF2A99F9-8AD4-3644-94B0-74AB891B80BB}" dt="2021-01-18T15:38:04.380" v="21267" actId="14100"/>
        <pc:sldMkLst>
          <pc:docMk/>
          <pc:sldMk cId="3951742086" sldId="554"/>
        </pc:sldMkLst>
        <pc:spChg chg="add del">
          <ac:chgData name="Nane Kratzke" userId="971be13ff4ee5ef6" providerId="LiveId" clId="{AF2A99F9-8AD4-3644-94B0-74AB891B80BB}" dt="2021-01-18T15:17:27.561" v="20136"/>
          <ac:spMkLst>
            <pc:docMk/>
            <pc:sldMk cId="3951742086" sldId="554"/>
            <ac:spMk id="4" creationId="{2A86F164-51F7-2246-AE55-DEF25801A3D1}"/>
          </ac:spMkLst>
        </pc:spChg>
        <pc:spChg chg="add del">
          <ac:chgData name="Nane Kratzke" userId="971be13ff4ee5ef6" providerId="LiveId" clId="{AF2A99F9-8AD4-3644-94B0-74AB891B80BB}" dt="2021-01-18T15:17:27.561" v="20136"/>
          <ac:spMkLst>
            <pc:docMk/>
            <pc:sldMk cId="3951742086" sldId="554"/>
            <ac:spMk id="5" creationId="{43011AC5-F0B6-7F4C-B88E-CA9D06D1FE29}"/>
          </ac:spMkLst>
        </pc:spChg>
        <pc:spChg chg="del mod">
          <ac:chgData name="Nane Kratzke" userId="971be13ff4ee5ef6" providerId="LiveId" clId="{AF2A99F9-8AD4-3644-94B0-74AB891B80BB}" dt="2021-01-18T15:18:21.950" v="20146"/>
          <ac:spMkLst>
            <pc:docMk/>
            <pc:sldMk cId="3951742086" sldId="554"/>
            <ac:spMk id="6" creationId="{B35B3AE9-8A0F-7A4C-A369-E71CD19E8603}"/>
          </ac:spMkLst>
        </pc:spChg>
        <pc:spChg chg="add del">
          <ac:chgData name="Nane Kratzke" userId="971be13ff4ee5ef6" providerId="LiveId" clId="{AF2A99F9-8AD4-3644-94B0-74AB891B80BB}" dt="2021-01-18T15:17:27.561" v="20136"/>
          <ac:spMkLst>
            <pc:docMk/>
            <pc:sldMk cId="3951742086" sldId="554"/>
            <ac:spMk id="7" creationId="{8B7BA099-C9E0-4F43-8F4B-51F4A052DF3A}"/>
          </ac:spMkLst>
        </pc:spChg>
        <pc:spChg chg="del">
          <ac:chgData name="Nane Kratzke" userId="971be13ff4ee5ef6" providerId="LiveId" clId="{AF2A99F9-8AD4-3644-94B0-74AB891B80BB}" dt="2021-01-18T15:25:33.074" v="20452" actId="478"/>
          <ac:spMkLst>
            <pc:docMk/>
            <pc:sldMk cId="3951742086" sldId="554"/>
            <ac:spMk id="9" creationId="{CE491032-39F2-8747-BAF6-949301A73498}"/>
          </ac:spMkLst>
        </pc:spChg>
        <pc:spChg chg="mod">
          <ac:chgData name="Nane Kratzke" userId="971be13ff4ee5ef6" providerId="LiveId" clId="{AF2A99F9-8AD4-3644-94B0-74AB891B80BB}" dt="2021-01-18T15:17:19.008" v="20134" actId="6549"/>
          <ac:spMkLst>
            <pc:docMk/>
            <pc:sldMk cId="3951742086" sldId="554"/>
            <ac:spMk id="10" creationId="{64669592-C4EE-DB4B-A88C-C6A79EE0FE69}"/>
          </ac:spMkLst>
        </pc:spChg>
        <pc:spChg chg="add del">
          <ac:chgData name="Nane Kratzke" userId="971be13ff4ee5ef6" providerId="LiveId" clId="{AF2A99F9-8AD4-3644-94B0-74AB891B80BB}" dt="2021-01-18T15:17:27.561" v="20136"/>
          <ac:spMkLst>
            <pc:docMk/>
            <pc:sldMk cId="3951742086" sldId="554"/>
            <ac:spMk id="11" creationId="{415F6719-CE7F-134F-A3EF-61D54566F782}"/>
          </ac:spMkLst>
        </pc:spChg>
        <pc:spChg chg="add del">
          <ac:chgData name="Nane Kratzke" userId="971be13ff4ee5ef6" providerId="LiveId" clId="{AF2A99F9-8AD4-3644-94B0-74AB891B80BB}" dt="2021-01-18T15:17:31.105" v="20138"/>
          <ac:spMkLst>
            <pc:docMk/>
            <pc:sldMk cId="3951742086" sldId="554"/>
            <ac:spMk id="12" creationId="{09D3486D-2297-5740-A477-E168044F590F}"/>
          </ac:spMkLst>
        </pc:spChg>
        <pc:spChg chg="add del">
          <ac:chgData name="Nane Kratzke" userId="971be13ff4ee5ef6" providerId="LiveId" clId="{AF2A99F9-8AD4-3644-94B0-74AB891B80BB}" dt="2021-01-18T15:17:31.105" v="20138"/>
          <ac:spMkLst>
            <pc:docMk/>
            <pc:sldMk cId="3951742086" sldId="554"/>
            <ac:spMk id="13" creationId="{8F474E43-6E53-BF44-8A1B-F69469F878A6}"/>
          </ac:spMkLst>
        </pc:spChg>
        <pc:spChg chg="add del">
          <ac:chgData name="Nane Kratzke" userId="971be13ff4ee5ef6" providerId="LiveId" clId="{AF2A99F9-8AD4-3644-94B0-74AB891B80BB}" dt="2021-01-18T15:17:31.105" v="20138"/>
          <ac:spMkLst>
            <pc:docMk/>
            <pc:sldMk cId="3951742086" sldId="554"/>
            <ac:spMk id="14" creationId="{5510210B-27BD-5445-9673-A5B4282453B0}"/>
          </ac:spMkLst>
        </pc:spChg>
        <pc:spChg chg="add del">
          <ac:chgData name="Nane Kratzke" userId="971be13ff4ee5ef6" providerId="LiveId" clId="{AF2A99F9-8AD4-3644-94B0-74AB891B80BB}" dt="2021-01-18T15:17:31.105" v="20138"/>
          <ac:spMkLst>
            <pc:docMk/>
            <pc:sldMk cId="3951742086" sldId="554"/>
            <ac:spMk id="15" creationId="{06444C67-F1FA-1B40-8B27-FF2E746A5F39}"/>
          </ac:spMkLst>
        </pc:spChg>
        <pc:spChg chg="add del">
          <ac:chgData name="Nane Kratzke" userId="971be13ff4ee5ef6" providerId="LiveId" clId="{AF2A99F9-8AD4-3644-94B0-74AB891B80BB}" dt="2021-01-18T15:17:40.054" v="20141"/>
          <ac:spMkLst>
            <pc:docMk/>
            <pc:sldMk cId="3951742086" sldId="554"/>
            <ac:spMk id="16" creationId="{B0BA0F75-51D0-CF43-AA1C-4354DC409667}"/>
          </ac:spMkLst>
        </pc:spChg>
        <pc:spChg chg="add del">
          <ac:chgData name="Nane Kratzke" userId="971be13ff4ee5ef6" providerId="LiveId" clId="{AF2A99F9-8AD4-3644-94B0-74AB891B80BB}" dt="2021-01-18T15:17:40.054" v="20141"/>
          <ac:spMkLst>
            <pc:docMk/>
            <pc:sldMk cId="3951742086" sldId="554"/>
            <ac:spMk id="17" creationId="{876265D8-3EAA-F04E-80F6-FD49A55978A7}"/>
          </ac:spMkLst>
        </pc:spChg>
        <pc:spChg chg="add del">
          <ac:chgData name="Nane Kratzke" userId="971be13ff4ee5ef6" providerId="LiveId" clId="{AF2A99F9-8AD4-3644-94B0-74AB891B80BB}" dt="2021-01-18T15:17:40.054" v="20141"/>
          <ac:spMkLst>
            <pc:docMk/>
            <pc:sldMk cId="3951742086" sldId="554"/>
            <ac:spMk id="18" creationId="{7AC1ABA1-1540-974B-91C4-C082ADB2F46D}"/>
          </ac:spMkLst>
        </pc:spChg>
        <pc:spChg chg="add del">
          <ac:chgData name="Nane Kratzke" userId="971be13ff4ee5ef6" providerId="LiveId" clId="{AF2A99F9-8AD4-3644-94B0-74AB891B80BB}" dt="2021-01-18T15:17:40.054" v="20141"/>
          <ac:spMkLst>
            <pc:docMk/>
            <pc:sldMk cId="3951742086" sldId="554"/>
            <ac:spMk id="19" creationId="{027C6D92-EDA2-3144-B3D0-4002C35AE2CF}"/>
          </ac:spMkLst>
        </pc:spChg>
        <pc:spChg chg="add del">
          <ac:chgData name="Nane Kratzke" userId="971be13ff4ee5ef6" providerId="LiveId" clId="{AF2A99F9-8AD4-3644-94B0-74AB891B80BB}" dt="2021-01-18T15:18:00.461" v="20144"/>
          <ac:spMkLst>
            <pc:docMk/>
            <pc:sldMk cId="3951742086" sldId="554"/>
            <ac:spMk id="20" creationId="{147AB705-1F3D-4845-B31C-CD6FEB8A269A}"/>
          </ac:spMkLst>
        </pc:spChg>
        <pc:spChg chg="add del">
          <ac:chgData name="Nane Kratzke" userId="971be13ff4ee5ef6" providerId="LiveId" clId="{AF2A99F9-8AD4-3644-94B0-74AB891B80BB}" dt="2021-01-18T15:18:00.461" v="20144"/>
          <ac:spMkLst>
            <pc:docMk/>
            <pc:sldMk cId="3951742086" sldId="554"/>
            <ac:spMk id="21" creationId="{0BC664A1-6ACD-A44A-8C10-BAA3634C843C}"/>
          </ac:spMkLst>
        </pc:spChg>
        <pc:spChg chg="add del">
          <ac:chgData name="Nane Kratzke" userId="971be13ff4ee5ef6" providerId="LiveId" clId="{AF2A99F9-8AD4-3644-94B0-74AB891B80BB}" dt="2021-01-18T15:18:00.461" v="20144"/>
          <ac:spMkLst>
            <pc:docMk/>
            <pc:sldMk cId="3951742086" sldId="554"/>
            <ac:spMk id="22" creationId="{DE085B5C-017E-ED44-A1AE-249D52E1BFAA}"/>
          </ac:spMkLst>
        </pc:spChg>
        <pc:spChg chg="add del">
          <ac:chgData name="Nane Kratzke" userId="971be13ff4ee5ef6" providerId="LiveId" clId="{AF2A99F9-8AD4-3644-94B0-74AB891B80BB}" dt="2021-01-18T15:18:00.461" v="20144"/>
          <ac:spMkLst>
            <pc:docMk/>
            <pc:sldMk cId="3951742086" sldId="554"/>
            <ac:spMk id="23" creationId="{FF592E88-3CEF-4743-BF7C-C5865F3C6D0E}"/>
          </ac:spMkLst>
        </pc:spChg>
        <pc:spChg chg="add mod">
          <ac:chgData name="Nane Kratzke" userId="971be13ff4ee5ef6" providerId="LiveId" clId="{AF2A99F9-8AD4-3644-94B0-74AB891B80BB}" dt="2021-01-18T15:38:04.380" v="21267" actId="14100"/>
          <ac:spMkLst>
            <pc:docMk/>
            <pc:sldMk cId="3951742086" sldId="554"/>
            <ac:spMk id="24" creationId="{DB9A78C6-42BA-CC40-A20F-ACADFC18BE98}"/>
          </ac:spMkLst>
        </pc:spChg>
        <pc:spChg chg="add del">
          <ac:chgData name="Nane Kratzke" userId="971be13ff4ee5ef6" providerId="LiveId" clId="{AF2A99F9-8AD4-3644-94B0-74AB891B80BB}" dt="2021-01-18T15:19:02.811" v="20154"/>
          <ac:spMkLst>
            <pc:docMk/>
            <pc:sldMk cId="3951742086" sldId="554"/>
            <ac:spMk id="25" creationId="{FC575DC2-8A12-DF47-BB01-2883F31E3E18}"/>
          </ac:spMkLst>
        </pc:spChg>
        <pc:spChg chg="add del">
          <ac:chgData name="Nane Kratzke" userId="971be13ff4ee5ef6" providerId="LiveId" clId="{AF2A99F9-8AD4-3644-94B0-74AB891B80BB}" dt="2021-01-18T15:19:02.811" v="20154"/>
          <ac:spMkLst>
            <pc:docMk/>
            <pc:sldMk cId="3951742086" sldId="554"/>
            <ac:spMk id="26" creationId="{6CBF5A89-5FAC-164E-B792-E90A1D0DC9A5}"/>
          </ac:spMkLst>
        </pc:spChg>
        <pc:spChg chg="add del">
          <ac:chgData name="Nane Kratzke" userId="971be13ff4ee5ef6" providerId="LiveId" clId="{AF2A99F9-8AD4-3644-94B0-74AB891B80BB}" dt="2021-01-18T15:19:02.811" v="20154"/>
          <ac:spMkLst>
            <pc:docMk/>
            <pc:sldMk cId="3951742086" sldId="554"/>
            <ac:spMk id="27" creationId="{23065127-AB1B-904D-B2C4-4178CC0C7315}"/>
          </ac:spMkLst>
        </pc:spChg>
        <pc:spChg chg="add del">
          <ac:chgData name="Nane Kratzke" userId="971be13ff4ee5ef6" providerId="LiveId" clId="{AF2A99F9-8AD4-3644-94B0-74AB891B80BB}" dt="2021-01-18T15:19:02.811" v="20154"/>
          <ac:spMkLst>
            <pc:docMk/>
            <pc:sldMk cId="3951742086" sldId="554"/>
            <ac:spMk id="28" creationId="{2F7B775C-47F9-2146-9EA7-F33573582590}"/>
          </ac:spMkLst>
        </pc:spChg>
        <pc:picChg chg="del">
          <ac:chgData name="Nane Kratzke" userId="971be13ff4ee5ef6" providerId="LiveId" clId="{AF2A99F9-8AD4-3644-94B0-74AB891B80BB}" dt="2021-01-18T15:16:39.877" v="20130" actId="478"/>
          <ac:picMkLst>
            <pc:docMk/>
            <pc:sldMk cId="3951742086" sldId="554"/>
            <ac:picMk id="8" creationId="{D4C200BB-FB97-6B4D-B288-CA3CCF8E8FC3}"/>
          </ac:picMkLst>
        </pc:picChg>
        <pc:picChg chg="add mod">
          <ac:chgData name="Nane Kratzke" userId="971be13ff4ee5ef6" providerId="LiveId" clId="{AF2A99F9-8AD4-3644-94B0-74AB891B80BB}" dt="2021-01-18T15:36:00.312" v="21137" actId="14100"/>
          <ac:picMkLst>
            <pc:docMk/>
            <pc:sldMk cId="3951742086" sldId="554"/>
            <ac:picMk id="6167" creationId="{EC797CD0-B63D-434A-A8AC-A1DCDD970F75}"/>
          </ac:picMkLst>
        </pc:picChg>
      </pc:sldChg>
      <pc:sldChg chg="addSp delSp modSp add mod">
        <pc:chgData name="Nane Kratzke" userId="971be13ff4ee5ef6" providerId="LiveId" clId="{AF2A99F9-8AD4-3644-94B0-74AB891B80BB}" dt="2021-01-18T16:26:26.971" v="22755" actId="113"/>
        <pc:sldMkLst>
          <pc:docMk/>
          <pc:sldMk cId="1055998096" sldId="555"/>
        </pc:sldMkLst>
        <pc:spChg chg="mod">
          <ac:chgData name="Nane Kratzke" userId="971be13ff4ee5ef6" providerId="LiveId" clId="{AF2A99F9-8AD4-3644-94B0-74AB891B80BB}" dt="2021-01-18T15:42:09.978" v="21285" actId="20577"/>
          <ac:spMkLst>
            <pc:docMk/>
            <pc:sldMk cId="1055998096" sldId="555"/>
            <ac:spMk id="2" creationId="{9C499ED8-18D1-E942-8557-969449808E76}"/>
          </ac:spMkLst>
        </pc:spChg>
        <pc:spChg chg="add mod">
          <ac:chgData name="Nane Kratzke" userId="971be13ff4ee5ef6" providerId="LiveId" clId="{AF2A99F9-8AD4-3644-94B0-74AB891B80BB}" dt="2021-01-18T16:02:58.871" v="22014" actId="1076"/>
          <ac:spMkLst>
            <pc:docMk/>
            <pc:sldMk cId="1055998096" sldId="555"/>
            <ac:spMk id="4" creationId="{04FE019A-893B-B24C-AFB9-7F61A111F331}"/>
          </ac:spMkLst>
        </pc:spChg>
        <pc:spChg chg="add mod">
          <ac:chgData name="Nane Kratzke" userId="971be13ff4ee5ef6" providerId="LiveId" clId="{AF2A99F9-8AD4-3644-94B0-74AB891B80BB}" dt="2021-01-18T16:26:26.971" v="22755" actId="113"/>
          <ac:spMkLst>
            <pc:docMk/>
            <pc:sldMk cId="1055998096" sldId="555"/>
            <ac:spMk id="5" creationId="{2E2ABF0B-C23B-7F4D-8764-416EAD679EC0}"/>
          </ac:spMkLst>
        </pc:spChg>
        <pc:spChg chg="mod">
          <ac:chgData name="Nane Kratzke" userId="971be13ff4ee5ef6" providerId="LiveId" clId="{AF2A99F9-8AD4-3644-94B0-74AB891B80BB}" dt="2021-01-18T15:42:29.959" v="21342" actId="20577"/>
          <ac:spMkLst>
            <pc:docMk/>
            <pc:sldMk cId="1055998096" sldId="555"/>
            <ac:spMk id="10" creationId="{64669592-C4EE-DB4B-A88C-C6A79EE0FE69}"/>
          </ac:spMkLst>
        </pc:spChg>
        <pc:spChg chg="mod">
          <ac:chgData name="Nane Kratzke" userId="971be13ff4ee5ef6" providerId="LiveId" clId="{AF2A99F9-8AD4-3644-94B0-74AB891B80BB}" dt="2021-01-18T16:01:28.828" v="21985" actId="207"/>
          <ac:spMkLst>
            <pc:docMk/>
            <pc:sldMk cId="1055998096" sldId="555"/>
            <ac:spMk id="24" creationId="{DB9A78C6-42BA-CC40-A20F-ACADFC18BE98}"/>
          </ac:spMkLst>
        </pc:spChg>
        <pc:picChg chg="del">
          <ac:chgData name="Nane Kratzke" userId="971be13ff4ee5ef6" providerId="LiveId" clId="{AF2A99F9-8AD4-3644-94B0-74AB891B80BB}" dt="2021-01-18T15:42:31.972" v="21343" actId="478"/>
          <ac:picMkLst>
            <pc:docMk/>
            <pc:sldMk cId="1055998096" sldId="555"/>
            <ac:picMk id="6167" creationId="{EC797CD0-B63D-434A-A8AC-A1DCDD970F75}"/>
          </ac:picMkLst>
        </pc:picChg>
        <pc:picChg chg="add mod">
          <ac:chgData name="Nane Kratzke" userId="971be13ff4ee5ef6" providerId="LiveId" clId="{AF2A99F9-8AD4-3644-94B0-74AB891B80BB}" dt="2021-01-18T16:02:58.871" v="22014" actId="1076"/>
          <ac:picMkLst>
            <pc:docMk/>
            <pc:sldMk cId="1055998096" sldId="555"/>
            <ac:picMk id="7170" creationId="{46A222B5-F6B9-1F46-A35B-5BB26C14A75C}"/>
          </ac:picMkLst>
        </pc:picChg>
      </pc:sldChg>
      <pc:sldChg chg="addSp delSp modSp add mod">
        <pc:chgData name="Nane Kratzke" userId="971be13ff4ee5ef6" providerId="LiveId" clId="{AF2A99F9-8AD4-3644-94B0-74AB891B80BB}" dt="2021-01-18T16:23:51.055" v="22684" actId="207"/>
        <pc:sldMkLst>
          <pc:docMk/>
          <pc:sldMk cId="3188167452" sldId="556"/>
        </pc:sldMkLst>
        <pc:spChg chg="mod">
          <ac:chgData name="Nane Kratzke" userId="971be13ff4ee5ef6" providerId="LiveId" clId="{AF2A99F9-8AD4-3644-94B0-74AB891B80BB}" dt="2021-01-18T16:23:51.055" v="22684" actId="207"/>
          <ac:spMkLst>
            <pc:docMk/>
            <pc:sldMk cId="3188167452" sldId="556"/>
            <ac:spMk id="4" creationId="{04FE019A-893B-B24C-AFB9-7F61A111F331}"/>
          </ac:spMkLst>
        </pc:spChg>
        <pc:spChg chg="add mod">
          <ac:chgData name="Nane Kratzke" userId="971be13ff4ee5ef6" providerId="LiveId" clId="{AF2A99F9-8AD4-3644-94B0-74AB891B80BB}" dt="2021-01-18T16:10:13.017" v="22051" actId="403"/>
          <ac:spMkLst>
            <pc:docMk/>
            <pc:sldMk cId="3188167452" sldId="556"/>
            <ac:spMk id="9" creationId="{3FF67D34-E3A0-AB4D-819E-A270C1191E9D}"/>
          </ac:spMkLst>
        </pc:spChg>
        <pc:spChg chg="mod">
          <ac:chgData name="Nane Kratzke" userId="971be13ff4ee5ef6" providerId="LiveId" clId="{AF2A99F9-8AD4-3644-94B0-74AB891B80BB}" dt="2021-01-18T16:03:54.954" v="22029" actId="20577"/>
          <ac:spMkLst>
            <pc:docMk/>
            <pc:sldMk cId="3188167452" sldId="556"/>
            <ac:spMk id="10" creationId="{64669592-C4EE-DB4B-A88C-C6A79EE0FE69}"/>
          </ac:spMkLst>
        </pc:spChg>
        <pc:spChg chg="add mod">
          <ac:chgData name="Nane Kratzke" userId="971be13ff4ee5ef6" providerId="LiveId" clId="{AF2A99F9-8AD4-3644-94B0-74AB891B80BB}" dt="2021-01-18T16:22:48.311" v="22672" actId="167"/>
          <ac:spMkLst>
            <pc:docMk/>
            <pc:sldMk cId="3188167452" sldId="556"/>
            <ac:spMk id="11" creationId="{F60C6DDB-4E0F-5E4F-BBA7-EE0E090B2014}"/>
          </ac:spMkLst>
        </pc:spChg>
        <pc:spChg chg="mod">
          <ac:chgData name="Nane Kratzke" userId="971be13ff4ee5ef6" providerId="LiveId" clId="{AF2A99F9-8AD4-3644-94B0-74AB891B80BB}" dt="2021-01-18T16:19:02.138" v="22485" actId="255"/>
          <ac:spMkLst>
            <pc:docMk/>
            <pc:sldMk cId="3188167452" sldId="556"/>
            <ac:spMk id="24" creationId="{DB9A78C6-42BA-CC40-A20F-ACADFC18BE98}"/>
          </ac:spMkLst>
        </pc:spChg>
        <pc:picChg chg="add mod">
          <ac:chgData name="Nane Kratzke" userId="971be13ff4ee5ef6" providerId="LiveId" clId="{AF2A99F9-8AD4-3644-94B0-74AB891B80BB}" dt="2021-01-18T16:23:24.424" v="22680" actId="1076"/>
          <ac:picMkLst>
            <pc:docMk/>
            <pc:sldMk cId="3188167452" sldId="556"/>
            <ac:picMk id="5" creationId="{83F5110F-511A-854E-A57C-78F0E05B487F}"/>
          </ac:picMkLst>
        </pc:picChg>
        <pc:picChg chg="del">
          <ac:chgData name="Nane Kratzke" userId="971be13ff4ee5ef6" providerId="LiveId" clId="{AF2A99F9-8AD4-3644-94B0-74AB891B80BB}" dt="2021-01-18T16:08:38.917" v="22030" actId="478"/>
          <ac:picMkLst>
            <pc:docMk/>
            <pc:sldMk cId="3188167452" sldId="556"/>
            <ac:picMk id="7170" creationId="{46A222B5-F6B9-1F46-A35B-5BB26C14A75C}"/>
          </ac:picMkLst>
        </pc:picChg>
      </pc:sldChg>
      <pc:sldChg chg="addSp delSp modSp add mod">
        <pc:chgData name="Nane Kratzke" userId="971be13ff4ee5ef6" providerId="LiveId" clId="{AF2A99F9-8AD4-3644-94B0-74AB891B80BB}" dt="2021-01-18T16:42:00.093" v="23224"/>
        <pc:sldMkLst>
          <pc:docMk/>
          <pc:sldMk cId="879725003" sldId="557"/>
        </pc:sldMkLst>
        <pc:spChg chg="mod">
          <ac:chgData name="Nane Kratzke" userId="971be13ff4ee5ef6" providerId="LiveId" clId="{AF2A99F9-8AD4-3644-94B0-74AB891B80BB}" dt="2021-01-18T16:41:46.234" v="23223" actId="1076"/>
          <ac:spMkLst>
            <pc:docMk/>
            <pc:sldMk cId="879725003" sldId="557"/>
            <ac:spMk id="4" creationId="{04FE019A-893B-B24C-AFB9-7F61A111F331}"/>
          </ac:spMkLst>
        </pc:spChg>
        <pc:spChg chg="del mod">
          <ac:chgData name="Nane Kratzke" userId="971be13ff4ee5ef6" providerId="LiveId" clId="{AF2A99F9-8AD4-3644-94B0-74AB891B80BB}" dt="2021-01-18T16:38:19.820" v="23156" actId="478"/>
          <ac:spMkLst>
            <pc:docMk/>
            <pc:sldMk cId="879725003" sldId="557"/>
            <ac:spMk id="9" creationId="{3FF67D34-E3A0-AB4D-819E-A270C1191E9D}"/>
          </ac:spMkLst>
        </pc:spChg>
        <pc:spChg chg="mod">
          <ac:chgData name="Nane Kratzke" userId="971be13ff4ee5ef6" providerId="LiveId" clId="{AF2A99F9-8AD4-3644-94B0-74AB891B80BB}" dt="2021-01-18T16:27:09.934" v="22774" actId="20577"/>
          <ac:spMkLst>
            <pc:docMk/>
            <pc:sldMk cId="879725003" sldId="557"/>
            <ac:spMk id="10" creationId="{64669592-C4EE-DB4B-A88C-C6A79EE0FE69}"/>
          </ac:spMkLst>
        </pc:spChg>
        <pc:spChg chg="del">
          <ac:chgData name="Nane Kratzke" userId="971be13ff4ee5ef6" providerId="LiveId" clId="{AF2A99F9-8AD4-3644-94B0-74AB891B80BB}" dt="2021-01-18T16:39:03.750" v="23166" actId="478"/>
          <ac:spMkLst>
            <pc:docMk/>
            <pc:sldMk cId="879725003" sldId="557"/>
            <ac:spMk id="11" creationId="{F60C6DDB-4E0F-5E4F-BBA7-EE0E090B2014}"/>
          </ac:spMkLst>
        </pc:spChg>
        <pc:spChg chg="mod">
          <ac:chgData name="Nane Kratzke" userId="971be13ff4ee5ef6" providerId="LiveId" clId="{AF2A99F9-8AD4-3644-94B0-74AB891B80BB}" dt="2021-01-18T16:41:00.986" v="23219" actId="1076"/>
          <ac:spMkLst>
            <pc:docMk/>
            <pc:sldMk cId="879725003" sldId="557"/>
            <ac:spMk id="24" creationId="{DB9A78C6-42BA-CC40-A20F-ACADFC18BE98}"/>
          </ac:spMkLst>
        </pc:spChg>
        <pc:picChg chg="del">
          <ac:chgData name="Nane Kratzke" userId="971be13ff4ee5ef6" providerId="LiveId" clId="{AF2A99F9-8AD4-3644-94B0-74AB891B80BB}" dt="2021-01-18T16:38:12.846" v="23153" actId="478"/>
          <ac:picMkLst>
            <pc:docMk/>
            <pc:sldMk cId="879725003" sldId="557"/>
            <ac:picMk id="5" creationId="{83F5110F-511A-854E-A57C-78F0E05B487F}"/>
          </ac:picMkLst>
        </pc:picChg>
        <pc:picChg chg="add del mod">
          <ac:chgData name="Nane Kratzke" userId="971be13ff4ee5ef6" providerId="LiveId" clId="{AF2A99F9-8AD4-3644-94B0-74AB891B80BB}" dt="2021-01-18T16:38:15.722" v="23155" actId="478"/>
          <ac:picMkLst>
            <pc:docMk/>
            <pc:sldMk cId="879725003" sldId="557"/>
            <ac:picMk id="9218" creationId="{30C96231-EB4D-2D40-9167-AD4DA21227F2}"/>
          </ac:picMkLst>
        </pc:picChg>
        <pc:picChg chg="add mod">
          <ac:chgData name="Nane Kratzke" userId="971be13ff4ee5ef6" providerId="LiveId" clId="{AF2A99F9-8AD4-3644-94B0-74AB891B80BB}" dt="2021-01-18T16:42:00.093" v="23224"/>
          <ac:picMkLst>
            <pc:docMk/>
            <pc:sldMk cId="879725003" sldId="557"/>
            <ac:picMk id="9220" creationId="{9D960DC6-96A9-7D42-AC47-A35FA3EF15C4}"/>
          </ac:picMkLst>
        </pc:picChg>
      </pc:sldChg>
      <pc:sldChg chg="modSp add mod">
        <pc:chgData name="Nane Kratzke" userId="971be13ff4ee5ef6" providerId="LiveId" clId="{AF2A99F9-8AD4-3644-94B0-74AB891B80BB}" dt="2021-01-18T18:56:19.395" v="25757"/>
        <pc:sldMkLst>
          <pc:docMk/>
          <pc:sldMk cId="3605680972" sldId="558"/>
        </pc:sldMkLst>
        <pc:spChg chg="mod">
          <ac:chgData name="Nane Kratzke" userId="971be13ff4ee5ef6" providerId="LiveId" clId="{AF2A99F9-8AD4-3644-94B0-74AB891B80BB}" dt="2021-01-18T16:58:09.503" v="24615" actId="20577"/>
          <ac:spMkLst>
            <pc:docMk/>
            <pc:sldMk cId="3605680972" sldId="558"/>
            <ac:spMk id="4" creationId="{04FE019A-893B-B24C-AFB9-7F61A111F331}"/>
          </ac:spMkLst>
        </pc:spChg>
        <pc:spChg chg="mod">
          <ac:chgData name="Nane Kratzke" userId="971be13ff4ee5ef6" providerId="LiveId" clId="{AF2A99F9-8AD4-3644-94B0-74AB891B80BB}" dt="2021-01-18T16:43:57.027" v="23244" actId="20577"/>
          <ac:spMkLst>
            <pc:docMk/>
            <pc:sldMk cId="3605680972" sldId="558"/>
            <ac:spMk id="10" creationId="{64669592-C4EE-DB4B-A88C-C6A79EE0FE69}"/>
          </ac:spMkLst>
        </pc:spChg>
        <pc:spChg chg="mod">
          <ac:chgData name="Nane Kratzke" userId="971be13ff4ee5ef6" providerId="LiveId" clId="{AF2A99F9-8AD4-3644-94B0-74AB891B80BB}" dt="2021-01-18T16:56:05.953" v="24407" actId="1076"/>
          <ac:spMkLst>
            <pc:docMk/>
            <pc:sldMk cId="3605680972" sldId="558"/>
            <ac:spMk id="24" creationId="{DB9A78C6-42BA-CC40-A20F-ACADFC18BE98}"/>
          </ac:spMkLst>
        </pc:spChg>
        <pc:picChg chg="mod">
          <ac:chgData name="Nane Kratzke" userId="971be13ff4ee5ef6" providerId="LiveId" clId="{AF2A99F9-8AD4-3644-94B0-74AB891B80BB}" dt="2021-01-18T18:56:19.395" v="25757"/>
          <ac:picMkLst>
            <pc:docMk/>
            <pc:sldMk cId="3605680972" sldId="558"/>
            <ac:picMk id="9220" creationId="{9D960DC6-96A9-7D42-AC47-A35FA3EF15C4}"/>
          </ac:picMkLst>
        </pc:picChg>
      </pc:sldChg>
      <pc:sldChg chg="addSp delSp modSp add mod">
        <pc:chgData name="Nane Kratzke" userId="971be13ff4ee5ef6" providerId="LiveId" clId="{AF2A99F9-8AD4-3644-94B0-74AB891B80BB}" dt="2021-01-19T16:13:28.900" v="27062" actId="20577"/>
        <pc:sldMkLst>
          <pc:docMk/>
          <pc:sldMk cId="2340717947" sldId="559"/>
        </pc:sldMkLst>
        <pc:spChg chg="del">
          <ac:chgData name="Nane Kratzke" userId="971be13ff4ee5ef6" providerId="LiveId" clId="{AF2A99F9-8AD4-3644-94B0-74AB891B80BB}" dt="2021-01-18T17:02:49.699" v="24627" actId="478"/>
          <ac:spMkLst>
            <pc:docMk/>
            <pc:sldMk cId="2340717947" sldId="559"/>
            <ac:spMk id="4" creationId="{04FE019A-893B-B24C-AFB9-7F61A111F331}"/>
          </ac:spMkLst>
        </pc:spChg>
        <pc:spChg chg="mod">
          <ac:chgData name="Nane Kratzke" userId="971be13ff4ee5ef6" providerId="LiveId" clId="{AF2A99F9-8AD4-3644-94B0-74AB891B80BB}" dt="2021-01-18T17:02:36.566" v="24625" actId="20577"/>
          <ac:spMkLst>
            <pc:docMk/>
            <pc:sldMk cId="2340717947" sldId="559"/>
            <ac:spMk id="10" creationId="{64669592-C4EE-DB4B-A88C-C6A79EE0FE69}"/>
          </ac:spMkLst>
        </pc:spChg>
        <pc:spChg chg="mod">
          <ac:chgData name="Nane Kratzke" userId="971be13ff4ee5ef6" providerId="LiveId" clId="{AF2A99F9-8AD4-3644-94B0-74AB891B80BB}" dt="2021-01-19T16:13:28.900" v="27062" actId="20577"/>
          <ac:spMkLst>
            <pc:docMk/>
            <pc:sldMk cId="2340717947" sldId="559"/>
            <ac:spMk id="24" creationId="{DB9A78C6-42BA-CC40-A20F-ACADFC18BE98}"/>
          </ac:spMkLst>
        </pc:spChg>
        <pc:picChg chg="add mod">
          <ac:chgData name="Nane Kratzke" userId="971be13ff4ee5ef6" providerId="LiveId" clId="{AF2A99F9-8AD4-3644-94B0-74AB891B80BB}" dt="2021-01-19T16:11:39.491" v="27050" actId="1076"/>
          <ac:picMkLst>
            <pc:docMk/>
            <pc:sldMk cId="2340717947" sldId="559"/>
            <ac:picMk id="1026" creationId="{2590DA62-DF71-5B49-BA1C-426D5DEDFE8A}"/>
          </ac:picMkLst>
        </pc:picChg>
        <pc:picChg chg="del">
          <ac:chgData name="Nane Kratzke" userId="971be13ff4ee5ef6" providerId="LiveId" clId="{AF2A99F9-8AD4-3644-94B0-74AB891B80BB}" dt="2021-01-18T17:02:47.074" v="24626" actId="478"/>
          <ac:picMkLst>
            <pc:docMk/>
            <pc:sldMk cId="2340717947" sldId="559"/>
            <ac:picMk id="9220" creationId="{9D960DC6-96A9-7D42-AC47-A35FA3EF15C4}"/>
          </ac:picMkLst>
        </pc:picChg>
      </pc:sldChg>
      <pc:sldChg chg="addSp delSp modSp add mod">
        <pc:chgData name="Nane Kratzke" userId="971be13ff4ee5ef6" providerId="LiveId" clId="{AF2A99F9-8AD4-3644-94B0-74AB891B80BB}" dt="2021-01-19T16:26:01.934" v="27292" actId="1076"/>
        <pc:sldMkLst>
          <pc:docMk/>
          <pc:sldMk cId="1905923310" sldId="560"/>
        </pc:sldMkLst>
        <pc:spChg chg="mod">
          <ac:chgData name="Nane Kratzke" userId="971be13ff4ee5ef6" providerId="LiveId" clId="{AF2A99F9-8AD4-3644-94B0-74AB891B80BB}" dt="2021-01-18T17:03:11.870" v="24661" actId="20577"/>
          <ac:spMkLst>
            <pc:docMk/>
            <pc:sldMk cId="1905923310" sldId="560"/>
            <ac:spMk id="10" creationId="{64669592-C4EE-DB4B-A88C-C6A79EE0FE69}"/>
          </ac:spMkLst>
        </pc:spChg>
        <pc:spChg chg="mod">
          <ac:chgData name="Nane Kratzke" userId="971be13ff4ee5ef6" providerId="LiveId" clId="{AF2A99F9-8AD4-3644-94B0-74AB891B80BB}" dt="2021-01-19T16:25:51.011" v="27290" actId="20577"/>
          <ac:spMkLst>
            <pc:docMk/>
            <pc:sldMk cId="1905923310" sldId="560"/>
            <ac:spMk id="24" creationId="{DB9A78C6-42BA-CC40-A20F-ACADFC18BE98}"/>
          </ac:spMkLst>
        </pc:spChg>
        <pc:picChg chg="add mod">
          <ac:chgData name="Nane Kratzke" userId="971be13ff4ee5ef6" providerId="LiveId" clId="{AF2A99F9-8AD4-3644-94B0-74AB891B80BB}" dt="2021-01-19T16:26:01.934" v="27292" actId="1076"/>
          <ac:picMkLst>
            <pc:docMk/>
            <pc:sldMk cId="1905923310" sldId="560"/>
            <ac:picMk id="4" creationId="{8CA8E55B-70C2-BD47-8EE1-D6E1DEFA3DFE}"/>
          </ac:picMkLst>
        </pc:picChg>
        <pc:picChg chg="add del">
          <ac:chgData name="Nane Kratzke" userId="971be13ff4ee5ef6" providerId="LiveId" clId="{AF2A99F9-8AD4-3644-94B0-74AB891B80BB}" dt="2021-01-19T16:14:54.511" v="27064" actId="478"/>
          <ac:picMkLst>
            <pc:docMk/>
            <pc:sldMk cId="1905923310" sldId="560"/>
            <ac:picMk id="2050" creationId="{5E6C654F-EAA1-9B45-A5C8-A360FA26F58E}"/>
          </ac:picMkLst>
        </pc:picChg>
      </pc:sldChg>
      <pc:sldChg chg="addSp modSp add mod">
        <pc:chgData name="Nane Kratzke" userId="971be13ff4ee5ef6" providerId="LiveId" clId="{AF2A99F9-8AD4-3644-94B0-74AB891B80BB}" dt="2021-01-19T16:37:53.489" v="27411" actId="1076"/>
        <pc:sldMkLst>
          <pc:docMk/>
          <pc:sldMk cId="3713241106" sldId="561"/>
        </pc:sldMkLst>
        <pc:spChg chg="add mod">
          <ac:chgData name="Nane Kratzke" userId="971be13ff4ee5ef6" providerId="LiveId" clId="{AF2A99F9-8AD4-3644-94B0-74AB891B80BB}" dt="2021-01-19T16:34:03.945" v="27351" actId="20577"/>
          <ac:spMkLst>
            <pc:docMk/>
            <pc:sldMk cId="3713241106" sldId="561"/>
            <ac:spMk id="4" creationId="{EFD408A1-F15E-6C48-ABE6-021A61634556}"/>
          </ac:spMkLst>
        </pc:spChg>
        <pc:spChg chg="add mod">
          <ac:chgData name="Nane Kratzke" userId="971be13ff4ee5ef6" providerId="LiveId" clId="{AF2A99F9-8AD4-3644-94B0-74AB891B80BB}" dt="2021-01-19T16:37:53.489" v="27411" actId="1076"/>
          <ac:spMkLst>
            <pc:docMk/>
            <pc:sldMk cId="3713241106" sldId="561"/>
            <ac:spMk id="5" creationId="{E479B50C-AF35-7440-AC8D-B7315F93FD71}"/>
          </ac:spMkLst>
        </pc:spChg>
        <pc:spChg chg="mod">
          <ac:chgData name="Nane Kratzke" userId="971be13ff4ee5ef6" providerId="LiveId" clId="{AF2A99F9-8AD4-3644-94B0-74AB891B80BB}" dt="2021-01-19T16:28:02.333" v="27303" actId="20577"/>
          <ac:spMkLst>
            <pc:docMk/>
            <pc:sldMk cId="3713241106" sldId="561"/>
            <ac:spMk id="10" creationId="{64669592-C4EE-DB4B-A88C-C6A79EE0FE69}"/>
          </ac:spMkLst>
        </pc:spChg>
        <pc:spChg chg="mod">
          <ac:chgData name="Nane Kratzke" userId="971be13ff4ee5ef6" providerId="LiveId" clId="{AF2A99F9-8AD4-3644-94B0-74AB891B80BB}" dt="2021-01-19T16:33:32.150" v="27336" actId="1076"/>
          <ac:spMkLst>
            <pc:docMk/>
            <pc:sldMk cId="3713241106" sldId="561"/>
            <ac:spMk id="24" creationId="{DB9A78C6-42BA-CC40-A20F-ACADFC18BE98}"/>
          </ac:spMkLst>
        </pc:spChg>
        <pc:picChg chg="add mod">
          <ac:chgData name="Nane Kratzke" userId="971be13ff4ee5ef6" providerId="LiveId" clId="{AF2A99F9-8AD4-3644-94B0-74AB891B80BB}" dt="2021-01-19T16:28:20.411" v="27311" actId="1076"/>
          <ac:picMkLst>
            <pc:docMk/>
            <pc:sldMk cId="3713241106" sldId="561"/>
            <ac:picMk id="3074" creationId="{D17DDC04-EFCC-C249-9C5F-D8EAE8F7D6AE}"/>
          </ac:picMkLst>
        </pc:picChg>
      </pc:sldChg>
      <pc:sldChg chg="addSp delSp modSp add mod">
        <pc:chgData name="Nane Kratzke" userId="971be13ff4ee5ef6" providerId="LiveId" clId="{AF2A99F9-8AD4-3644-94B0-74AB891B80BB}" dt="2021-01-18T18:40:10.865" v="25648" actId="20577"/>
        <pc:sldMkLst>
          <pc:docMk/>
          <pc:sldMk cId="2901931675" sldId="562"/>
        </pc:sldMkLst>
        <pc:spChg chg="add mod">
          <ac:chgData name="Nane Kratzke" userId="971be13ff4ee5ef6" providerId="LiveId" clId="{AF2A99F9-8AD4-3644-94B0-74AB891B80BB}" dt="2021-01-18T18:36:27.233" v="25305" actId="1076"/>
          <ac:spMkLst>
            <pc:docMk/>
            <pc:sldMk cId="2901931675" sldId="562"/>
            <ac:spMk id="6" creationId="{D1BA28CB-2B60-A742-99F9-54943E189AF1}"/>
          </ac:spMkLst>
        </pc:spChg>
        <pc:spChg chg="add mod">
          <ac:chgData name="Nane Kratzke" userId="971be13ff4ee5ef6" providerId="LiveId" clId="{AF2A99F9-8AD4-3644-94B0-74AB891B80BB}" dt="2021-01-18T18:36:43.073" v="25308" actId="1076"/>
          <ac:spMkLst>
            <pc:docMk/>
            <pc:sldMk cId="2901931675" sldId="562"/>
            <ac:spMk id="7" creationId="{555B4DF4-488E-1242-87D4-6FF502AD7DB0}"/>
          </ac:spMkLst>
        </pc:spChg>
        <pc:spChg chg="add mod">
          <ac:chgData name="Nane Kratzke" userId="971be13ff4ee5ef6" providerId="LiveId" clId="{AF2A99F9-8AD4-3644-94B0-74AB891B80BB}" dt="2021-01-18T18:36:08.907" v="25304" actId="1076"/>
          <ac:spMkLst>
            <pc:docMk/>
            <pc:sldMk cId="2901931675" sldId="562"/>
            <ac:spMk id="8" creationId="{3BAAEE07-752B-4F41-A000-3BB66E3BEBA5}"/>
          </ac:spMkLst>
        </pc:spChg>
        <pc:spChg chg="add mod">
          <ac:chgData name="Nane Kratzke" userId="971be13ff4ee5ef6" providerId="LiveId" clId="{AF2A99F9-8AD4-3644-94B0-74AB891B80BB}" dt="2021-01-18T18:40:10.865" v="25648" actId="20577"/>
          <ac:spMkLst>
            <pc:docMk/>
            <pc:sldMk cId="2901931675" sldId="562"/>
            <ac:spMk id="9" creationId="{19BCE1C1-987B-844B-93AD-7D72F8FB2533}"/>
          </ac:spMkLst>
        </pc:spChg>
        <pc:spChg chg="mod">
          <ac:chgData name="Nane Kratzke" userId="971be13ff4ee5ef6" providerId="LiveId" clId="{AF2A99F9-8AD4-3644-94B0-74AB891B80BB}" dt="2021-01-18T17:04:13.117" v="24736" actId="20577"/>
          <ac:spMkLst>
            <pc:docMk/>
            <pc:sldMk cId="2901931675" sldId="562"/>
            <ac:spMk id="10" creationId="{64669592-C4EE-DB4B-A88C-C6A79EE0FE69}"/>
          </ac:spMkLst>
        </pc:spChg>
        <pc:spChg chg="del">
          <ac:chgData name="Nane Kratzke" userId="971be13ff4ee5ef6" providerId="LiveId" clId="{AF2A99F9-8AD4-3644-94B0-74AB891B80BB}" dt="2021-01-18T18:24:24.101" v="24981" actId="478"/>
          <ac:spMkLst>
            <pc:docMk/>
            <pc:sldMk cId="2901931675" sldId="562"/>
            <ac:spMk id="24" creationId="{DB9A78C6-42BA-CC40-A20F-ACADFC18BE98}"/>
          </ac:spMkLst>
        </pc:spChg>
        <pc:picChg chg="add mod">
          <ac:chgData name="Nane Kratzke" userId="971be13ff4ee5ef6" providerId="LiveId" clId="{AF2A99F9-8AD4-3644-94B0-74AB891B80BB}" dt="2021-01-18T18:36:35.243" v="25306" actId="1076"/>
          <ac:picMkLst>
            <pc:docMk/>
            <pc:sldMk cId="2901931675" sldId="562"/>
            <ac:picMk id="4" creationId="{6375D022-EC40-7441-92F5-8A481654DB4D}"/>
          </ac:picMkLst>
        </pc:picChg>
        <pc:picChg chg="add mod">
          <ac:chgData name="Nane Kratzke" userId="971be13ff4ee5ef6" providerId="LiveId" clId="{AF2A99F9-8AD4-3644-94B0-74AB891B80BB}" dt="2021-01-18T18:34:29.141" v="25285" actId="1076"/>
          <ac:picMkLst>
            <pc:docMk/>
            <pc:sldMk cId="2901931675" sldId="562"/>
            <ac:picMk id="5" creationId="{B30E0994-4D2E-3E46-A227-55AD86AB61BD}"/>
          </ac:picMkLst>
        </pc:picChg>
      </pc:sldChg>
      <pc:sldChg chg="addSp delSp modSp add mod">
        <pc:chgData name="Nane Kratzke" userId="971be13ff4ee5ef6" providerId="LiveId" clId="{AF2A99F9-8AD4-3644-94B0-74AB891B80BB}" dt="2021-01-18T18:54:29.930" v="25752" actId="1076"/>
        <pc:sldMkLst>
          <pc:docMk/>
          <pc:sldMk cId="1587034705" sldId="563"/>
        </pc:sldMkLst>
        <pc:spChg chg="mod">
          <ac:chgData name="Nane Kratzke" userId="971be13ff4ee5ef6" providerId="LiveId" clId="{AF2A99F9-8AD4-3644-94B0-74AB891B80BB}" dt="2021-01-18T17:05:40.921" v="24746" actId="20577"/>
          <ac:spMkLst>
            <pc:docMk/>
            <pc:sldMk cId="1587034705" sldId="563"/>
            <ac:spMk id="2" creationId="{9C499ED8-18D1-E942-8557-969449808E76}"/>
          </ac:spMkLst>
        </pc:spChg>
        <pc:spChg chg="add mod">
          <ac:chgData name="Nane Kratzke" userId="971be13ff4ee5ef6" providerId="LiveId" clId="{AF2A99F9-8AD4-3644-94B0-74AB891B80BB}" dt="2021-01-18T18:47:29.745" v="25734" actId="14100"/>
          <ac:spMkLst>
            <pc:docMk/>
            <pc:sldMk cId="1587034705" sldId="563"/>
            <ac:spMk id="4" creationId="{B3118DF7-D27D-1A4D-B00B-F895DDD10C59}"/>
          </ac:spMkLst>
        </pc:spChg>
        <pc:spChg chg="add mod">
          <ac:chgData name="Nane Kratzke" userId="971be13ff4ee5ef6" providerId="LiveId" clId="{AF2A99F9-8AD4-3644-94B0-74AB891B80BB}" dt="2021-01-18T18:47:18.749" v="25731" actId="1076"/>
          <ac:spMkLst>
            <pc:docMk/>
            <pc:sldMk cId="1587034705" sldId="563"/>
            <ac:spMk id="5" creationId="{AD402843-F6C2-4147-A633-C8EE2DB781B6}"/>
          </ac:spMkLst>
        </pc:spChg>
        <pc:spChg chg="mod">
          <ac:chgData name="Nane Kratzke" userId="971be13ff4ee5ef6" providerId="LiveId" clId="{AF2A99F9-8AD4-3644-94B0-74AB891B80BB}" dt="2021-01-18T17:06:49.080" v="24835" actId="20577"/>
          <ac:spMkLst>
            <pc:docMk/>
            <pc:sldMk cId="1587034705" sldId="563"/>
            <ac:spMk id="10" creationId="{64669592-C4EE-DB4B-A88C-C6A79EE0FE69}"/>
          </ac:spMkLst>
        </pc:spChg>
        <pc:spChg chg="del">
          <ac:chgData name="Nane Kratzke" userId="971be13ff4ee5ef6" providerId="LiveId" clId="{AF2A99F9-8AD4-3644-94B0-74AB891B80BB}" dt="2021-01-18T18:46:12.563" v="25706" actId="478"/>
          <ac:spMkLst>
            <pc:docMk/>
            <pc:sldMk cId="1587034705" sldId="563"/>
            <ac:spMk id="24" creationId="{DB9A78C6-42BA-CC40-A20F-ACADFC18BE98}"/>
          </ac:spMkLst>
        </pc:spChg>
        <pc:picChg chg="add mod">
          <ac:chgData name="Nane Kratzke" userId="971be13ff4ee5ef6" providerId="LiveId" clId="{AF2A99F9-8AD4-3644-94B0-74AB891B80BB}" dt="2021-01-18T18:54:27.927" v="25751" actId="1076"/>
          <ac:picMkLst>
            <pc:docMk/>
            <pc:sldMk cId="1587034705" sldId="563"/>
            <ac:picMk id="6" creationId="{37BAD192-EC46-744B-8C12-E7741A8B30CB}"/>
          </ac:picMkLst>
        </pc:picChg>
        <pc:picChg chg="add mod">
          <ac:chgData name="Nane Kratzke" userId="971be13ff4ee5ef6" providerId="LiveId" clId="{AF2A99F9-8AD4-3644-94B0-74AB891B80BB}" dt="2021-01-18T18:54:29.930" v="25752" actId="1076"/>
          <ac:picMkLst>
            <pc:docMk/>
            <pc:sldMk cId="1587034705" sldId="563"/>
            <ac:picMk id="7" creationId="{D9461F8F-317E-2E49-A653-1D2EC287B752}"/>
          </ac:picMkLst>
        </pc:picChg>
      </pc:sldChg>
      <pc:sldChg chg="addSp delSp modSp add mod">
        <pc:chgData name="Nane Kratzke" userId="971be13ff4ee5ef6" providerId="LiveId" clId="{AF2A99F9-8AD4-3644-94B0-74AB891B80BB}" dt="2021-01-19T09:47:33.598" v="26071" actId="1076"/>
        <pc:sldMkLst>
          <pc:docMk/>
          <pc:sldMk cId="1566260272" sldId="564"/>
        </pc:sldMkLst>
        <pc:spChg chg="mod">
          <ac:chgData name="Nane Kratzke" userId="971be13ff4ee5ef6" providerId="LiveId" clId="{AF2A99F9-8AD4-3644-94B0-74AB891B80BB}" dt="2021-01-18T17:07:18.032" v="24859" actId="20577"/>
          <ac:spMkLst>
            <pc:docMk/>
            <pc:sldMk cId="1566260272" sldId="564"/>
            <ac:spMk id="10" creationId="{64669592-C4EE-DB4B-A88C-C6A79EE0FE69}"/>
          </ac:spMkLst>
        </pc:spChg>
        <pc:spChg chg="mod">
          <ac:chgData name="Nane Kratzke" userId="971be13ff4ee5ef6" providerId="LiveId" clId="{AF2A99F9-8AD4-3644-94B0-74AB891B80BB}" dt="2021-01-19T09:47:33.598" v="26071" actId="1076"/>
          <ac:spMkLst>
            <pc:docMk/>
            <pc:sldMk cId="1566260272" sldId="564"/>
            <ac:spMk id="24" creationId="{DB9A78C6-42BA-CC40-A20F-ACADFC18BE98}"/>
          </ac:spMkLst>
        </pc:spChg>
        <pc:picChg chg="add mod">
          <ac:chgData name="Nane Kratzke" userId="971be13ff4ee5ef6" providerId="LiveId" clId="{AF2A99F9-8AD4-3644-94B0-74AB891B80BB}" dt="2021-01-19T09:47:33.598" v="26071" actId="1076"/>
          <ac:picMkLst>
            <pc:docMk/>
            <pc:sldMk cId="1566260272" sldId="564"/>
            <ac:picMk id="4" creationId="{E7CFFBE9-26D2-AB48-9D19-C10D897B5A65}"/>
          </ac:picMkLst>
        </pc:picChg>
        <pc:picChg chg="add del">
          <ac:chgData name="Nane Kratzke" userId="971be13ff4ee5ef6" providerId="LiveId" clId="{AF2A99F9-8AD4-3644-94B0-74AB891B80BB}" dt="2021-01-19T08:47:52.350" v="25771" actId="21"/>
          <ac:picMkLst>
            <pc:docMk/>
            <pc:sldMk cId="1566260272" sldId="564"/>
            <ac:picMk id="5" creationId="{D0792000-3239-8E42-8DB8-2BBB8EF32F05}"/>
          </ac:picMkLst>
        </pc:picChg>
      </pc:sldChg>
      <pc:sldChg chg="addSp delSp modSp add mod">
        <pc:chgData name="Nane Kratzke" userId="971be13ff4ee5ef6" providerId="LiveId" clId="{AF2A99F9-8AD4-3644-94B0-74AB891B80BB}" dt="2021-01-19T09:58:27.090" v="26136" actId="1076"/>
        <pc:sldMkLst>
          <pc:docMk/>
          <pc:sldMk cId="835258223" sldId="565"/>
        </pc:sldMkLst>
        <pc:spChg chg="mod">
          <ac:chgData name="Nane Kratzke" userId="971be13ff4ee5ef6" providerId="LiveId" clId="{AF2A99F9-8AD4-3644-94B0-74AB891B80BB}" dt="2021-01-18T17:07:25.580" v="24871" actId="20577"/>
          <ac:spMkLst>
            <pc:docMk/>
            <pc:sldMk cId="835258223" sldId="565"/>
            <ac:spMk id="10" creationId="{64669592-C4EE-DB4B-A88C-C6A79EE0FE69}"/>
          </ac:spMkLst>
        </pc:spChg>
        <pc:spChg chg="mod">
          <ac:chgData name="Nane Kratzke" userId="971be13ff4ee5ef6" providerId="LiveId" clId="{AF2A99F9-8AD4-3644-94B0-74AB891B80BB}" dt="2021-01-19T09:57:59.895" v="26134" actId="20577"/>
          <ac:spMkLst>
            <pc:docMk/>
            <pc:sldMk cId="835258223" sldId="565"/>
            <ac:spMk id="24" creationId="{DB9A78C6-42BA-CC40-A20F-ACADFC18BE98}"/>
          </ac:spMkLst>
        </pc:spChg>
        <pc:picChg chg="add del mod">
          <ac:chgData name="Nane Kratzke" userId="971be13ff4ee5ef6" providerId="LiveId" clId="{AF2A99F9-8AD4-3644-94B0-74AB891B80BB}" dt="2021-01-19T08:51:13.326" v="25777" actId="21"/>
          <ac:picMkLst>
            <pc:docMk/>
            <pc:sldMk cId="835258223" sldId="565"/>
            <ac:picMk id="4" creationId="{D46043C8-9AA2-2B4B-A9FC-4F1FFEB9E16C}"/>
          </ac:picMkLst>
        </pc:picChg>
        <pc:picChg chg="add mod">
          <ac:chgData name="Nane Kratzke" userId="971be13ff4ee5ef6" providerId="LiveId" clId="{AF2A99F9-8AD4-3644-94B0-74AB891B80BB}" dt="2021-01-19T09:58:27.090" v="26136" actId="1076"/>
          <ac:picMkLst>
            <pc:docMk/>
            <pc:sldMk cId="835258223" sldId="565"/>
            <ac:picMk id="6" creationId="{DFE4B597-65F3-9841-8605-7FB51E6EBBDD}"/>
          </ac:picMkLst>
        </pc:picChg>
      </pc:sldChg>
      <pc:sldChg chg="addSp modSp add mod">
        <pc:chgData name="Nane Kratzke" userId="971be13ff4ee5ef6" providerId="LiveId" clId="{AF2A99F9-8AD4-3644-94B0-74AB891B80BB}" dt="2021-01-19T09:13:56.170" v="25972" actId="20577"/>
        <pc:sldMkLst>
          <pc:docMk/>
          <pc:sldMk cId="3352912030" sldId="566"/>
        </pc:sldMkLst>
        <pc:spChg chg="mod">
          <ac:chgData name="Nane Kratzke" userId="971be13ff4ee5ef6" providerId="LiveId" clId="{AF2A99F9-8AD4-3644-94B0-74AB891B80BB}" dt="2021-01-18T17:07:40.970" v="24877" actId="20577"/>
          <ac:spMkLst>
            <pc:docMk/>
            <pc:sldMk cId="3352912030" sldId="566"/>
            <ac:spMk id="10" creationId="{64669592-C4EE-DB4B-A88C-C6A79EE0FE69}"/>
          </ac:spMkLst>
        </pc:spChg>
        <pc:spChg chg="mod">
          <ac:chgData name="Nane Kratzke" userId="971be13ff4ee5ef6" providerId="LiveId" clId="{AF2A99F9-8AD4-3644-94B0-74AB891B80BB}" dt="2021-01-19T09:13:56.170" v="25972" actId="20577"/>
          <ac:spMkLst>
            <pc:docMk/>
            <pc:sldMk cId="3352912030" sldId="566"/>
            <ac:spMk id="24" creationId="{DB9A78C6-42BA-CC40-A20F-ACADFC18BE98}"/>
          </ac:spMkLst>
        </pc:spChg>
        <pc:picChg chg="add mod">
          <ac:chgData name="Nane Kratzke" userId="971be13ff4ee5ef6" providerId="LiveId" clId="{AF2A99F9-8AD4-3644-94B0-74AB891B80BB}" dt="2021-01-19T09:04:12.212" v="25869" actId="1076"/>
          <ac:picMkLst>
            <pc:docMk/>
            <pc:sldMk cId="3352912030" sldId="566"/>
            <ac:picMk id="6" creationId="{CE0FFB1E-9A70-EC45-8376-824060308F00}"/>
          </ac:picMkLst>
        </pc:picChg>
      </pc:sldChg>
      <pc:sldChg chg="add">
        <pc:chgData name="Nane Kratzke" userId="971be13ff4ee5ef6" providerId="LiveId" clId="{AF2A99F9-8AD4-3644-94B0-74AB891B80BB}" dt="2021-01-19T16:39:08.549" v="27412"/>
        <pc:sldMkLst>
          <pc:docMk/>
          <pc:sldMk cId="3926060097" sldId="567"/>
        </pc:sldMkLst>
      </pc:sldChg>
      <pc:sldChg chg="addSp delSp modSp add mod">
        <pc:chgData name="Nane Kratzke" userId="971be13ff4ee5ef6" providerId="LiveId" clId="{AF2A99F9-8AD4-3644-94B0-74AB891B80BB}" dt="2021-01-22T09:47:03.278" v="29016" actId="20577"/>
        <pc:sldMkLst>
          <pc:docMk/>
          <pc:sldMk cId="3078745287" sldId="568"/>
        </pc:sldMkLst>
        <pc:spChg chg="mod">
          <ac:chgData name="Nane Kratzke" userId="971be13ff4ee5ef6" providerId="LiveId" clId="{AF2A99F9-8AD4-3644-94B0-74AB891B80BB}" dt="2021-01-19T16:39:47.477" v="27426" actId="20577"/>
          <ac:spMkLst>
            <pc:docMk/>
            <pc:sldMk cId="3078745287" sldId="568"/>
            <ac:spMk id="2" creationId="{9C499ED8-18D1-E942-8557-969449808E76}"/>
          </ac:spMkLst>
        </pc:spChg>
        <pc:spChg chg="add mod">
          <ac:chgData name="Nane Kratzke" userId="971be13ff4ee5ef6" providerId="LiveId" clId="{AF2A99F9-8AD4-3644-94B0-74AB891B80BB}" dt="2021-01-22T09:15:59.983" v="28366" actId="20577"/>
          <ac:spMkLst>
            <pc:docMk/>
            <pc:sldMk cId="3078745287" sldId="568"/>
            <ac:spMk id="4" creationId="{12569869-C012-0544-81D0-0762D551A87C}"/>
          </ac:spMkLst>
        </pc:spChg>
        <pc:spChg chg="del">
          <ac:chgData name="Nane Kratzke" userId="971be13ff4ee5ef6" providerId="LiveId" clId="{AF2A99F9-8AD4-3644-94B0-74AB891B80BB}" dt="2021-01-19T16:40:06.074" v="27442" actId="478"/>
          <ac:spMkLst>
            <pc:docMk/>
            <pc:sldMk cId="3078745287" sldId="568"/>
            <ac:spMk id="6" creationId="{684C5CB4-19DF-1A48-840A-32F6BE929764}"/>
          </ac:spMkLst>
        </pc:spChg>
        <pc:spChg chg="del">
          <ac:chgData name="Nane Kratzke" userId="971be13ff4ee5ef6" providerId="LiveId" clId="{AF2A99F9-8AD4-3644-94B0-74AB891B80BB}" dt="2021-01-19T16:39:56.376" v="27438" actId="478"/>
          <ac:spMkLst>
            <pc:docMk/>
            <pc:sldMk cId="3078745287" sldId="568"/>
            <ac:spMk id="8" creationId="{BE62F875-59F5-854E-B15A-8C28611C09EC}"/>
          </ac:spMkLst>
        </pc:spChg>
        <pc:spChg chg="del mod">
          <ac:chgData name="Nane Kratzke" userId="971be13ff4ee5ef6" providerId="LiveId" clId="{AF2A99F9-8AD4-3644-94B0-74AB891B80BB}" dt="2021-01-22T09:14:38.949" v="28352" actId="478"/>
          <ac:spMkLst>
            <pc:docMk/>
            <pc:sldMk cId="3078745287" sldId="568"/>
            <ac:spMk id="9" creationId="{414D7B1D-895A-C440-A240-39929C55593C}"/>
          </ac:spMkLst>
        </pc:spChg>
        <pc:spChg chg="mod">
          <ac:chgData name="Nane Kratzke" userId="971be13ff4ee5ef6" providerId="LiveId" clId="{AF2A99F9-8AD4-3644-94B0-74AB891B80BB}" dt="2021-01-22T09:47:03.278" v="29016" actId="20577"/>
          <ac:spMkLst>
            <pc:docMk/>
            <pc:sldMk cId="3078745287" sldId="568"/>
            <ac:spMk id="10" creationId="{64669592-C4EE-DB4B-A88C-C6A79EE0FE69}"/>
          </ac:spMkLst>
        </pc:spChg>
        <pc:spChg chg="del">
          <ac:chgData name="Nane Kratzke" userId="971be13ff4ee5ef6" providerId="LiveId" clId="{AF2A99F9-8AD4-3644-94B0-74AB891B80BB}" dt="2021-01-19T16:40:03.410" v="27441" actId="478"/>
          <ac:spMkLst>
            <pc:docMk/>
            <pc:sldMk cId="3078745287" sldId="568"/>
            <ac:spMk id="11" creationId="{18E4851F-3B59-EA46-B076-9014BDA427E3}"/>
          </ac:spMkLst>
        </pc:spChg>
        <pc:spChg chg="del">
          <ac:chgData name="Nane Kratzke" userId="971be13ff4ee5ef6" providerId="LiveId" clId="{AF2A99F9-8AD4-3644-94B0-74AB891B80BB}" dt="2021-01-19T16:40:09.013" v="27443" actId="478"/>
          <ac:spMkLst>
            <pc:docMk/>
            <pc:sldMk cId="3078745287" sldId="568"/>
            <ac:spMk id="12" creationId="{5EF3329D-7260-BE40-B5F4-1D13B475E3C8}"/>
          </ac:spMkLst>
        </pc:spChg>
        <pc:spChg chg="add mod">
          <ac:chgData name="Nane Kratzke" userId="971be13ff4ee5ef6" providerId="LiveId" clId="{AF2A99F9-8AD4-3644-94B0-74AB891B80BB}" dt="2021-01-22T09:46:45.431" v="29011" actId="20577"/>
          <ac:spMkLst>
            <pc:docMk/>
            <pc:sldMk cId="3078745287" sldId="568"/>
            <ac:spMk id="13" creationId="{40100B08-1FAD-E44F-B232-C99834236250}"/>
          </ac:spMkLst>
        </pc:spChg>
        <pc:spChg chg="add mod">
          <ac:chgData name="Nane Kratzke" userId="971be13ff4ee5ef6" providerId="LiveId" clId="{AF2A99F9-8AD4-3644-94B0-74AB891B80BB}" dt="2021-01-22T09:46:52.104" v="29012" actId="14100"/>
          <ac:spMkLst>
            <pc:docMk/>
            <pc:sldMk cId="3078745287" sldId="568"/>
            <ac:spMk id="14" creationId="{31146086-3EA6-BF42-B40E-3C8249FFDC49}"/>
          </ac:spMkLst>
        </pc:spChg>
        <pc:spChg chg="add del mod">
          <ac:chgData name="Nane Kratzke" userId="971be13ff4ee5ef6" providerId="LiveId" clId="{AF2A99F9-8AD4-3644-94B0-74AB891B80BB}" dt="2021-01-22T09:44:55.502" v="28953" actId="478"/>
          <ac:spMkLst>
            <pc:docMk/>
            <pc:sldMk cId="3078745287" sldId="568"/>
            <ac:spMk id="16" creationId="{B6F521BA-0D3A-F54E-9194-F01CEB73942F}"/>
          </ac:spMkLst>
        </pc:spChg>
        <pc:spChg chg="add del mod">
          <ac:chgData name="Nane Kratzke" userId="971be13ff4ee5ef6" providerId="LiveId" clId="{AF2A99F9-8AD4-3644-94B0-74AB891B80BB}" dt="2021-01-22T09:44:58.596" v="28955" actId="478"/>
          <ac:spMkLst>
            <pc:docMk/>
            <pc:sldMk cId="3078745287" sldId="568"/>
            <ac:spMk id="17" creationId="{2852D9E6-D102-A044-9561-520D82227226}"/>
          </ac:spMkLst>
        </pc:spChg>
        <pc:picChg chg="del">
          <ac:chgData name="Nane Kratzke" userId="971be13ff4ee5ef6" providerId="LiveId" clId="{AF2A99F9-8AD4-3644-94B0-74AB891B80BB}" dt="2021-01-19T16:40:00.910" v="27440" actId="478"/>
          <ac:picMkLst>
            <pc:docMk/>
            <pc:sldMk cId="3078745287" sldId="568"/>
            <ac:picMk id="5" creationId="{0A870C82-1A23-694A-B1FE-27DB20069E82}"/>
          </ac:picMkLst>
        </pc:picChg>
        <pc:picChg chg="del">
          <ac:chgData name="Nane Kratzke" userId="971be13ff4ee5ef6" providerId="LiveId" clId="{AF2A99F9-8AD4-3644-94B0-74AB891B80BB}" dt="2021-01-19T16:39:58.116" v="27439" actId="478"/>
          <ac:picMkLst>
            <pc:docMk/>
            <pc:sldMk cId="3078745287" sldId="568"/>
            <ac:picMk id="15" creationId="{A62E4B4F-1578-B541-83F9-FF44572743DD}"/>
          </ac:picMkLst>
        </pc:picChg>
      </pc:sldChg>
      <pc:sldChg chg="addSp modSp add mod">
        <pc:chgData name="Nane Kratzke" userId="971be13ff4ee5ef6" providerId="LiveId" clId="{AF2A99F9-8AD4-3644-94B0-74AB891B80BB}" dt="2021-01-22T11:55:03.997" v="30940" actId="1076"/>
        <pc:sldMkLst>
          <pc:docMk/>
          <pc:sldMk cId="1512363642" sldId="569"/>
        </pc:sldMkLst>
        <pc:spChg chg="mod">
          <ac:chgData name="Nane Kratzke" userId="971be13ff4ee5ef6" providerId="LiveId" clId="{AF2A99F9-8AD4-3644-94B0-74AB891B80BB}" dt="2021-01-22T11:53:58.068" v="30930" actId="20577"/>
          <ac:spMkLst>
            <pc:docMk/>
            <pc:sldMk cId="1512363642" sldId="569"/>
            <ac:spMk id="9" creationId="{414D7B1D-895A-C440-A240-39929C55593C}"/>
          </ac:spMkLst>
        </pc:spChg>
        <pc:spChg chg="mod">
          <ac:chgData name="Nane Kratzke" userId="971be13ff4ee5ef6" providerId="LiveId" clId="{AF2A99F9-8AD4-3644-94B0-74AB891B80BB}" dt="2021-01-20T08:55:07.247" v="27635" actId="20577"/>
          <ac:spMkLst>
            <pc:docMk/>
            <pc:sldMk cId="1512363642" sldId="569"/>
            <ac:spMk id="10" creationId="{64669592-C4EE-DB4B-A88C-C6A79EE0FE69}"/>
          </ac:spMkLst>
        </pc:spChg>
        <pc:picChg chg="add mod">
          <ac:chgData name="Nane Kratzke" userId="971be13ff4ee5ef6" providerId="LiveId" clId="{AF2A99F9-8AD4-3644-94B0-74AB891B80BB}" dt="2021-01-22T11:54:56.121" v="30939" actId="12788"/>
          <ac:picMkLst>
            <pc:docMk/>
            <pc:sldMk cId="1512363642" sldId="569"/>
            <ac:picMk id="4098" creationId="{527F1244-EC26-4641-9915-EEA6F14FB7BA}"/>
          </ac:picMkLst>
        </pc:picChg>
        <pc:picChg chg="add mod">
          <ac:chgData name="Nane Kratzke" userId="971be13ff4ee5ef6" providerId="LiveId" clId="{AF2A99F9-8AD4-3644-94B0-74AB891B80BB}" dt="2021-01-22T11:54:56.121" v="30939" actId="12788"/>
          <ac:picMkLst>
            <pc:docMk/>
            <pc:sldMk cId="1512363642" sldId="569"/>
            <ac:picMk id="4100" creationId="{26417365-91D7-3741-9B9C-6A7B6CE41043}"/>
          </ac:picMkLst>
        </pc:picChg>
        <pc:picChg chg="add mod">
          <ac:chgData name="Nane Kratzke" userId="971be13ff4ee5ef6" providerId="LiveId" clId="{AF2A99F9-8AD4-3644-94B0-74AB891B80BB}" dt="2021-01-22T11:54:56.121" v="30939" actId="12788"/>
          <ac:picMkLst>
            <pc:docMk/>
            <pc:sldMk cId="1512363642" sldId="569"/>
            <ac:picMk id="4102" creationId="{83F6A773-42CE-3F44-872D-BFB777C1954A}"/>
          </ac:picMkLst>
        </pc:picChg>
        <pc:picChg chg="add mod">
          <ac:chgData name="Nane Kratzke" userId="971be13ff4ee5ef6" providerId="LiveId" clId="{AF2A99F9-8AD4-3644-94B0-74AB891B80BB}" dt="2021-01-22T11:55:03.997" v="30940" actId="1076"/>
          <ac:picMkLst>
            <pc:docMk/>
            <pc:sldMk cId="1512363642" sldId="569"/>
            <ac:picMk id="4104" creationId="{34BDB847-1CA8-944D-8B79-C6C77EC60DA7}"/>
          </ac:picMkLst>
        </pc:picChg>
      </pc:sldChg>
      <pc:sldChg chg="delSp modSp add mod">
        <pc:chgData name="Nane Kratzke" userId="971be13ff4ee5ef6" providerId="LiveId" clId="{AF2A99F9-8AD4-3644-94B0-74AB891B80BB}" dt="2021-01-22T10:14:46.716" v="30560" actId="20577"/>
        <pc:sldMkLst>
          <pc:docMk/>
          <pc:sldMk cId="1323350648" sldId="570"/>
        </pc:sldMkLst>
        <pc:spChg chg="del">
          <ac:chgData name="Nane Kratzke" userId="971be13ff4ee5ef6" providerId="LiveId" clId="{AF2A99F9-8AD4-3644-94B0-74AB891B80BB}" dt="2021-01-22T09:44:38.681" v="28948" actId="478"/>
          <ac:spMkLst>
            <pc:docMk/>
            <pc:sldMk cId="1323350648" sldId="570"/>
            <ac:spMk id="4" creationId="{12569869-C012-0544-81D0-0762D551A87C}"/>
          </ac:spMkLst>
        </pc:spChg>
        <pc:spChg chg="mod">
          <ac:chgData name="Nane Kratzke" userId="971be13ff4ee5ef6" providerId="LiveId" clId="{AF2A99F9-8AD4-3644-94B0-74AB891B80BB}" dt="2021-01-22T09:47:10.996" v="29021" actId="20577"/>
          <ac:spMkLst>
            <pc:docMk/>
            <pc:sldMk cId="1323350648" sldId="570"/>
            <ac:spMk id="10" creationId="{64669592-C4EE-DB4B-A88C-C6A79EE0FE69}"/>
          </ac:spMkLst>
        </pc:spChg>
        <pc:spChg chg="del">
          <ac:chgData name="Nane Kratzke" userId="971be13ff4ee5ef6" providerId="LiveId" clId="{AF2A99F9-8AD4-3644-94B0-74AB891B80BB}" dt="2021-01-22T09:44:43.508" v="28950" actId="478"/>
          <ac:spMkLst>
            <pc:docMk/>
            <pc:sldMk cId="1323350648" sldId="570"/>
            <ac:spMk id="13" creationId="{40100B08-1FAD-E44F-B232-C99834236250}"/>
          </ac:spMkLst>
        </pc:spChg>
        <pc:spChg chg="del">
          <ac:chgData name="Nane Kratzke" userId="971be13ff4ee5ef6" providerId="LiveId" clId="{AF2A99F9-8AD4-3644-94B0-74AB891B80BB}" dt="2021-01-22T09:44:41.407" v="28949" actId="478"/>
          <ac:spMkLst>
            <pc:docMk/>
            <pc:sldMk cId="1323350648" sldId="570"/>
            <ac:spMk id="14" creationId="{31146086-3EA6-BF42-B40E-3C8249FFDC49}"/>
          </ac:spMkLst>
        </pc:spChg>
        <pc:spChg chg="mod">
          <ac:chgData name="Nane Kratzke" userId="971be13ff4ee5ef6" providerId="LiveId" clId="{AF2A99F9-8AD4-3644-94B0-74AB891B80BB}" dt="2021-01-22T10:10:39.644" v="30096" actId="14100"/>
          <ac:spMkLst>
            <pc:docMk/>
            <pc:sldMk cId="1323350648" sldId="570"/>
            <ac:spMk id="16" creationId="{B6F521BA-0D3A-F54E-9194-F01CEB73942F}"/>
          </ac:spMkLst>
        </pc:spChg>
        <pc:spChg chg="mod">
          <ac:chgData name="Nane Kratzke" userId="971be13ff4ee5ef6" providerId="LiveId" clId="{AF2A99F9-8AD4-3644-94B0-74AB891B80BB}" dt="2021-01-22T10:14:46.716" v="30560" actId="20577"/>
          <ac:spMkLst>
            <pc:docMk/>
            <pc:sldMk cId="1323350648" sldId="570"/>
            <ac:spMk id="17" creationId="{2852D9E6-D102-A044-9561-520D82227226}"/>
          </ac:spMkLst>
        </pc:spChg>
      </pc:sldChg>
      <pc:sldChg chg="delSp modSp add mod">
        <pc:chgData name="Nane Kratzke" userId="971be13ff4ee5ef6" providerId="LiveId" clId="{AF2A99F9-8AD4-3644-94B0-74AB891B80BB}" dt="2021-01-22T11:56:57.079" v="30978" actId="20577"/>
        <pc:sldMkLst>
          <pc:docMk/>
          <pc:sldMk cId="2152632834" sldId="571"/>
        </pc:sldMkLst>
        <pc:spChg chg="mod">
          <ac:chgData name="Nane Kratzke" userId="971be13ff4ee5ef6" providerId="LiveId" clId="{AF2A99F9-8AD4-3644-94B0-74AB891B80BB}" dt="2021-01-22T11:56:33.068" v="30944" actId="20577"/>
          <ac:spMkLst>
            <pc:docMk/>
            <pc:sldMk cId="2152632834" sldId="571"/>
            <ac:spMk id="9" creationId="{414D7B1D-895A-C440-A240-39929C55593C}"/>
          </ac:spMkLst>
        </pc:spChg>
        <pc:spChg chg="mod">
          <ac:chgData name="Nane Kratzke" userId="971be13ff4ee5ef6" providerId="LiveId" clId="{AF2A99F9-8AD4-3644-94B0-74AB891B80BB}" dt="2021-01-22T11:56:57.079" v="30978" actId="20577"/>
          <ac:spMkLst>
            <pc:docMk/>
            <pc:sldMk cId="2152632834" sldId="571"/>
            <ac:spMk id="10" creationId="{64669592-C4EE-DB4B-A88C-C6A79EE0FE69}"/>
          </ac:spMkLst>
        </pc:spChg>
        <pc:picChg chg="mod">
          <ac:chgData name="Nane Kratzke" userId="971be13ff4ee5ef6" providerId="LiveId" clId="{AF2A99F9-8AD4-3644-94B0-74AB891B80BB}" dt="2021-01-22T11:56:43.233" v="30948" actId="1076"/>
          <ac:picMkLst>
            <pc:docMk/>
            <pc:sldMk cId="2152632834" sldId="571"/>
            <ac:picMk id="4098" creationId="{527F1244-EC26-4641-9915-EEA6F14FB7BA}"/>
          </ac:picMkLst>
        </pc:picChg>
        <pc:picChg chg="del">
          <ac:chgData name="Nane Kratzke" userId="971be13ff4ee5ef6" providerId="LiveId" clId="{AF2A99F9-8AD4-3644-94B0-74AB891B80BB}" dt="2021-01-22T11:56:35.820" v="30945" actId="478"/>
          <ac:picMkLst>
            <pc:docMk/>
            <pc:sldMk cId="2152632834" sldId="571"/>
            <ac:picMk id="4100" creationId="{26417365-91D7-3741-9B9C-6A7B6CE41043}"/>
          </ac:picMkLst>
        </pc:picChg>
        <pc:picChg chg="del">
          <ac:chgData name="Nane Kratzke" userId="971be13ff4ee5ef6" providerId="LiveId" clId="{AF2A99F9-8AD4-3644-94B0-74AB891B80BB}" dt="2021-01-22T11:56:35.820" v="30945" actId="478"/>
          <ac:picMkLst>
            <pc:docMk/>
            <pc:sldMk cId="2152632834" sldId="571"/>
            <ac:picMk id="4102" creationId="{83F6A773-42CE-3F44-872D-BFB777C1954A}"/>
          </ac:picMkLst>
        </pc:picChg>
        <pc:picChg chg="del">
          <ac:chgData name="Nane Kratzke" userId="971be13ff4ee5ef6" providerId="LiveId" clId="{AF2A99F9-8AD4-3644-94B0-74AB891B80BB}" dt="2021-01-22T11:56:35.820" v="30945" actId="478"/>
          <ac:picMkLst>
            <pc:docMk/>
            <pc:sldMk cId="2152632834" sldId="571"/>
            <ac:picMk id="4104" creationId="{34BDB847-1CA8-944D-8B79-C6C77EC60DA7}"/>
          </ac:picMkLst>
        </pc:picChg>
      </pc:sldChg>
      <pc:sldChg chg="delSp modSp add mod ord">
        <pc:chgData name="Nane Kratzke" userId="971be13ff4ee5ef6" providerId="LiveId" clId="{AF2A99F9-8AD4-3644-94B0-74AB891B80BB}" dt="2021-01-22T11:58:21.944" v="30994" actId="478"/>
        <pc:sldMkLst>
          <pc:docMk/>
          <pc:sldMk cId="1802783801" sldId="572"/>
        </pc:sldMkLst>
        <pc:spChg chg="mod">
          <ac:chgData name="Nane Kratzke" userId="971be13ff4ee5ef6" providerId="LiveId" clId="{AF2A99F9-8AD4-3644-94B0-74AB891B80BB}" dt="2021-01-22T11:58:07.702" v="30986" actId="20577"/>
          <ac:spMkLst>
            <pc:docMk/>
            <pc:sldMk cId="1802783801" sldId="572"/>
            <ac:spMk id="9" creationId="{414D7B1D-895A-C440-A240-39929C55593C}"/>
          </ac:spMkLst>
        </pc:spChg>
        <pc:spChg chg="mod">
          <ac:chgData name="Nane Kratzke" userId="971be13ff4ee5ef6" providerId="LiveId" clId="{AF2A99F9-8AD4-3644-94B0-74AB891B80BB}" dt="2021-01-22T11:57:54.538" v="30981"/>
          <ac:spMkLst>
            <pc:docMk/>
            <pc:sldMk cId="1802783801" sldId="572"/>
            <ac:spMk id="10" creationId="{64669592-C4EE-DB4B-A88C-C6A79EE0FE69}"/>
          </ac:spMkLst>
        </pc:spChg>
        <pc:picChg chg="del">
          <ac:chgData name="Nane Kratzke" userId="971be13ff4ee5ef6" providerId="LiveId" clId="{AF2A99F9-8AD4-3644-94B0-74AB891B80BB}" dt="2021-01-22T11:58:10.086" v="30987" actId="478"/>
          <ac:picMkLst>
            <pc:docMk/>
            <pc:sldMk cId="1802783801" sldId="572"/>
            <ac:picMk id="4098" creationId="{527F1244-EC26-4641-9915-EEA6F14FB7BA}"/>
          </ac:picMkLst>
        </pc:picChg>
        <pc:picChg chg="mod">
          <ac:chgData name="Nane Kratzke" userId="971be13ff4ee5ef6" providerId="LiveId" clId="{AF2A99F9-8AD4-3644-94B0-74AB891B80BB}" dt="2021-01-22T11:58:18.038" v="30992" actId="1076"/>
          <ac:picMkLst>
            <pc:docMk/>
            <pc:sldMk cId="1802783801" sldId="572"/>
            <ac:picMk id="4100" creationId="{26417365-91D7-3741-9B9C-6A7B6CE41043}"/>
          </ac:picMkLst>
        </pc:picChg>
        <pc:picChg chg="del">
          <ac:chgData name="Nane Kratzke" userId="971be13ff4ee5ef6" providerId="LiveId" clId="{AF2A99F9-8AD4-3644-94B0-74AB891B80BB}" dt="2021-01-22T11:58:19.843" v="30993" actId="478"/>
          <ac:picMkLst>
            <pc:docMk/>
            <pc:sldMk cId="1802783801" sldId="572"/>
            <ac:picMk id="4102" creationId="{83F6A773-42CE-3F44-872D-BFB777C1954A}"/>
          </ac:picMkLst>
        </pc:picChg>
        <pc:picChg chg="del">
          <ac:chgData name="Nane Kratzke" userId="971be13ff4ee5ef6" providerId="LiveId" clId="{AF2A99F9-8AD4-3644-94B0-74AB891B80BB}" dt="2021-01-22T11:58:21.944" v="30994" actId="478"/>
          <ac:picMkLst>
            <pc:docMk/>
            <pc:sldMk cId="1802783801" sldId="572"/>
            <ac:picMk id="4104" creationId="{34BDB847-1CA8-944D-8B79-C6C77EC60DA7}"/>
          </ac:picMkLst>
        </pc:picChg>
      </pc:sldChg>
      <pc:sldChg chg="delSp modSp add mod">
        <pc:chgData name="Nane Kratzke" userId="971be13ff4ee5ef6" providerId="LiveId" clId="{AF2A99F9-8AD4-3644-94B0-74AB891B80BB}" dt="2021-01-22T11:59:10.947" v="31009" actId="478"/>
        <pc:sldMkLst>
          <pc:docMk/>
          <pc:sldMk cId="359148935" sldId="573"/>
        </pc:sldMkLst>
        <pc:spChg chg="mod">
          <ac:chgData name="Nane Kratzke" userId="971be13ff4ee5ef6" providerId="LiveId" clId="{AF2A99F9-8AD4-3644-94B0-74AB891B80BB}" dt="2021-01-22T11:58:59.026" v="31003" actId="20577"/>
          <ac:spMkLst>
            <pc:docMk/>
            <pc:sldMk cId="359148935" sldId="573"/>
            <ac:spMk id="9" creationId="{414D7B1D-895A-C440-A240-39929C55593C}"/>
          </ac:spMkLst>
        </pc:spChg>
        <pc:spChg chg="mod">
          <ac:chgData name="Nane Kratzke" userId="971be13ff4ee5ef6" providerId="LiveId" clId="{AF2A99F9-8AD4-3644-94B0-74AB891B80BB}" dt="2021-01-22T11:58:44.691" v="31000" actId="5793"/>
          <ac:spMkLst>
            <pc:docMk/>
            <pc:sldMk cId="359148935" sldId="573"/>
            <ac:spMk id="10" creationId="{64669592-C4EE-DB4B-A88C-C6A79EE0FE69}"/>
          </ac:spMkLst>
        </pc:spChg>
        <pc:picChg chg="del">
          <ac:chgData name="Nane Kratzke" userId="971be13ff4ee5ef6" providerId="LiveId" clId="{AF2A99F9-8AD4-3644-94B0-74AB891B80BB}" dt="2021-01-22T11:58:55.714" v="31002" actId="478"/>
          <ac:picMkLst>
            <pc:docMk/>
            <pc:sldMk cId="359148935" sldId="573"/>
            <ac:picMk id="4098" creationId="{527F1244-EC26-4641-9915-EEA6F14FB7BA}"/>
          </ac:picMkLst>
        </pc:picChg>
        <pc:picChg chg="del">
          <ac:chgData name="Nane Kratzke" userId="971be13ff4ee5ef6" providerId="LiveId" clId="{AF2A99F9-8AD4-3644-94B0-74AB891B80BB}" dt="2021-01-22T11:58:54.051" v="31001" actId="478"/>
          <ac:picMkLst>
            <pc:docMk/>
            <pc:sldMk cId="359148935" sldId="573"/>
            <ac:picMk id="4100" creationId="{26417365-91D7-3741-9B9C-6A7B6CE41043}"/>
          </ac:picMkLst>
        </pc:picChg>
        <pc:picChg chg="mod">
          <ac:chgData name="Nane Kratzke" userId="971be13ff4ee5ef6" providerId="LiveId" clId="{AF2A99F9-8AD4-3644-94B0-74AB891B80BB}" dt="2021-01-22T11:59:09.035" v="31008" actId="1076"/>
          <ac:picMkLst>
            <pc:docMk/>
            <pc:sldMk cId="359148935" sldId="573"/>
            <ac:picMk id="4102" creationId="{83F6A773-42CE-3F44-872D-BFB777C1954A}"/>
          </ac:picMkLst>
        </pc:picChg>
        <pc:picChg chg="del">
          <ac:chgData name="Nane Kratzke" userId="971be13ff4ee5ef6" providerId="LiveId" clId="{AF2A99F9-8AD4-3644-94B0-74AB891B80BB}" dt="2021-01-22T11:59:10.947" v="31009" actId="478"/>
          <ac:picMkLst>
            <pc:docMk/>
            <pc:sldMk cId="359148935" sldId="573"/>
            <ac:picMk id="4104" creationId="{34BDB847-1CA8-944D-8B79-C6C77EC60DA7}"/>
          </ac:picMkLst>
        </pc:picChg>
      </pc:sldChg>
      <pc:sldChg chg="addSp delSp modSp add mod">
        <pc:chgData name="Nane Kratzke" userId="971be13ff4ee5ef6" providerId="LiveId" clId="{AF2A99F9-8AD4-3644-94B0-74AB891B80BB}" dt="2021-01-22T12:50:13.536" v="31740" actId="20577"/>
        <pc:sldMkLst>
          <pc:docMk/>
          <pc:sldMk cId="2120319519" sldId="574"/>
        </pc:sldMkLst>
        <pc:spChg chg="mod">
          <ac:chgData name="Nane Kratzke" userId="971be13ff4ee5ef6" providerId="LiveId" clId="{AF2A99F9-8AD4-3644-94B0-74AB891B80BB}" dt="2021-01-22T12:50:13.536" v="31740" actId="20577"/>
          <ac:spMkLst>
            <pc:docMk/>
            <pc:sldMk cId="2120319519" sldId="574"/>
            <ac:spMk id="9" creationId="{414D7B1D-895A-C440-A240-39929C55593C}"/>
          </ac:spMkLst>
        </pc:spChg>
        <pc:spChg chg="mod">
          <ac:chgData name="Nane Kratzke" userId="971be13ff4ee5ef6" providerId="LiveId" clId="{AF2A99F9-8AD4-3644-94B0-74AB891B80BB}" dt="2021-01-22T12:47:36.781" v="31701" actId="20577"/>
          <ac:spMkLst>
            <pc:docMk/>
            <pc:sldMk cId="2120319519" sldId="574"/>
            <ac:spMk id="10" creationId="{64669592-C4EE-DB4B-A88C-C6A79EE0FE69}"/>
          </ac:spMkLst>
        </pc:spChg>
        <pc:picChg chg="add mod">
          <ac:chgData name="Nane Kratzke" userId="971be13ff4ee5ef6" providerId="LiveId" clId="{AF2A99F9-8AD4-3644-94B0-74AB891B80BB}" dt="2021-01-22T12:49:16.498" v="31730" actId="1076"/>
          <ac:picMkLst>
            <pc:docMk/>
            <pc:sldMk cId="2120319519" sldId="574"/>
            <ac:picMk id="11" creationId="{6ADACB65-2584-0142-A226-06E3CC0862A4}"/>
          </ac:picMkLst>
        </pc:picChg>
        <pc:picChg chg="del">
          <ac:chgData name="Nane Kratzke" userId="971be13ff4ee5ef6" providerId="LiveId" clId="{AF2A99F9-8AD4-3644-94B0-74AB891B80BB}" dt="2021-01-22T12:00:09.080" v="31015" actId="478"/>
          <ac:picMkLst>
            <pc:docMk/>
            <pc:sldMk cId="2120319519" sldId="574"/>
            <ac:picMk id="4098" creationId="{527F1244-EC26-4641-9915-EEA6F14FB7BA}"/>
          </ac:picMkLst>
        </pc:picChg>
        <pc:picChg chg="del">
          <ac:chgData name="Nane Kratzke" userId="971be13ff4ee5ef6" providerId="LiveId" clId="{AF2A99F9-8AD4-3644-94B0-74AB891B80BB}" dt="2021-01-22T12:00:09.080" v="31015" actId="478"/>
          <ac:picMkLst>
            <pc:docMk/>
            <pc:sldMk cId="2120319519" sldId="574"/>
            <ac:picMk id="4100" creationId="{26417365-91D7-3741-9B9C-6A7B6CE41043}"/>
          </ac:picMkLst>
        </pc:picChg>
        <pc:picChg chg="del">
          <ac:chgData name="Nane Kratzke" userId="971be13ff4ee5ef6" providerId="LiveId" clId="{AF2A99F9-8AD4-3644-94B0-74AB891B80BB}" dt="2021-01-22T12:00:09.080" v="31015" actId="478"/>
          <ac:picMkLst>
            <pc:docMk/>
            <pc:sldMk cId="2120319519" sldId="574"/>
            <ac:picMk id="4102" creationId="{83F6A773-42CE-3F44-872D-BFB777C1954A}"/>
          </ac:picMkLst>
        </pc:picChg>
        <pc:picChg chg="del mod">
          <ac:chgData name="Nane Kratzke" userId="971be13ff4ee5ef6" providerId="LiveId" clId="{AF2A99F9-8AD4-3644-94B0-74AB891B80BB}" dt="2021-01-22T12:48:11.766" v="31721" actId="478"/>
          <ac:picMkLst>
            <pc:docMk/>
            <pc:sldMk cId="2120319519" sldId="574"/>
            <ac:picMk id="4104" creationId="{34BDB847-1CA8-944D-8B79-C6C77EC60DA7}"/>
          </ac:picMkLst>
        </pc:picChg>
        <pc:picChg chg="add mod">
          <ac:chgData name="Nane Kratzke" userId="971be13ff4ee5ef6" providerId="LiveId" clId="{AF2A99F9-8AD4-3644-94B0-74AB891B80BB}" dt="2021-01-22T12:49:03.988" v="31728" actId="1076"/>
          <ac:picMkLst>
            <pc:docMk/>
            <pc:sldMk cId="2120319519" sldId="574"/>
            <ac:picMk id="8194" creationId="{5195C3D4-BD3A-B44D-8091-492E1E466B96}"/>
          </ac:picMkLst>
        </pc:picChg>
      </pc:sldChg>
      <pc:sldChg chg="delSp modSp add mod">
        <pc:chgData name="Nane Kratzke" userId="971be13ff4ee5ef6" providerId="LiveId" clId="{AF2A99F9-8AD4-3644-94B0-74AB891B80BB}" dt="2021-01-22T12:46:56.459" v="31691" actId="207"/>
        <pc:sldMkLst>
          <pc:docMk/>
          <pc:sldMk cId="724328440" sldId="575"/>
        </pc:sldMkLst>
        <pc:spChg chg="mod">
          <ac:chgData name="Nane Kratzke" userId="971be13ff4ee5ef6" providerId="LiveId" clId="{AF2A99F9-8AD4-3644-94B0-74AB891B80BB}" dt="2021-01-22T12:46:56.459" v="31691" actId="207"/>
          <ac:spMkLst>
            <pc:docMk/>
            <pc:sldMk cId="724328440" sldId="575"/>
            <ac:spMk id="9" creationId="{414D7B1D-895A-C440-A240-39929C55593C}"/>
          </ac:spMkLst>
        </pc:spChg>
        <pc:spChg chg="mod">
          <ac:chgData name="Nane Kratzke" userId="971be13ff4ee5ef6" providerId="LiveId" clId="{AF2A99F9-8AD4-3644-94B0-74AB891B80BB}" dt="2021-01-22T12:38:45.720" v="31479" actId="20577"/>
          <ac:spMkLst>
            <pc:docMk/>
            <pc:sldMk cId="724328440" sldId="575"/>
            <ac:spMk id="10" creationId="{64669592-C4EE-DB4B-A88C-C6A79EE0FE69}"/>
          </ac:spMkLst>
        </pc:spChg>
        <pc:picChg chg="mod">
          <ac:chgData name="Nane Kratzke" userId="971be13ff4ee5ef6" providerId="LiveId" clId="{AF2A99F9-8AD4-3644-94B0-74AB891B80BB}" dt="2021-01-22T12:38:55.800" v="31481" actId="1076"/>
          <ac:picMkLst>
            <pc:docMk/>
            <pc:sldMk cId="724328440" sldId="575"/>
            <ac:picMk id="4104" creationId="{34BDB847-1CA8-944D-8B79-C6C77EC60DA7}"/>
          </ac:picMkLst>
        </pc:picChg>
        <pc:picChg chg="del">
          <ac:chgData name="Nane Kratzke" userId="971be13ff4ee5ef6" providerId="LiveId" clId="{AF2A99F9-8AD4-3644-94B0-74AB891B80BB}" dt="2021-01-22T12:38:52.245" v="31480" actId="478"/>
          <ac:picMkLst>
            <pc:docMk/>
            <pc:sldMk cId="724328440" sldId="575"/>
            <ac:picMk id="8194" creationId="{5195C3D4-BD3A-B44D-8091-492E1E466B96}"/>
          </ac:picMkLst>
        </pc:picChg>
      </pc:sldChg>
      <pc:sldChg chg="addSp modSp add mod">
        <pc:chgData name="Nane Kratzke" userId="971be13ff4ee5ef6" providerId="LiveId" clId="{AF2A99F9-8AD4-3644-94B0-74AB891B80BB}" dt="2021-01-22T13:45:07.550" v="32113" actId="1076"/>
        <pc:sldMkLst>
          <pc:docMk/>
          <pc:sldMk cId="491379466" sldId="576"/>
        </pc:sldMkLst>
        <pc:spChg chg="mod">
          <ac:chgData name="Nane Kratzke" userId="971be13ff4ee5ef6" providerId="LiveId" clId="{AF2A99F9-8AD4-3644-94B0-74AB891B80BB}" dt="2021-01-22T13:44:40.560" v="32112" actId="113"/>
          <ac:spMkLst>
            <pc:docMk/>
            <pc:sldMk cId="491379466" sldId="576"/>
            <ac:spMk id="9" creationId="{414D7B1D-895A-C440-A240-39929C55593C}"/>
          </ac:spMkLst>
        </pc:spChg>
        <pc:spChg chg="mod">
          <ac:chgData name="Nane Kratzke" userId="971be13ff4ee5ef6" providerId="LiveId" clId="{AF2A99F9-8AD4-3644-94B0-74AB891B80BB}" dt="2021-01-22T13:37:49.866" v="31773" actId="20577"/>
          <ac:spMkLst>
            <pc:docMk/>
            <pc:sldMk cId="491379466" sldId="576"/>
            <ac:spMk id="10" creationId="{64669592-C4EE-DB4B-A88C-C6A79EE0FE69}"/>
          </ac:spMkLst>
        </pc:spChg>
        <pc:picChg chg="add mod">
          <ac:chgData name="Nane Kratzke" userId="971be13ff4ee5ef6" providerId="LiveId" clId="{AF2A99F9-8AD4-3644-94B0-74AB891B80BB}" dt="2021-01-22T13:45:07.550" v="32113" actId="1076"/>
          <ac:picMkLst>
            <pc:docMk/>
            <pc:sldMk cId="491379466" sldId="576"/>
            <ac:picMk id="7" creationId="{6889D856-F008-A244-AD1B-E9AEEE1300E3}"/>
          </ac:picMkLst>
        </pc:picChg>
      </pc:sldChg>
      <pc:sldChg chg="delSp modSp add mod">
        <pc:chgData name="Nane Kratzke" userId="971be13ff4ee5ef6" providerId="LiveId" clId="{AF2A99F9-8AD4-3644-94B0-74AB891B80BB}" dt="2021-01-22T13:54:21.223" v="32511" actId="20577"/>
        <pc:sldMkLst>
          <pc:docMk/>
          <pc:sldMk cId="3267778514" sldId="577"/>
        </pc:sldMkLst>
        <pc:spChg chg="mod">
          <ac:chgData name="Nane Kratzke" userId="971be13ff4ee5ef6" providerId="LiveId" clId="{AF2A99F9-8AD4-3644-94B0-74AB891B80BB}" dt="2021-01-22T13:53:56.508" v="32452" actId="20577"/>
          <ac:spMkLst>
            <pc:docMk/>
            <pc:sldMk cId="3267778514" sldId="577"/>
            <ac:spMk id="9" creationId="{414D7B1D-895A-C440-A240-39929C55593C}"/>
          </ac:spMkLst>
        </pc:spChg>
        <pc:spChg chg="mod">
          <ac:chgData name="Nane Kratzke" userId="971be13ff4ee5ef6" providerId="LiveId" clId="{AF2A99F9-8AD4-3644-94B0-74AB891B80BB}" dt="2021-01-22T13:54:21.223" v="32511" actId="20577"/>
          <ac:spMkLst>
            <pc:docMk/>
            <pc:sldMk cId="3267778514" sldId="577"/>
            <ac:spMk id="10" creationId="{64669592-C4EE-DB4B-A88C-C6A79EE0FE69}"/>
          </ac:spMkLst>
        </pc:spChg>
        <pc:picChg chg="del">
          <ac:chgData name="Nane Kratzke" userId="971be13ff4ee5ef6" providerId="LiveId" clId="{AF2A99F9-8AD4-3644-94B0-74AB891B80BB}" dt="2021-01-22T13:47:38.034" v="32176" actId="478"/>
          <ac:picMkLst>
            <pc:docMk/>
            <pc:sldMk cId="3267778514" sldId="577"/>
            <ac:picMk id="7" creationId="{6889D856-F008-A244-AD1B-E9AEEE1300E3}"/>
          </ac:picMkLst>
        </pc:picChg>
        <pc:picChg chg="del">
          <ac:chgData name="Nane Kratzke" userId="971be13ff4ee5ef6" providerId="LiveId" clId="{AF2A99F9-8AD4-3644-94B0-74AB891B80BB}" dt="2021-01-22T13:47:42.489" v="32177" actId="478"/>
          <ac:picMkLst>
            <pc:docMk/>
            <pc:sldMk cId="3267778514" sldId="577"/>
            <ac:picMk id="4104" creationId="{34BDB847-1CA8-944D-8B79-C6C77EC60DA7}"/>
          </ac:picMkLst>
        </pc:picChg>
      </pc:sldChg>
      <pc:sldChg chg="modSp add mod">
        <pc:chgData name="Nane Kratzke" userId="971be13ff4ee5ef6" providerId="LiveId" clId="{AF2A99F9-8AD4-3644-94B0-74AB891B80BB}" dt="2021-01-22T13:52:42.223" v="32387" actId="14100"/>
        <pc:sldMkLst>
          <pc:docMk/>
          <pc:sldMk cId="3111404414" sldId="578"/>
        </pc:sldMkLst>
        <pc:spChg chg="mod">
          <ac:chgData name="Nane Kratzke" userId="971be13ff4ee5ef6" providerId="LiveId" clId="{AF2A99F9-8AD4-3644-94B0-74AB891B80BB}" dt="2021-01-22T13:52:42.223" v="32387" actId="14100"/>
          <ac:spMkLst>
            <pc:docMk/>
            <pc:sldMk cId="3111404414" sldId="578"/>
            <ac:spMk id="9" creationId="{414D7B1D-895A-C440-A240-39929C55593C}"/>
          </ac:spMkLst>
        </pc:spChg>
        <pc:spChg chg="mod">
          <ac:chgData name="Nane Kratzke" userId="971be13ff4ee5ef6" providerId="LiveId" clId="{AF2A99F9-8AD4-3644-94B0-74AB891B80BB}" dt="2021-01-22T13:48:42.293" v="32183" actId="20577"/>
          <ac:spMkLst>
            <pc:docMk/>
            <pc:sldMk cId="3111404414" sldId="578"/>
            <ac:spMk id="10" creationId="{64669592-C4EE-DB4B-A88C-C6A79EE0FE69}"/>
          </ac:spMkLst>
        </pc:spChg>
      </pc:sldChg>
    </pc:docChg>
  </pc:docChgLst>
  <pc:docChgLst>
    <pc:chgData name="Nane Kratzke" userId="971be13ff4ee5ef6" providerId="LiveId" clId="{8AE8939E-2760-B242-AB9F-DB1F5B8B6781}"/>
    <pc:docChg chg="undo custSel addSld modSld">
      <pc:chgData name="Nane Kratzke" userId="971be13ff4ee5ef6" providerId="LiveId" clId="{8AE8939E-2760-B242-AB9F-DB1F5B8B6781}" dt="2022-05-16T07:13:49.093" v="694" actId="20577"/>
      <pc:docMkLst>
        <pc:docMk/>
      </pc:docMkLst>
      <pc:sldChg chg="addSp modSp">
        <pc:chgData name="Nane Kratzke" userId="971be13ff4ee5ef6" providerId="LiveId" clId="{8AE8939E-2760-B242-AB9F-DB1F5B8B6781}" dt="2022-04-29T07:23:54.110" v="35"/>
        <pc:sldMkLst>
          <pc:docMk/>
          <pc:sldMk cId="3353250563" sldId="281"/>
        </pc:sldMkLst>
        <pc:spChg chg="add mod">
          <ac:chgData name="Nane Kratzke" userId="971be13ff4ee5ef6" providerId="LiveId" clId="{8AE8939E-2760-B242-AB9F-DB1F5B8B6781}" dt="2022-04-29T07:23:54.110" v="35"/>
          <ac:spMkLst>
            <pc:docMk/>
            <pc:sldMk cId="3353250563" sldId="281"/>
            <ac:spMk id="9" creationId="{1D3322C0-4FEF-BDB6-1A6E-8DF5852D471D}"/>
          </ac:spMkLst>
        </pc:spChg>
      </pc:sldChg>
      <pc:sldChg chg="addSp modSp">
        <pc:chgData name="Nane Kratzke" userId="971be13ff4ee5ef6" providerId="LiveId" clId="{8AE8939E-2760-B242-AB9F-DB1F5B8B6781}" dt="2022-04-29T07:23:42.244" v="32"/>
        <pc:sldMkLst>
          <pc:docMk/>
          <pc:sldMk cId="1163954216" sldId="284"/>
        </pc:sldMkLst>
        <pc:spChg chg="add mod">
          <ac:chgData name="Nane Kratzke" userId="971be13ff4ee5ef6" providerId="LiveId" clId="{8AE8939E-2760-B242-AB9F-DB1F5B8B6781}" dt="2022-04-29T07:23:42.244" v="32"/>
          <ac:spMkLst>
            <pc:docMk/>
            <pc:sldMk cId="1163954216" sldId="284"/>
            <ac:spMk id="8" creationId="{8BAD3DD9-9CEA-B33A-EA07-6F3ADABF4779}"/>
          </ac:spMkLst>
        </pc:spChg>
      </pc:sldChg>
      <pc:sldChg chg="addSp modSp">
        <pc:chgData name="Nane Kratzke" userId="971be13ff4ee5ef6" providerId="LiveId" clId="{8AE8939E-2760-B242-AB9F-DB1F5B8B6781}" dt="2022-04-29T07:23:38.330" v="31"/>
        <pc:sldMkLst>
          <pc:docMk/>
          <pc:sldMk cId="167823561" sldId="286"/>
        </pc:sldMkLst>
        <pc:spChg chg="add mod">
          <ac:chgData name="Nane Kratzke" userId="971be13ff4ee5ef6" providerId="LiveId" clId="{8AE8939E-2760-B242-AB9F-DB1F5B8B6781}" dt="2022-04-29T07:23:38.330" v="31"/>
          <ac:spMkLst>
            <pc:docMk/>
            <pc:sldMk cId="167823561" sldId="286"/>
            <ac:spMk id="8" creationId="{093EA49C-8EBE-63DC-E584-567C0D0BDC17}"/>
          </ac:spMkLst>
        </pc:spChg>
      </pc:sldChg>
      <pc:sldChg chg="addSp modSp">
        <pc:chgData name="Nane Kratzke" userId="971be13ff4ee5ef6" providerId="LiveId" clId="{8AE8939E-2760-B242-AB9F-DB1F5B8B6781}" dt="2022-04-29T07:23:50.376" v="34"/>
        <pc:sldMkLst>
          <pc:docMk/>
          <pc:sldMk cId="2468819748" sldId="287"/>
        </pc:sldMkLst>
        <pc:spChg chg="add mod">
          <ac:chgData name="Nane Kratzke" userId="971be13ff4ee5ef6" providerId="LiveId" clId="{8AE8939E-2760-B242-AB9F-DB1F5B8B6781}" dt="2022-04-29T07:23:50.376" v="34"/>
          <ac:spMkLst>
            <pc:docMk/>
            <pc:sldMk cId="2468819748" sldId="287"/>
            <ac:spMk id="11" creationId="{692BA491-71DB-A001-2AE7-E8E79005F826}"/>
          </ac:spMkLst>
        </pc:spChg>
      </pc:sldChg>
      <pc:sldChg chg="addSp modSp">
        <pc:chgData name="Nane Kratzke" userId="971be13ff4ee5ef6" providerId="LiveId" clId="{8AE8939E-2760-B242-AB9F-DB1F5B8B6781}" dt="2022-04-29T07:23:46.229" v="33"/>
        <pc:sldMkLst>
          <pc:docMk/>
          <pc:sldMk cId="1703231115" sldId="288"/>
        </pc:sldMkLst>
        <pc:spChg chg="add mod">
          <ac:chgData name="Nane Kratzke" userId="971be13ff4ee5ef6" providerId="LiveId" clId="{8AE8939E-2760-B242-AB9F-DB1F5B8B6781}" dt="2022-04-29T07:23:46.229" v="33"/>
          <ac:spMkLst>
            <pc:docMk/>
            <pc:sldMk cId="1703231115" sldId="288"/>
            <ac:spMk id="8" creationId="{8C7EA12D-3EA7-E60C-EC15-3F57F69760AF}"/>
          </ac:spMkLst>
        </pc:spChg>
      </pc:sldChg>
      <pc:sldChg chg="addSp modSp">
        <pc:chgData name="Nane Kratzke" userId="971be13ff4ee5ef6" providerId="LiveId" clId="{8AE8939E-2760-B242-AB9F-DB1F5B8B6781}" dt="2022-04-29T07:23:55.951" v="36"/>
        <pc:sldMkLst>
          <pc:docMk/>
          <pc:sldMk cId="2991323254" sldId="290"/>
        </pc:sldMkLst>
        <pc:spChg chg="add mod">
          <ac:chgData name="Nane Kratzke" userId="971be13ff4ee5ef6" providerId="LiveId" clId="{8AE8939E-2760-B242-AB9F-DB1F5B8B6781}" dt="2022-04-29T07:23:55.951" v="36"/>
          <ac:spMkLst>
            <pc:docMk/>
            <pc:sldMk cId="2991323254" sldId="290"/>
            <ac:spMk id="8" creationId="{3A3D4E27-AF96-FD67-F854-15D4F29AC8FC}"/>
          </ac:spMkLst>
        </pc:spChg>
      </pc:sldChg>
      <pc:sldChg chg="addSp delSp modSp mod">
        <pc:chgData name="Nane Kratzke" userId="971be13ff4ee5ef6" providerId="LiveId" clId="{8AE8939E-2760-B242-AB9F-DB1F5B8B6781}" dt="2022-04-29T07:12:49.510" v="2" actId="167"/>
        <pc:sldMkLst>
          <pc:docMk/>
          <pc:sldMk cId="424745175" sldId="327"/>
        </pc:sldMkLst>
        <pc:picChg chg="del">
          <ac:chgData name="Nane Kratzke" userId="971be13ff4ee5ef6" providerId="LiveId" clId="{8AE8939E-2760-B242-AB9F-DB1F5B8B6781}" dt="2022-04-29T07:12:42.160" v="0" actId="478"/>
          <ac:picMkLst>
            <pc:docMk/>
            <pc:sldMk cId="424745175" sldId="327"/>
            <ac:picMk id="5" creationId="{45BAF732-43F2-E044-8C7B-EC3DAD205581}"/>
          </ac:picMkLst>
        </pc:picChg>
        <pc:picChg chg="add mod">
          <ac:chgData name="Nane Kratzke" userId="971be13ff4ee5ef6" providerId="LiveId" clId="{8AE8939E-2760-B242-AB9F-DB1F5B8B6781}" dt="2022-04-29T07:12:49.510" v="2" actId="167"/>
          <ac:picMkLst>
            <pc:docMk/>
            <pc:sldMk cId="424745175" sldId="327"/>
            <ac:picMk id="15" creationId="{A65AF3F4-0D5B-861E-7CEF-99B0F3D9F0BE}"/>
          </ac:picMkLst>
        </pc:picChg>
      </pc:sldChg>
      <pc:sldChg chg="delSp modSp mod">
        <pc:chgData name="Nane Kratzke" userId="971be13ff4ee5ef6" providerId="LiveId" clId="{8AE8939E-2760-B242-AB9F-DB1F5B8B6781}" dt="2022-05-13T10:21:02.165" v="666" actId="20577"/>
        <pc:sldMkLst>
          <pc:docMk/>
          <pc:sldMk cId="895321263" sldId="355"/>
        </pc:sldMkLst>
        <pc:spChg chg="mod">
          <ac:chgData name="Nane Kratzke" userId="971be13ff4ee5ef6" providerId="LiveId" clId="{8AE8939E-2760-B242-AB9F-DB1F5B8B6781}" dt="2022-05-13T10:21:02.165" v="666" actId="20577"/>
          <ac:spMkLst>
            <pc:docMk/>
            <pc:sldMk cId="895321263" sldId="355"/>
            <ac:spMk id="23" creationId="{843AD55F-A820-B34B-A476-52238CE2A01E}"/>
          </ac:spMkLst>
        </pc:spChg>
        <pc:inkChg chg="del">
          <ac:chgData name="Nane Kratzke" userId="971be13ff4ee5ef6" providerId="LiveId" clId="{8AE8939E-2760-B242-AB9F-DB1F5B8B6781}" dt="2022-05-13T10:13:15.329" v="660" actId="478"/>
          <ac:inkMkLst>
            <pc:docMk/>
            <pc:sldMk cId="895321263" sldId="355"/>
            <ac:inkMk id="5" creationId="{BB60A271-5F5E-7B19-D444-5C7A9B14C9EC}"/>
          </ac:inkMkLst>
        </pc:inkChg>
      </pc:sldChg>
      <pc:sldChg chg="modSp add mod">
        <pc:chgData name="Nane Kratzke" userId="971be13ff4ee5ef6" providerId="LiveId" clId="{8AE8939E-2760-B242-AB9F-DB1F5B8B6781}" dt="2022-05-06T05:59:06.551" v="351" actId="20577"/>
        <pc:sldMkLst>
          <pc:docMk/>
          <pc:sldMk cId="3670201584" sldId="478"/>
        </pc:sldMkLst>
        <pc:spChg chg="mod">
          <ac:chgData name="Nane Kratzke" userId="971be13ff4ee5ef6" providerId="LiveId" clId="{8AE8939E-2760-B242-AB9F-DB1F5B8B6781}" dt="2022-05-06T05:59:06.551" v="351" actId="20577"/>
          <ac:spMkLst>
            <pc:docMk/>
            <pc:sldMk cId="3670201584" sldId="478"/>
            <ac:spMk id="2" creationId="{C80711C4-EDAF-6C44-8647-5E8BDC054CDF}"/>
          </ac:spMkLst>
        </pc:spChg>
        <pc:spChg chg="mod">
          <ac:chgData name="Nane Kratzke" userId="971be13ff4ee5ef6" providerId="LiveId" clId="{8AE8939E-2760-B242-AB9F-DB1F5B8B6781}" dt="2022-05-06T05:58:59.723" v="339" actId="14100"/>
          <ac:spMkLst>
            <pc:docMk/>
            <pc:sldMk cId="3670201584" sldId="478"/>
            <ac:spMk id="6" creationId="{39F6E37E-B07B-6D41-8778-8E29DCA17D3F}"/>
          </ac:spMkLst>
        </pc:spChg>
      </pc:sldChg>
      <pc:sldChg chg="delSp mod">
        <pc:chgData name="Nane Kratzke" userId="971be13ff4ee5ef6" providerId="LiveId" clId="{8AE8939E-2760-B242-AB9F-DB1F5B8B6781}" dt="2022-05-13T10:11:11.927" v="636" actId="478"/>
        <pc:sldMkLst>
          <pc:docMk/>
          <pc:sldMk cId="2907000260" sldId="512"/>
        </pc:sldMkLst>
        <pc:inkChg chg="del">
          <ac:chgData name="Nane Kratzke" userId="971be13ff4ee5ef6" providerId="LiveId" clId="{8AE8939E-2760-B242-AB9F-DB1F5B8B6781}" dt="2022-05-13T10:11:11.927" v="636" actId="478"/>
          <ac:inkMkLst>
            <pc:docMk/>
            <pc:sldMk cId="2907000260" sldId="512"/>
            <ac:inkMk id="5" creationId="{25CF2849-DFB2-09F8-7671-1989F84BC873}"/>
          </ac:inkMkLst>
        </pc:inkChg>
      </pc:sldChg>
      <pc:sldChg chg="delSp mod">
        <pc:chgData name="Nane Kratzke" userId="971be13ff4ee5ef6" providerId="LiveId" clId="{8AE8939E-2760-B242-AB9F-DB1F5B8B6781}" dt="2022-05-13T10:11:17.464" v="637" actId="478"/>
        <pc:sldMkLst>
          <pc:docMk/>
          <pc:sldMk cId="2694727415" sldId="513"/>
        </pc:sldMkLst>
        <pc:inkChg chg="del">
          <ac:chgData name="Nane Kratzke" userId="971be13ff4ee5ef6" providerId="LiveId" clId="{8AE8939E-2760-B242-AB9F-DB1F5B8B6781}" dt="2022-05-13T10:11:17.464" v="637" actId="478"/>
          <ac:inkMkLst>
            <pc:docMk/>
            <pc:sldMk cId="2694727415" sldId="513"/>
            <ac:inkMk id="4" creationId="{FBA774B1-DC26-81A3-8B59-0D1602AC7952}"/>
          </ac:inkMkLst>
        </pc:inkChg>
      </pc:sldChg>
      <pc:sldChg chg="addSp delSp modSp mod">
        <pc:chgData name="Nane Kratzke" userId="971be13ff4ee5ef6" providerId="LiveId" clId="{8AE8939E-2760-B242-AB9F-DB1F5B8B6781}" dt="2022-05-13T10:10:35.342" v="633" actId="478"/>
        <pc:sldMkLst>
          <pc:docMk/>
          <pc:sldMk cId="3993618139" sldId="515"/>
        </pc:sldMkLst>
        <pc:spChg chg="mod">
          <ac:chgData name="Nane Kratzke" userId="971be13ff4ee5ef6" providerId="LiveId" clId="{8AE8939E-2760-B242-AB9F-DB1F5B8B6781}" dt="2022-04-29T07:37:03.492" v="63" actId="20577"/>
          <ac:spMkLst>
            <pc:docMk/>
            <pc:sldMk cId="3993618139" sldId="515"/>
            <ac:spMk id="7" creationId="{73783002-C4D8-DF48-9721-19DA2608B254}"/>
          </ac:spMkLst>
        </pc:spChg>
        <pc:spChg chg="del mod">
          <ac:chgData name="Nane Kratzke" userId="971be13ff4ee5ef6" providerId="LiveId" clId="{8AE8939E-2760-B242-AB9F-DB1F5B8B6781}" dt="2022-04-29T07:36:45.306" v="50" actId="21"/>
          <ac:spMkLst>
            <pc:docMk/>
            <pc:sldMk cId="3993618139" sldId="515"/>
            <ac:spMk id="14" creationId="{7DECF8AF-E293-044A-8242-D2A16B2F40FA}"/>
          </ac:spMkLst>
        </pc:spChg>
        <pc:picChg chg="add mod">
          <ac:chgData name="Nane Kratzke" userId="971be13ff4ee5ef6" providerId="LiveId" clId="{8AE8939E-2760-B242-AB9F-DB1F5B8B6781}" dt="2022-04-29T07:39:03.768" v="112" actId="14861"/>
          <ac:picMkLst>
            <pc:docMk/>
            <pc:sldMk cId="3993618139" sldId="515"/>
            <ac:picMk id="4" creationId="{534EC0F1-56E5-A05F-88A9-8E4FB7BB4027}"/>
          </ac:picMkLst>
        </pc:picChg>
        <pc:picChg chg="del">
          <ac:chgData name="Nane Kratzke" userId="971be13ff4ee5ef6" providerId="LiveId" clId="{8AE8939E-2760-B242-AB9F-DB1F5B8B6781}" dt="2022-04-29T07:34:06.673" v="37" actId="478"/>
          <ac:picMkLst>
            <pc:docMk/>
            <pc:sldMk cId="3993618139" sldId="515"/>
            <ac:picMk id="21" creationId="{565275F9-7B0B-664A-AC10-A60D96AF3F6E}"/>
          </ac:picMkLst>
        </pc:picChg>
        <pc:inkChg chg="add del mod">
          <ac:chgData name="Nane Kratzke" userId="971be13ff4ee5ef6" providerId="LiveId" clId="{8AE8939E-2760-B242-AB9F-DB1F5B8B6781}" dt="2022-05-13T10:10:35.342" v="633" actId="478"/>
          <ac:inkMkLst>
            <pc:docMk/>
            <pc:sldMk cId="3993618139" sldId="515"/>
            <ac:inkMk id="2" creationId="{9F61E2D7-EA1C-3EAE-C974-7BE9A149BE78}"/>
          </ac:inkMkLst>
        </pc:inkChg>
      </pc:sldChg>
      <pc:sldChg chg="modSp mod">
        <pc:chgData name="Nane Kratzke" userId="971be13ff4ee5ef6" providerId="LiveId" clId="{8AE8939E-2760-B242-AB9F-DB1F5B8B6781}" dt="2022-04-29T07:41:58.937" v="114" actId="20577"/>
        <pc:sldMkLst>
          <pc:docMk/>
          <pc:sldMk cId="2393075828" sldId="517"/>
        </pc:sldMkLst>
        <pc:spChg chg="mod">
          <ac:chgData name="Nane Kratzke" userId="971be13ff4ee5ef6" providerId="LiveId" clId="{8AE8939E-2760-B242-AB9F-DB1F5B8B6781}" dt="2022-04-29T07:41:58.937" v="114" actId="20577"/>
          <ac:spMkLst>
            <pc:docMk/>
            <pc:sldMk cId="2393075828" sldId="517"/>
            <ac:spMk id="11" creationId="{76B4EEF0-1D78-3C47-BFC8-83DA4A8309E1}"/>
          </ac:spMkLst>
        </pc:spChg>
      </pc:sldChg>
      <pc:sldChg chg="delSp modSp mod">
        <pc:chgData name="Nane Kratzke" userId="971be13ff4ee5ef6" providerId="LiveId" clId="{8AE8939E-2760-B242-AB9F-DB1F5B8B6781}" dt="2022-05-06T05:43:00.674" v="117" actId="1076"/>
        <pc:sldMkLst>
          <pc:docMk/>
          <pc:sldMk cId="1767911000" sldId="522"/>
        </pc:sldMkLst>
        <pc:spChg chg="mod">
          <ac:chgData name="Nane Kratzke" userId="971be13ff4ee5ef6" providerId="LiveId" clId="{8AE8939E-2760-B242-AB9F-DB1F5B8B6781}" dt="2022-05-06T05:43:00.674" v="117" actId="1076"/>
          <ac:spMkLst>
            <pc:docMk/>
            <pc:sldMk cId="1767911000" sldId="522"/>
            <ac:spMk id="22" creationId="{EB16B9E8-6CD3-9640-8408-B71C0832CD11}"/>
          </ac:spMkLst>
        </pc:spChg>
        <pc:spChg chg="mod">
          <ac:chgData name="Nane Kratzke" userId="971be13ff4ee5ef6" providerId="LiveId" clId="{8AE8939E-2760-B242-AB9F-DB1F5B8B6781}" dt="2022-05-06T05:43:00.674" v="117" actId="1076"/>
          <ac:spMkLst>
            <pc:docMk/>
            <pc:sldMk cId="1767911000" sldId="522"/>
            <ac:spMk id="23" creationId="{1EE0A265-4F41-5748-AA7A-D1D708F5FD31}"/>
          </ac:spMkLst>
        </pc:spChg>
        <pc:spChg chg="mod">
          <ac:chgData name="Nane Kratzke" userId="971be13ff4ee5ef6" providerId="LiveId" clId="{8AE8939E-2760-B242-AB9F-DB1F5B8B6781}" dt="2022-05-06T05:43:00.674" v="117" actId="1076"/>
          <ac:spMkLst>
            <pc:docMk/>
            <pc:sldMk cId="1767911000" sldId="522"/>
            <ac:spMk id="24" creationId="{5D7B2D3D-3E10-0540-986A-1A3E79E9B7C5}"/>
          </ac:spMkLst>
        </pc:spChg>
        <pc:spChg chg="del">
          <ac:chgData name="Nane Kratzke" userId="971be13ff4ee5ef6" providerId="LiveId" clId="{8AE8939E-2760-B242-AB9F-DB1F5B8B6781}" dt="2022-05-06T05:42:52.833" v="116" actId="478"/>
          <ac:spMkLst>
            <pc:docMk/>
            <pc:sldMk cId="1767911000" sldId="522"/>
            <ac:spMk id="25" creationId="{4BBEDFD1-F4CC-D849-B753-75CA20AF6938}"/>
          </ac:spMkLst>
        </pc:spChg>
        <pc:picChg chg="mod">
          <ac:chgData name="Nane Kratzke" userId="971be13ff4ee5ef6" providerId="LiveId" clId="{8AE8939E-2760-B242-AB9F-DB1F5B8B6781}" dt="2022-05-06T05:43:00.674" v="117" actId="1076"/>
          <ac:picMkLst>
            <pc:docMk/>
            <pc:sldMk cId="1767911000" sldId="522"/>
            <ac:picMk id="13" creationId="{12568AC8-E321-F74F-B2B8-9E71274D149B}"/>
          </ac:picMkLst>
        </pc:picChg>
        <pc:picChg chg="mod">
          <ac:chgData name="Nane Kratzke" userId="971be13ff4ee5ef6" providerId="LiveId" clId="{8AE8939E-2760-B242-AB9F-DB1F5B8B6781}" dt="2022-05-06T05:43:00.674" v="117" actId="1076"/>
          <ac:picMkLst>
            <pc:docMk/>
            <pc:sldMk cId="1767911000" sldId="522"/>
            <ac:picMk id="3076" creationId="{60F345D0-AAEC-C847-800B-7D04ADAA7681}"/>
          </ac:picMkLst>
        </pc:picChg>
        <pc:picChg chg="mod">
          <ac:chgData name="Nane Kratzke" userId="971be13ff4ee5ef6" providerId="LiveId" clId="{8AE8939E-2760-B242-AB9F-DB1F5B8B6781}" dt="2022-05-06T05:43:00.674" v="117" actId="1076"/>
          <ac:picMkLst>
            <pc:docMk/>
            <pc:sldMk cId="1767911000" sldId="522"/>
            <ac:picMk id="3084" creationId="{1188D8AA-75D3-E44A-BE48-E981B1A6782C}"/>
          </ac:picMkLst>
        </pc:picChg>
        <pc:picChg chg="del">
          <ac:chgData name="Nane Kratzke" userId="971be13ff4ee5ef6" providerId="LiveId" clId="{8AE8939E-2760-B242-AB9F-DB1F5B8B6781}" dt="2022-05-06T05:42:50.380" v="115" actId="478"/>
          <ac:picMkLst>
            <pc:docMk/>
            <pc:sldMk cId="1767911000" sldId="522"/>
            <ac:picMk id="3086" creationId="{0495C6CD-E950-4F45-BB7D-8DADDC0347E5}"/>
          </ac:picMkLst>
        </pc:picChg>
      </pc:sldChg>
      <pc:sldChg chg="modSp mod">
        <pc:chgData name="Nane Kratzke" userId="971be13ff4ee5ef6" providerId="LiveId" clId="{8AE8939E-2760-B242-AB9F-DB1F5B8B6781}" dt="2022-05-06T05:44:40.793" v="143" actId="6549"/>
        <pc:sldMkLst>
          <pc:docMk/>
          <pc:sldMk cId="2263106085" sldId="523"/>
        </pc:sldMkLst>
        <pc:spChg chg="mod">
          <ac:chgData name="Nane Kratzke" userId="971be13ff4ee5ef6" providerId="LiveId" clId="{8AE8939E-2760-B242-AB9F-DB1F5B8B6781}" dt="2022-05-06T05:44:40.793" v="143" actId="6549"/>
          <ac:spMkLst>
            <pc:docMk/>
            <pc:sldMk cId="2263106085" sldId="523"/>
            <ac:spMk id="7" creationId="{EB387F61-574E-4B49-81CF-558E7754783C}"/>
          </ac:spMkLst>
        </pc:spChg>
      </pc:sldChg>
      <pc:sldChg chg="addSp delSp modSp mod">
        <pc:chgData name="Nane Kratzke" userId="971be13ff4ee5ef6" providerId="LiveId" clId="{8AE8939E-2760-B242-AB9F-DB1F5B8B6781}" dt="2022-04-29T07:18:23.500" v="30"/>
        <pc:sldMkLst>
          <pc:docMk/>
          <pc:sldMk cId="2564185530" sldId="531"/>
        </pc:sldMkLst>
        <pc:grpChg chg="add del mod">
          <ac:chgData name="Nane Kratzke" userId="971be13ff4ee5ef6" providerId="LiveId" clId="{8AE8939E-2760-B242-AB9F-DB1F5B8B6781}" dt="2022-04-29T07:18:08.663" v="24"/>
          <ac:grpSpMkLst>
            <pc:docMk/>
            <pc:sldMk cId="2564185530" sldId="531"/>
            <ac:grpSpMk id="5" creationId="{021734FB-595E-8328-E9CA-F3BB0A8448B5}"/>
          </ac:grpSpMkLst>
        </pc:grpChg>
        <pc:grpChg chg="mod">
          <ac:chgData name="Nane Kratzke" userId="971be13ff4ee5ef6" providerId="LiveId" clId="{8AE8939E-2760-B242-AB9F-DB1F5B8B6781}" dt="2022-04-29T07:18:08.224" v="22"/>
          <ac:grpSpMkLst>
            <pc:docMk/>
            <pc:sldMk cId="2564185530" sldId="531"/>
            <ac:grpSpMk id="15" creationId="{C4ADF862-9212-8428-F006-A54CEDFB5A70}"/>
          </ac:grpSpMkLst>
        </pc:grpChg>
        <pc:grpChg chg="del mod">
          <ac:chgData name="Nane Kratzke" userId="971be13ff4ee5ef6" providerId="LiveId" clId="{8AE8939E-2760-B242-AB9F-DB1F5B8B6781}" dt="2022-04-29T07:18:23.500" v="30"/>
          <ac:grpSpMkLst>
            <pc:docMk/>
            <pc:sldMk cId="2564185530" sldId="531"/>
            <ac:grpSpMk id="18" creationId="{A663C112-A9C5-3910-977D-898A2CB351EA}"/>
          </ac:grpSpMkLst>
        </pc:grpChg>
        <pc:grpChg chg="mod">
          <ac:chgData name="Nane Kratzke" userId="971be13ff4ee5ef6" providerId="LiveId" clId="{8AE8939E-2760-B242-AB9F-DB1F5B8B6781}" dt="2022-04-29T07:18:23.500" v="30"/>
          <ac:grpSpMkLst>
            <pc:docMk/>
            <pc:sldMk cId="2564185530" sldId="531"/>
            <ac:grpSpMk id="20" creationId="{CB164366-9322-8AF9-62A7-65F6B578A9A8}"/>
          </ac:grpSpMkLst>
        </pc:grpChg>
        <pc:picChg chg="del">
          <ac:chgData name="Nane Kratzke" userId="971be13ff4ee5ef6" providerId="LiveId" clId="{8AE8939E-2760-B242-AB9F-DB1F5B8B6781}" dt="2022-04-29T07:16:33.619" v="10" actId="478"/>
          <ac:picMkLst>
            <pc:docMk/>
            <pc:sldMk cId="2564185530" sldId="531"/>
            <ac:picMk id="6" creationId="{962B2C97-8E56-C840-ABA4-897156308A0C}"/>
          </ac:picMkLst>
        </pc:picChg>
        <pc:picChg chg="mod">
          <ac:chgData name="Nane Kratzke" userId="971be13ff4ee5ef6" providerId="LiveId" clId="{8AE8939E-2760-B242-AB9F-DB1F5B8B6781}" dt="2022-04-29T07:16:53.869" v="15" actId="1076"/>
          <ac:picMkLst>
            <pc:docMk/>
            <pc:sldMk cId="2564185530" sldId="531"/>
            <ac:picMk id="7" creationId="{B06DF94B-FA5E-E24E-8886-65AE7D51A788}"/>
          </ac:picMkLst>
        </pc:picChg>
        <pc:picChg chg="del">
          <ac:chgData name="Nane Kratzke" userId="971be13ff4ee5ef6" providerId="LiveId" clId="{8AE8939E-2760-B242-AB9F-DB1F5B8B6781}" dt="2022-04-29T07:15:43.635" v="3" actId="478"/>
          <ac:picMkLst>
            <pc:docMk/>
            <pc:sldMk cId="2564185530" sldId="531"/>
            <ac:picMk id="8" creationId="{B23401D1-8CF1-1844-A821-BB0F033DC2A9}"/>
          </ac:picMkLst>
        </pc:picChg>
        <pc:picChg chg="mod">
          <ac:chgData name="Nane Kratzke" userId="971be13ff4ee5ef6" providerId="LiveId" clId="{8AE8939E-2760-B242-AB9F-DB1F5B8B6781}" dt="2022-04-29T07:16:38.433" v="11" actId="1076"/>
          <ac:picMkLst>
            <pc:docMk/>
            <pc:sldMk cId="2564185530" sldId="531"/>
            <ac:picMk id="9" creationId="{7AFD03E8-1C6F-E749-BA76-96B5DB6D00F7}"/>
          </ac:picMkLst>
        </pc:picChg>
        <pc:picChg chg="mod">
          <ac:chgData name="Nane Kratzke" userId="971be13ff4ee5ef6" providerId="LiveId" clId="{8AE8939E-2760-B242-AB9F-DB1F5B8B6781}" dt="2022-04-29T07:16:45.701" v="13" actId="1076"/>
          <ac:picMkLst>
            <pc:docMk/>
            <pc:sldMk cId="2564185530" sldId="531"/>
            <ac:picMk id="10" creationId="{8654F664-BBAB-2A4F-80B2-1592D706F9D3}"/>
          </ac:picMkLst>
        </pc:picChg>
        <pc:inkChg chg="add del mod">
          <ac:chgData name="Nane Kratzke" userId="971be13ff4ee5ef6" providerId="LiveId" clId="{8AE8939E-2760-B242-AB9F-DB1F5B8B6781}" dt="2022-04-29T07:18:08.877" v="25" actId="9405"/>
          <ac:inkMkLst>
            <pc:docMk/>
            <pc:sldMk cId="2564185530" sldId="531"/>
            <ac:inkMk id="2" creationId="{52A14D9C-7310-24F3-0496-7DF07F6EDA99}"/>
          </ac:inkMkLst>
        </pc:inkChg>
        <pc:inkChg chg="add del mod">
          <ac:chgData name="Nane Kratzke" userId="971be13ff4ee5ef6" providerId="LiveId" clId="{8AE8939E-2760-B242-AB9F-DB1F5B8B6781}" dt="2022-04-29T07:18:08.663" v="24"/>
          <ac:inkMkLst>
            <pc:docMk/>
            <pc:sldMk cId="2564185530" sldId="531"/>
            <ac:inkMk id="4" creationId="{1A0E77E1-79E9-BA06-A913-3BEB68FCAF25}"/>
          </ac:inkMkLst>
        </pc:inkChg>
        <pc:inkChg chg="add del mod">
          <ac:chgData name="Nane Kratzke" userId="971be13ff4ee5ef6" providerId="LiveId" clId="{8AE8939E-2760-B242-AB9F-DB1F5B8B6781}" dt="2022-04-29T07:18:08.224" v="22"/>
          <ac:inkMkLst>
            <pc:docMk/>
            <pc:sldMk cId="2564185530" sldId="531"/>
            <ac:inkMk id="12" creationId="{455A5354-A45B-3EF1-C492-13A28CAC84D6}"/>
          </ac:inkMkLst>
        </pc:inkChg>
        <pc:inkChg chg="add mod">
          <ac:chgData name="Nane Kratzke" userId="971be13ff4ee5ef6" providerId="LiveId" clId="{8AE8939E-2760-B242-AB9F-DB1F5B8B6781}" dt="2022-04-29T07:18:23.500" v="30"/>
          <ac:inkMkLst>
            <pc:docMk/>
            <pc:sldMk cId="2564185530" sldId="531"/>
            <ac:inkMk id="16" creationId="{DFDFDA51-118B-6741-2DCF-A7B506D95917}"/>
          </ac:inkMkLst>
        </pc:inkChg>
        <pc:inkChg chg="add mod">
          <ac:chgData name="Nane Kratzke" userId="971be13ff4ee5ef6" providerId="LiveId" clId="{8AE8939E-2760-B242-AB9F-DB1F5B8B6781}" dt="2022-04-29T07:18:23.500" v="30"/>
          <ac:inkMkLst>
            <pc:docMk/>
            <pc:sldMk cId="2564185530" sldId="531"/>
            <ac:inkMk id="17" creationId="{90D4C7D3-8433-FD6F-0DE7-9F5990696321}"/>
          </ac:inkMkLst>
        </pc:inkChg>
        <pc:inkChg chg="add mod">
          <ac:chgData name="Nane Kratzke" userId="971be13ff4ee5ef6" providerId="LiveId" clId="{8AE8939E-2760-B242-AB9F-DB1F5B8B6781}" dt="2022-04-29T07:18:23.500" v="30"/>
          <ac:inkMkLst>
            <pc:docMk/>
            <pc:sldMk cId="2564185530" sldId="531"/>
            <ac:inkMk id="19" creationId="{554BDB14-7149-7504-B193-C91F671627CE}"/>
          </ac:inkMkLst>
        </pc:inkChg>
      </pc:sldChg>
      <pc:sldChg chg="addSp delSp modSp mod">
        <pc:chgData name="Nane Kratzke" userId="971be13ff4ee5ef6" providerId="LiveId" clId="{8AE8939E-2760-B242-AB9F-DB1F5B8B6781}" dt="2022-05-13T10:52:42.978" v="693" actId="1076"/>
        <pc:sldMkLst>
          <pc:docMk/>
          <pc:sldMk cId="172149532" sldId="541"/>
        </pc:sldMkLst>
        <pc:spChg chg="mod">
          <ac:chgData name="Nane Kratzke" userId="971be13ff4ee5ef6" providerId="LiveId" clId="{8AE8939E-2760-B242-AB9F-DB1F5B8B6781}" dt="2022-05-13T10:52:42.978" v="693" actId="1076"/>
          <ac:spMkLst>
            <pc:docMk/>
            <pc:sldMk cId="172149532" sldId="541"/>
            <ac:spMk id="10" creationId="{27041805-23D9-134C-AC3C-BEEBDD11909C}"/>
          </ac:spMkLst>
        </pc:spChg>
        <pc:grpChg chg="del">
          <ac:chgData name="Nane Kratzke" userId="971be13ff4ee5ef6" providerId="LiveId" clId="{8AE8939E-2760-B242-AB9F-DB1F5B8B6781}" dt="2022-05-13T10:49:38.986" v="671" actId="478"/>
          <ac:grpSpMkLst>
            <pc:docMk/>
            <pc:sldMk cId="172149532" sldId="541"/>
            <ac:grpSpMk id="5" creationId="{43ACB2F9-9266-D347-B60A-629C26E6EAEC}"/>
          </ac:grpSpMkLst>
        </pc:grpChg>
        <pc:picChg chg="add mod">
          <ac:chgData name="Nane Kratzke" userId="971be13ff4ee5ef6" providerId="LiveId" clId="{8AE8939E-2760-B242-AB9F-DB1F5B8B6781}" dt="2022-05-13T10:52:42.978" v="693" actId="1076"/>
          <ac:picMkLst>
            <pc:docMk/>
            <pc:sldMk cId="172149532" sldId="541"/>
            <ac:picMk id="9" creationId="{557E4AD5-9CAF-AF1A-102D-AAE8DD0A7E48}"/>
          </ac:picMkLst>
        </pc:picChg>
      </pc:sldChg>
      <pc:sldChg chg="delSp mod">
        <pc:chgData name="Nane Kratzke" userId="971be13ff4ee5ef6" providerId="LiveId" clId="{8AE8939E-2760-B242-AB9F-DB1F5B8B6781}" dt="2022-05-13T10:10:52.555" v="634" actId="478"/>
        <pc:sldMkLst>
          <pc:docMk/>
          <pc:sldMk cId="3742116271" sldId="547"/>
        </pc:sldMkLst>
        <pc:inkChg chg="del">
          <ac:chgData name="Nane Kratzke" userId="971be13ff4ee5ef6" providerId="LiveId" clId="{8AE8939E-2760-B242-AB9F-DB1F5B8B6781}" dt="2022-05-13T10:10:52.555" v="634" actId="478"/>
          <ac:inkMkLst>
            <pc:docMk/>
            <pc:sldMk cId="3742116271" sldId="547"/>
            <ac:inkMk id="11" creationId="{2D1B8FC4-5DF2-2520-6424-E6C95BF2C9E0}"/>
          </ac:inkMkLst>
        </pc:inkChg>
      </pc:sldChg>
      <pc:sldChg chg="delSp modSp mod">
        <pc:chgData name="Nane Kratzke" userId="971be13ff4ee5ef6" providerId="LiveId" clId="{8AE8939E-2760-B242-AB9F-DB1F5B8B6781}" dt="2022-05-06T05:55:24.270" v="289" actId="1076"/>
        <pc:sldMkLst>
          <pc:docMk/>
          <pc:sldMk cId="2566839379" sldId="548"/>
        </pc:sldMkLst>
        <pc:picChg chg="del">
          <ac:chgData name="Nane Kratzke" userId="971be13ff4ee5ef6" providerId="LiveId" clId="{8AE8939E-2760-B242-AB9F-DB1F5B8B6781}" dt="2022-05-06T05:55:17.676" v="288" actId="478"/>
          <ac:picMkLst>
            <pc:docMk/>
            <pc:sldMk cId="2566839379" sldId="548"/>
            <ac:picMk id="5" creationId="{8E980450-E1C6-8B4D-9625-420230EA98F0}"/>
          </ac:picMkLst>
        </pc:picChg>
        <pc:picChg chg="mod">
          <ac:chgData name="Nane Kratzke" userId="971be13ff4ee5ef6" providerId="LiveId" clId="{8AE8939E-2760-B242-AB9F-DB1F5B8B6781}" dt="2022-05-06T05:55:24.270" v="289" actId="1076"/>
          <ac:picMkLst>
            <pc:docMk/>
            <pc:sldMk cId="2566839379" sldId="548"/>
            <ac:picMk id="7" creationId="{23177726-DE05-F84D-AA8F-936F5E7C0BC4}"/>
          </ac:picMkLst>
        </pc:picChg>
      </pc:sldChg>
      <pc:sldChg chg="addSp delSp modSp mod">
        <pc:chgData name="Nane Kratzke" userId="971be13ff4ee5ef6" providerId="LiveId" clId="{8AE8939E-2760-B242-AB9F-DB1F5B8B6781}" dt="2022-05-06T05:53:08.097" v="287" actId="1076"/>
        <pc:sldMkLst>
          <pc:docMk/>
          <pc:sldMk cId="758386257" sldId="549"/>
        </pc:sldMkLst>
        <pc:spChg chg="mod">
          <ac:chgData name="Nane Kratzke" userId="971be13ff4ee5ef6" providerId="LiveId" clId="{8AE8939E-2760-B242-AB9F-DB1F5B8B6781}" dt="2022-05-06T05:52:52.599" v="285" actId="14100"/>
          <ac:spMkLst>
            <pc:docMk/>
            <pc:sldMk cId="758386257" sldId="549"/>
            <ac:spMk id="5" creationId="{5082D9F1-3861-9B4D-8C8C-4A277EAA3ABB}"/>
          </ac:spMkLst>
        </pc:spChg>
        <pc:spChg chg="mod">
          <ac:chgData name="Nane Kratzke" userId="971be13ff4ee5ef6" providerId="LiveId" clId="{8AE8939E-2760-B242-AB9F-DB1F5B8B6781}" dt="2022-05-06T05:53:08.097" v="287" actId="1076"/>
          <ac:spMkLst>
            <pc:docMk/>
            <pc:sldMk cId="758386257" sldId="549"/>
            <ac:spMk id="6" creationId="{62BC4BBB-6017-3649-A831-3D2FB2D1DE3B}"/>
          </ac:spMkLst>
        </pc:spChg>
        <pc:spChg chg="del">
          <ac:chgData name="Nane Kratzke" userId="971be13ff4ee5ef6" providerId="LiveId" clId="{8AE8939E-2760-B242-AB9F-DB1F5B8B6781}" dt="2022-05-06T05:50:26.812" v="219" actId="478"/>
          <ac:spMkLst>
            <pc:docMk/>
            <pc:sldMk cId="758386257" sldId="549"/>
            <ac:spMk id="7" creationId="{5BB91B8D-5FD6-2F4A-A197-A8C04F3D66C0}"/>
          </ac:spMkLst>
        </pc:spChg>
        <pc:picChg chg="add mod">
          <ac:chgData name="Nane Kratzke" userId="971be13ff4ee5ef6" providerId="LiveId" clId="{8AE8939E-2760-B242-AB9F-DB1F5B8B6781}" dt="2022-05-06T05:52:55.576" v="286" actId="1076"/>
          <ac:picMkLst>
            <pc:docMk/>
            <pc:sldMk cId="758386257" sldId="549"/>
            <ac:picMk id="9" creationId="{0F1409EB-2316-CE3A-1A59-4C0F24348A0D}"/>
          </ac:picMkLst>
        </pc:picChg>
        <pc:picChg chg="del">
          <ac:chgData name="Nane Kratzke" userId="971be13ff4ee5ef6" providerId="LiveId" clId="{8AE8939E-2760-B242-AB9F-DB1F5B8B6781}" dt="2022-05-06T05:49:58.800" v="144" actId="478"/>
          <ac:picMkLst>
            <pc:docMk/>
            <pc:sldMk cId="758386257" sldId="549"/>
            <ac:picMk id="1026" creationId="{FD0AC590-4561-4C4F-9B7F-2AED27112A4F}"/>
          </ac:picMkLst>
        </pc:picChg>
      </pc:sldChg>
      <pc:sldChg chg="modSp mod">
        <pc:chgData name="Nane Kratzke" userId="971be13ff4ee5ef6" providerId="LiveId" clId="{8AE8939E-2760-B242-AB9F-DB1F5B8B6781}" dt="2022-05-16T07:13:49.093" v="694" actId="20577"/>
        <pc:sldMkLst>
          <pc:docMk/>
          <pc:sldMk cId="176507967" sldId="558"/>
        </pc:sldMkLst>
        <pc:spChg chg="mod">
          <ac:chgData name="Nane Kratzke" userId="971be13ff4ee5ef6" providerId="LiveId" clId="{8AE8939E-2760-B242-AB9F-DB1F5B8B6781}" dt="2022-05-16T07:13:49.093" v="694" actId="20577"/>
          <ac:spMkLst>
            <pc:docMk/>
            <pc:sldMk cId="176507967" sldId="558"/>
            <ac:spMk id="6" creationId="{01C4EF8D-786F-E446-8F3C-A10FD7571ABD}"/>
          </ac:spMkLst>
        </pc:spChg>
      </pc:sldChg>
      <pc:sldChg chg="modSp mod">
        <pc:chgData name="Nane Kratzke" userId="971be13ff4ee5ef6" providerId="LiveId" clId="{8AE8939E-2760-B242-AB9F-DB1F5B8B6781}" dt="2022-05-13T10:39:17.940" v="670" actId="113"/>
        <pc:sldMkLst>
          <pc:docMk/>
          <pc:sldMk cId="2003902774" sldId="560"/>
        </pc:sldMkLst>
        <pc:spChg chg="mod">
          <ac:chgData name="Nane Kratzke" userId="971be13ff4ee5ef6" providerId="LiveId" clId="{8AE8939E-2760-B242-AB9F-DB1F5B8B6781}" dt="2022-05-13T10:39:17.940" v="670" actId="113"/>
          <ac:spMkLst>
            <pc:docMk/>
            <pc:sldMk cId="2003902774" sldId="560"/>
            <ac:spMk id="5" creationId="{81DF8D49-80E4-894B-81CA-A3BDA7947EB5}"/>
          </ac:spMkLst>
        </pc:spChg>
      </pc:sldChg>
      <pc:sldChg chg="delSp modSp mod">
        <pc:chgData name="Nane Kratzke" userId="971be13ff4ee5ef6" providerId="LiveId" clId="{8AE8939E-2760-B242-AB9F-DB1F5B8B6781}" dt="2022-05-13T10:11:29.466" v="639" actId="478"/>
        <pc:sldMkLst>
          <pc:docMk/>
          <pc:sldMk cId="269436655" sldId="570"/>
        </pc:sldMkLst>
        <pc:spChg chg="mod">
          <ac:chgData name="Nane Kratzke" userId="971be13ff4ee5ef6" providerId="LiveId" clId="{8AE8939E-2760-B242-AB9F-DB1F5B8B6781}" dt="2022-05-06T06:18:13.812" v="375" actId="20577"/>
          <ac:spMkLst>
            <pc:docMk/>
            <pc:sldMk cId="269436655" sldId="570"/>
            <ac:spMk id="5" creationId="{A77090A8-5F75-BE49-AAB2-2F65C25A8030}"/>
          </ac:spMkLst>
        </pc:spChg>
        <pc:spChg chg="mod">
          <ac:chgData name="Nane Kratzke" userId="971be13ff4ee5ef6" providerId="LiveId" clId="{8AE8939E-2760-B242-AB9F-DB1F5B8B6781}" dt="2022-05-06T06:19:50.203" v="401" actId="20577"/>
          <ac:spMkLst>
            <pc:docMk/>
            <pc:sldMk cId="269436655" sldId="570"/>
            <ac:spMk id="6" creationId="{59BB497B-997A-FD43-B459-A88A156481F0}"/>
          </ac:spMkLst>
        </pc:spChg>
        <pc:inkChg chg="del">
          <ac:chgData name="Nane Kratzke" userId="971be13ff4ee5ef6" providerId="LiveId" clId="{8AE8939E-2760-B242-AB9F-DB1F5B8B6781}" dt="2022-05-13T10:11:29.466" v="639" actId="478"/>
          <ac:inkMkLst>
            <pc:docMk/>
            <pc:sldMk cId="269436655" sldId="570"/>
            <ac:inkMk id="7" creationId="{C054E2F0-3B1B-4FB3-A82B-65DDFA54A256}"/>
          </ac:inkMkLst>
        </pc:inkChg>
      </pc:sldChg>
      <pc:sldChg chg="addSp delSp modSp mod">
        <pc:chgData name="Nane Kratzke" userId="971be13ff4ee5ef6" providerId="LiveId" clId="{8AE8939E-2760-B242-AB9F-DB1F5B8B6781}" dt="2022-05-13T10:11:34.360" v="640" actId="478"/>
        <pc:sldMkLst>
          <pc:docMk/>
          <pc:sldMk cId="613088416" sldId="571"/>
        </pc:sldMkLst>
        <pc:spChg chg="mod">
          <ac:chgData name="Nane Kratzke" userId="971be13ff4ee5ef6" providerId="LiveId" clId="{8AE8939E-2760-B242-AB9F-DB1F5B8B6781}" dt="2022-05-06T06:22:01.805" v="404" actId="113"/>
          <ac:spMkLst>
            <pc:docMk/>
            <pc:sldMk cId="613088416" sldId="571"/>
            <ac:spMk id="5" creationId="{A77090A8-5F75-BE49-AAB2-2F65C25A8030}"/>
          </ac:spMkLst>
        </pc:spChg>
        <pc:spChg chg="mod">
          <ac:chgData name="Nane Kratzke" userId="971be13ff4ee5ef6" providerId="LiveId" clId="{8AE8939E-2760-B242-AB9F-DB1F5B8B6781}" dt="2022-05-06T06:27:04.331" v="519" actId="207"/>
          <ac:spMkLst>
            <pc:docMk/>
            <pc:sldMk cId="613088416" sldId="571"/>
            <ac:spMk id="10" creationId="{26C2B18B-7659-EE48-8C64-314F0A4CE536}"/>
          </ac:spMkLst>
        </pc:spChg>
        <pc:spChg chg="add mod">
          <ac:chgData name="Nane Kratzke" userId="971be13ff4ee5ef6" providerId="LiveId" clId="{8AE8939E-2760-B242-AB9F-DB1F5B8B6781}" dt="2022-05-06T06:25:39.131" v="448" actId="20577"/>
          <ac:spMkLst>
            <pc:docMk/>
            <pc:sldMk cId="613088416" sldId="571"/>
            <ac:spMk id="18" creationId="{1D23F026-9C5B-8390-0B22-1DAE7FE37681}"/>
          </ac:spMkLst>
        </pc:spChg>
        <pc:spChg chg="add mod">
          <ac:chgData name="Nane Kratzke" userId="971be13ff4ee5ef6" providerId="LiveId" clId="{8AE8939E-2760-B242-AB9F-DB1F5B8B6781}" dt="2022-05-06T06:26:49.140" v="517" actId="20577"/>
          <ac:spMkLst>
            <pc:docMk/>
            <pc:sldMk cId="613088416" sldId="571"/>
            <ac:spMk id="26" creationId="{5EB09EFF-AB56-81AF-87B0-6E9FF89F2DA0}"/>
          </ac:spMkLst>
        </pc:spChg>
        <pc:grpChg chg="mod">
          <ac:chgData name="Nane Kratzke" userId="971be13ff4ee5ef6" providerId="LiveId" clId="{8AE8939E-2760-B242-AB9F-DB1F5B8B6781}" dt="2022-05-06T06:25:16.138" v="411"/>
          <ac:grpSpMkLst>
            <pc:docMk/>
            <pc:sldMk cId="613088416" sldId="571"/>
            <ac:grpSpMk id="17" creationId="{8690E74A-D0DA-4D2E-BD4D-D127D2BBC78F}"/>
          </ac:grpSpMkLst>
        </pc:grpChg>
        <pc:grpChg chg="del mod">
          <ac:chgData name="Nane Kratzke" userId="971be13ff4ee5ef6" providerId="LiveId" clId="{8AE8939E-2760-B242-AB9F-DB1F5B8B6781}" dt="2022-05-06T06:26:03.974" v="457"/>
          <ac:grpSpMkLst>
            <pc:docMk/>
            <pc:sldMk cId="613088416" sldId="571"/>
            <ac:grpSpMk id="21" creationId="{C226CB9C-66FA-419B-5FC7-4E219D3C80A5}"/>
          </ac:grpSpMkLst>
        </pc:grpChg>
        <pc:grpChg chg="del mod">
          <ac:chgData name="Nane Kratzke" userId="971be13ff4ee5ef6" providerId="LiveId" clId="{8AE8939E-2760-B242-AB9F-DB1F5B8B6781}" dt="2022-05-06T06:26:05.109" v="459"/>
          <ac:grpSpMkLst>
            <pc:docMk/>
            <pc:sldMk cId="613088416" sldId="571"/>
            <ac:grpSpMk id="23" creationId="{2C8AA694-4D5B-5E2F-FFAE-70B4D28893BC}"/>
          </ac:grpSpMkLst>
        </pc:grpChg>
        <pc:grpChg chg="mod">
          <ac:chgData name="Nane Kratzke" userId="971be13ff4ee5ef6" providerId="LiveId" clId="{8AE8939E-2760-B242-AB9F-DB1F5B8B6781}" dt="2022-05-06T06:26:05.109" v="459"/>
          <ac:grpSpMkLst>
            <pc:docMk/>
            <pc:sldMk cId="613088416" sldId="571"/>
            <ac:grpSpMk id="25" creationId="{DAA7E1BF-D416-FE4F-C79B-309A583F24E0}"/>
          </ac:grpSpMkLst>
        </pc:grpChg>
        <pc:inkChg chg="del">
          <ac:chgData name="Nane Kratzke" userId="971be13ff4ee5ef6" providerId="LiveId" clId="{8AE8939E-2760-B242-AB9F-DB1F5B8B6781}" dt="2022-05-13T10:11:34.360" v="640" actId="478"/>
          <ac:inkMkLst>
            <pc:docMk/>
            <pc:sldMk cId="613088416" sldId="571"/>
            <ac:inkMk id="7" creationId="{78AC4807-5CA1-3C6E-93AF-80577EDAED85}"/>
          </ac:inkMkLst>
        </pc:inkChg>
        <pc:inkChg chg="add del">
          <ac:chgData name="Nane Kratzke" userId="971be13ff4ee5ef6" providerId="LiveId" clId="{8AE8939E-2760-B242-AB9F-DB1F5B8B6781}" dt="2022-05-06T06:25:52.126" v="450" actId="478"/>
          <ac:inkMkLst>
            <pc:docMk/>
            <pc:sldMk cId="613088416" sldId="571"/>
            <ac:inkMk id="7" creationId="{8F4D6B7C-C2D2-28D0-3DC2-7B3861B05BF6}"/>
          </ac:inkMkLst>
        </pc:inkChg>
        <pc:inkChg chg="add del">
          <ac:chgData name="Nane Kratzke" userId="971be13ff4ee5ef6" providerId="LiveId" clId="{8AE8939E-2760-B242-AB9F-DB1F5B8B6781}" dt="2022-05-06T06:25:56.153" v="452" actId="478"/>
          <ac:inkMkLst>
            <pc:docMk/>
            <pc:sldMk cId="613088416" sldId="571"/>
            <ac:inkMk id="12" creationId="{DDF05F8E-3D79-B5ED-924F-1EEF9E8314C5}"/>
          </ac:inkMkLst>
        </pc:inkChg>
        <pc:inkChg chg="add del">
          <ac:chgData name="Nane Kratzke" userId="971be13ff4ee5ef6" providerId="LiveId" clId="{8AE8939E-2760-B242-AB9F-DB1F5B8B6781}" dt="2022-05-06T06:25:54.039" v="451" actId="478"/>
          <ac:inkMkLst>
            <pc:docMk/>
            <pc:sldMk cId="613088416" sldId="571"/>
            <ac:inkMk id="13" creationId="{5B651B05-5C2C-81D4-D398-427E193D3E22}"/>
          </ac:inkMkLst>
        </pc:inkChg>
        <pc:inkChg chg="add del">
          <ac:chgData name="Nane Kratzke" userId="971be13ff4ee5ef6" providerId="LiveId" clId="{8AE8939E-2760-B242-AB9F-DB1F5B8B6781}" dt="2022-05-06T06:25:50.191" v="449" actId="478"/>
          <ac:inkMkLst>
            <pc:docMk/>
            <pc:sldMk cId="613088416" sldId="571"/>
            <ac:inkMk id="14" creationId="{5A8F5868-381C-757D-0148-1B518F09CE2F}"/>
          </ac:inkMkLst>
        </pc:inkChg>
        <pc:inkChg chg="add mod">
          <ac:chgData name="Nane Kratzke" userId="971be13ff4ee5ef6" providerId="LiveId" clId="{8AE8939E-2760-B242-AB9F-DB1F5B8B6781}" dt="2022-05-06T06:25:16.138" v="411"/>
          <ac:inkMkLst>
            <pc:docMk/>
            <pc:sldMk cId="613088416" sldId="571"/>
            <ac:inkMk id="15" creationId="{FF6A0CF0-75A9-288C-A5BD-AD3DDFD2506F}"/>
          </ac:inkMkLst>
        </pc:inkChg>
        <pc:inkChg chg="add mod">
          <ac:chgData name="Nane Kratzke" userId="971be13ff4ee5ef6" providerId="LiveId" clId="{8AE8939E-2760-B242-AB9F-DB1F5B8B6781}" dt="2022-05-06T06:25:16.138" v="411"/>
          <ac:inkMkLst>
            <pc:docMk/>
            <pc:sldMk cId="613088416" sldId="571"/>
            <ac:inkMk id="16" creationId="{DAF1E618-8CBA-FC6B-CF7B-3543CAD90524}"/>
          </ac:inkMkLst>
        </pc:inkChg>
        <pc:inkChg chg="add mod">
          <ac:chgData name="Nane Kratzke" userId="971be13ff4ee5ef6" providerId="LiveId" clId="{8AE8939E-2760-B242-AB9F-DB1F5B8B6781}" dt="2022-05-06T06:26:05.109" v="459"/>
          <ac:inkMkLst>
            <pc:docMk/>
            <pc:sldMk cId="613088416" sldId="571"/>
            <ac:inkMk id="19" creationId="{60CA89F8-5961-6F37-EEA6-0266375E717E}"/>
          </ac:inkMkLst>
        </pc:inkChg>
        <pc:inkChg chg="add mod">
          <ac:chgData name="Nane Kratzke" userId="971be13ff4ee5ef6" providerId="LiveId" clId="{8AE8939E-2760-B242-AB9F-DB1F5B8B6781}" dt="2022-05-06T06:26:05.109" v="459"/>
          <ac:inkMkLst>
            <pc:docMk/>
            <pc:sldMk cId="613088416" sldId="571"/>
            <ac:inkMk id="20" creationId="{5E32175F-0D16-3A58-8A93-1195DE26F677}"/>
          </ac:inkMkLst>
        </pc:inkChg>
        <pc:inkChg chg="add mod">
          <ac:chgData name="Nane Kratzke" userId="971be13ff4ee5ef6" providerId="LiveId" clId="{8AE8939E-2760-B242-AB9F-DB1F5B8B6781}" dt="2022-05-06T06:26:05.109" v="459"/>
          <ac:inkMkLst>
            <pc:docMk/>
            <pc:sldMk cId="613088416" sldId="571"/>
            <ac:inkMk id="22" creationId="{ACB0CA59-4806-1690-B8FD-26B5ACC2D23D}"/>
          </ac:inkMkLst>
        </pc:inkChg>
        <pc:inkChg chg="add mod">
          <ac:chgData name="Nane Kratzke" userId="971be13ff4ee5ef6" providerId="LiveId" clId="{8AE8939E-2760-B242-AB9F-DB1F5B8B6781}" dt="2022-05-06T06:26:05.109" v="459"/>
          <ac:inkMkLst>
            <pc:docMk/>
            <pc:sldMk cId="613088416" sldId="571"/>
            <ac:inkMk id="24" creationId="{F8FD3986-0503-4B86-C33F-C07BECDDE32C}"/>
          </ac:inkMkLst>
        </pc:inkChg>
      </pc:sldChg>
      <pc:sldChg chg="addSp delSp modSp mod">
        <pc:chgData name="Nane Kratzke" userId="971be13ff4ee5ef6" providerId="LiveId" clId="{8AE8939E-2760-B242-AB9F-DB1F5B8B6781}" dt="2022-05-13T10:11:40.053" v="641" actId="478"/>
        <pc:sldMkLst>
          <pc:docMk/>
          <pc:sldMk cId="2171198472" sldId="572"/>
        </pc:sldMkLst>
        <pc:spChg chg="mod">
          <ac:chgData name="Nane Kratzke" userId="971be13ff4ee5ef6" providerId="LiveId" clId="{8AE8939E-2760-B242-AB9F-DB1F5B8B6781}" dt="2022-05-06T06:30:00.449" v="555" actId="20577"/>
          <ac:spMkLst>
            <pc:docMk/>
            <pc:sldMk cId="2171198472" sldId="572"/>
            <ac:spMk id="5" creationId="{A77090A8-5F75-BE49-AAB2-2F65C25A8030}"/>
          </ac:spMkLst>
        </pc:spChg>
        <pc:spChg chg="add mod">
          <ac:chgData name="Nane Kratzke" userId="971be13ff4ee5ef6" providerId="LiveId" clId="{8AE8939E-2760-B242-AB9F-DB1F5B8B6781}" dt="2022-05-06T06:28:49.426" v="551" actId="1076"/>
          <ac:spMkLst>
            <pc:docMk/>
            <pc:sldMk cId="2171198472" sldId="572"/>
            <ac:spMk id="16" creationId="{AFE0E27F-A606-DD33-FEDE-77205A57E035}"/>
          </ac:spMkLst>
        </pc:spChg>
        <pc:grpChg chg="del mod">
          <ac:chgData name="Nane Kratzke" userId="971be13ff4ee5ef6" providerId="LiveId" clId="{8AE8939E-2760-B242-AB9F-DB1F5B8B6781}" dt="2022-05-06T06:28:03.444" v="524"/>
          <ac:grpSpMkLst>
            <pc:docMk/>
            <pc:sldMk cId="2171198472" sldId="572"/>
            <ac:grpSpMk id="12" creationId="{5FAB326B-4D7B-2496-D2F7-EDFD690211D2}"/>
          </ac:grpSpMkLst>
        </pc:grpChg>
        <pc:grpChg chg="mod">
          <ac:chgData name="Nane Kratzke" userId="971be13ff4ee5ef6" providerId="LiveId" clId="{8AE8939E-2760-B242-AB9F-DB1F5B8B6781}" dt="2022-05-06T06:28:03.444" v="524"/>
          <ac:grpSpMkLst>
            <pc:docMk/>
            <pc:sldMk cId="2171198472" sldId="572"/>
            <ac:grpSpMk id="14" creationId="{70F2097F-2D04-3FD5-43EE-2C53163CE7EF}"/>
          </ac:grpSpMkLst>
        </pc:grpChg>
        <pc:inkChg chg="add mod">
          <ac:chgData name="Nane Kratzke" userId="971be13ff4ee5ef6" providerId="LiveId" clId="{8AE8939E-2760-B242-AB9F-DB1F5B8B6781}" dt="2022-05-06T06:28:03.444" v="524"/>
          <ac:inkMkLst>
            <pc:docMk/>
            <pc:sldMk cId="2171198472" sldId="572"/>
            <ac:inkMk id="7" creationId="{22726E3B-02FE-41D8-E4F5-02657A0C399F}"/>
          </ac:inkMkLst>
        </pc:inkChg>
        <pc:inkChg chg="add mod">
          <ac:chgData name="Nane Kratzke" userId="971be13ff4ee5ef6" providerId="LiveId" clId="{8AE8939E-2760-B242-AB9F-DB1F5B8B6781}" dt="2022-05-06T06:28:03.444" v="524"/>
          <ac:inkMkLst>
            <pc:docMk/>
            <pc:sldMk cId="2171198472" sldId="572"/>
            <ac:inkMk id="10" creationId="{6AFAC664-1988-75B0-BF89-0F7D13175A92}"/>
          </ac:inkMkLst>
        </pc:inkChg>
        <pc:inkChg chg="del">
          <ac:chgData name="Nane Kratzke" userId="971be13ff4ee5ef6" providerId="LiveId" clId="{8AE8939E-2760-B242-AB9F-DB1F5B8B6781}" dt="2022-05-13T10:11:40.053" v="641" actId="478"/>
          <ac:inkMkLst>
            <pc:docMk/>
            <pc:sldMk cId="2171198472" sldId="572"/>
            <ac:inkMk id="12" creationId="{373B2A69-7E13-5E2C-1E8C-513E264BEB93}"/>
          </ac:inkMkLst>
        </pc:inkChg>
        <pc:inkChg chg="add mod">
          <ac:chgData name="Nane Kratzke" userId="971be13ff4ee5ef6" providerId="LiveId" clId="{8AE8939E-2760-B242-AB9F-DB1F5B8B6781}" dt="2022-05-06T06:28:03.444" v="524"/>
          <ac:inkMkLst>
            <pc:docMk/>
            <pc:sldMk cId="2171198472" sldId="572"/>
            <ac:inkMk id="13" creationId="{3BFE051D-B2BA-6460-246F-FC112E277E4E}"/>
          </ac:inkMkLst>
        </pc:inkChg>
        <pc:inkChg chg="add">
          <ac:chgData name="Nane Kratzke" userId="971be13ff4ee5ef6" providerId="LiveId" clId="{8AE8939E-2760-B242-AB9F-DB1F5B8B6781}" dt="2022-05-06T06:29:05.806" v="552" actId="9405"/>
          <ac:inkMkLst>
            <pc:docMk/>
            <pc:sldMk cId="2171198472" sldId="572"/>
            <ac:inkMk id="15" creationId="{8618AE3E-8CE3-D15C-615A-F09F08EF7F41}"/>
          </ac:inkMkLst>
        </pc:inkChg>
        <pc:inkChg chg="add">
          <ac:chgData name="Nane Kratzke" userId="971be13ff4ee5ef6" providerId="LiveId" clId="{8AE8939E-2760-B242-AB9F-DB1F5B8B6781}" dt="2022-05-06T06:29:08.810" v="553" actId="9405"/>
          <ac:inkMkLst>
            <pc:docMk/>
            <pc:sldMk cId="2171198472" sldId="572"/>
            <ac:inkMk id="17" creationId="{5D6A1F0D-AED6-C44D-2F96-A8ACE2218E36}"/>
          </ac:inkMkLst>
        </pc:inkChg>
        <pc:inkChg chg="add">
          <ac:chgData name="Nane Kratzke" userId="971be13ff4ee5ef6" providerId="LiveId" clId="{8AE8939E-2760-B242-AB9F-DB1F5B8B6781}" dt="2022-05-06T06:29:11.791" v="554" actId="9405"/>
          <ac:inkMkLst>
            <pc:docMk/>
            <pc:sldMk cId="2171198472" sldId="572"/>
            <ac:inkMk id="18" creationId="{DCF14717-CFC7-AC61-97C2-4699617E396C}"/>
          </ac:inkMkLst>
        </pc:inkChg>
      </pc:sldChg>
      <pc:sldChg chg="addSp delSp modSp mod">
        <pc:chgData name="Nane Kratzke" userId="971be13ff4ee5ef6" providerId="LiveId" clId="{8AE8939E-2760-B242-AB9F-DB1F5B8B6781}" dt="2022-05-13T10:11:46.285" v="642" actId="478"/>
        <pc:sldMkLst>
          <pc:docMk/>
          <pc:sldMk cId="479184930" sldId="573"/>
        </pc:sldMkLst>
        <pc:spChg chg="mod">
          <ac:chgData name="Nane Kratzke" userId="971be13ff4ee5ef6" providerId="LiveId" clId="{8AE8939E-2760-B242-AB9F-DB1F5B8B6781}" dt="2022-05-06T06:33:26.552" v="561" actId="113"/>
          <ac:spMkLst>
            <pc:docMk/>
            <pc:sldMk cId="479184930" sldId="573"/>
            <ac:spMk id="5" creationId="{A77090A8-5F75-BE49-AAB2-2F65C25A8030}"/>
          </ac:spMkLst>
        </pc:spChg>
        <pc:inkChg chg="add">
          <ac:chgData name="Nane Kratzke" userId="971be13ff4ee5ef6" providerId="LiveId" clId="{8AE8939E-2760-B242-AB9F-DB1F5B8B6781}" dt="2022-05-06T06:31:57.977" v="556" actId="9405"/>
          <ac:inkMkLst>
            <pc:docMk/>
            <pc:sldMk cId="479184930" sldId="573"/>
            <ac:inkMk id="6" creationId="{F2A158AB-C75C-E87A-E620-2568C8B56DB3}"/>
          </ac:inkMkLst>
        </pc:inkChg>
        <pc:inkChg chg="add">
          <ac:chgData name="Nane Kratzke" userId="971be13ff4ee5ef6" providerId="LiveId" clId="{8AE8939E-2760-B242-AB9F-DB1F5B8B6781}" dt="2022-05-06T06:32:00.935" v="557" actId="9405"/>
          <ac:inkMkLst>
            <pc:docMk/>
            <pc:sldMk cId="479184930" sldId="573"/>
            <ac:inkMk id="7" creationId="{3A9FC081-A5B6-3F2D-C1F7-75ED70F463B6}"/>
          </ac:inkMkLst>
        </pc:inkChg>
        <pc:inkChg chg="del">
          <ac:chgData name="Nane Kratzke" userId="971be13ff4ee5ef6" providerId="LiveId" clId="{8AE8939E-2760-B242-AB9F-DB1F5B8B6781}" dt="2022-05-13T10:11:46.285" v="642" actId="478"/>
          <ac:inkMkLst>
            <pc:docMk/>
            <pc:sldMk cId="479184930" sldId="573"/>
            <ac:inkMk id="10" creationId="{4F02918D-AC7A-9E1B-99BD-99AF845BBC0F}"/>
          </ac:inkMkLst>
        </pc:inkChg>
        <pc:inkChg chg="add del">
          <ac:chgData name="Nane Kratzke" userId="971be13ff4ee5ef6" providerId="LiveId" clId="{8AE8939E-2760-B242-AB9F-DB1F5B8B6781}" dt="2022-05-06T06:32:39.449" v="559" actId="9405"/>
          <ac:inkMkLst>
            <pc:docMk/>
            <pc:sldMk cId="479184930" sldId="573"/>
            <ac:inkMk id="10" creationId="{D8B6EE0E-3F08-0396-A306-52EBA3361666}"/>
          </ac:inkMkLst>
        </pc:inkChg>
      </pc:sldChg>
      <pc:sldChg chg="addSp delSp modSp mod">
        <pc:chgData name="Nane Kratzke" userId="971be13ff4ee5ef6" providerId="LiveId" clId="{8AE8939E-2760-B242-AB9F-DB1F5B8B6781}" dt="2022-05-13T10:11:49.030" v="643" actId="478"/>
        <pc:sldMkLst>
          <pc:docMk/>
          <pc:sldMk cId="2599537583" sldId="574"/>
        </pc:sldMkLst>
        <pc:spChg chg="mod">
          <ac:chgData name="Nane Kratzke" userId="971be13ff4ee5ef6" providerId="LiveId" clId="{8AE8939E-2760-B242-AB9F-DB1F5B8B6781}" dt="2022-05-06T06:39:13.577" v="572" actId="14100"/>
          <ac:spMkLst>
            <pc:docMk/>
            <pc:sldMk cId="2599537583" sldId="574"/>
            <ac:spMk id="5" creationId="{A77090A8-5F75-BE49-AAB2-2F65C25A8030}"/>
          </ac:spMkLst>
        </pc:spChg>
        <pc:inkChg chg="add">
          <ac:chgData name="Nane Kratzke" userId="971be13ff4ee5ef6" providerId="LiveId" clId="{8AE8939E-2760-B242-AB9F-DB1F5B8B6781}" dt="2022-05-06T06:37:55.689" v="565" actId="9405"/>
          <ac:inkMkLst>
            <pc:docMk/>
            <pc:sldMk cId="2599537583" sldId="574"/>
            <ac:inkMk id="6" creationId="{C21E239A-29B4-5059-F89D-EB774B438D33}"/>
          </ac:inkMkLst>
        </pc:inkChg>
        <pc:inkChg chg="del">
          <ac:chgData name="Nane Kratzke" userId="971be13ff4ee5ef6" providerId="LiveId" clId="{8AE8939E-2760-B242-AB9F-DB1F5B8B6781}" dt="2022-05-13T10:11:49.030" v="643" actId="478"/>
          <ac:inkMkLst>
            <pc:docMk/>
            <pc:sldMk cId="2599537583" sldId="574"/>
            <ac:inkMk id="7" creationId="{A48CEDA5-A78E-F3F8-171D-69911319013D}"/>
          </ac:inkMkLst>
        </pc:inkChg>
      </pc:sldChg>
      <pc:sldChg chg="delSp mod">
        <pc:chgData name="Nane Kratzke" userId="971be13ff4ee5ef6" providerId="LiveId" clId="{8AE8939E-2760-B242-AB9F-DB1F5B8B6781}" dt="2022-05-13T10:11:54.099" v="644" actId="478"/>
        <pc:sldMkLst>
          <pc:docMk/>
          <pc:sldMk cId="3978717359" sldId="575"/>
        </pc:sldMkLst>
        <pc:inkChg chg="del">
          <ac:chgData name="Nane Kratzke" userId="971be13ff4ee5ef6" providerId="LiveId" clId="{8AE8939E-2760-B242-AB9F-DB1F5B8B6781}" dt="2022-05-13T10:11:54.099" v="644" actId="478"/>
          <ac:inkMkLst>
            <pc:docMk/>
            <pc:sldMk cId="3978717359" sldId="575"/>
            <ac:inkMk id="7" creationId="{DF124B51-A71B-CA7D-0F36-12F59ADFF9B5}"/>
          </ac:inkMkLst>
        </pc:inkChg>
      </pc:sldChg>
      <pc:sldChg chg="delSp modSp mod">
        <pc:chgData name="Nane Kratzke" userId="971be13ff4ee5ef6" providerId="LiveId" clId="{8AE8939E-2760-B242-AB9F-DB1F5B8B6781}" dt="2022-05-13T10:12:34.076" v="652" actId="478"/>
        <pc:sldMkLst>
          <pc:docMk/>
          <pc:sldMk cId="2242678871" sldId="577"/>
        </pc:sldMkLst>
        <pc:spChg chg="mod">
          <ac:chgData name="Nane Kratzke" userId="971be13ff4ee5ef6" providerId="LiveId" clId="{8AE8939E-2760-B242-AB9F-DB1F5B8B6781}" dt="2022-05-06T06:51:45.637" v="591" actId="14100"/>
          <ac:spMkLst>
            <pc:docMk/>
            <pc:sldMk cId="2242678871" sldId="577"/>
            <ac:spMk id="5" creationId="{1F7D597A-1328-384D-BC46-9679E8781D63}"/>
          </ac:spMkLst>
        </pc:spChg>
        <pc:inkChg chg="del">
          <ac:chgData name="Nane Kratzke" userId="971be13ff4ee5ef6" providerId="LiveId" clId="{8AE8939E-2760-B242-AB9F-DB1F5B8B6781}" dt="2022-05-13T10:12:34.076" v="652" actId="478"/>
          <ac:inkMkLst>
            <pc:docMk/>
            <pc:sldMk cId="2242678871" sldId="577"/>
            <ac:inkMk id="6" creationId="{F5F7D478-50B1-E6AB-3CAF-EC711F01EC6B}"/>
          </ac:inkMkLst>
        </pc:inkChg>
      </pc:sldChg>
      <pc:sldChg chg="delSp modSp mod">
        <pc:chgData name="Nane Kratzke" userId="971be13ff4ee5ef6" providerId="LiveId" clId="{8AE8939E-2760-B242-AB9F-DB1F5B8B6781}" dt="2022-05-13T10:12:38.811" v="653" actId="478"/>
        <pc:sldMkLst>
          <pc:docMk/>
          <pc:sldMk cId="2784104494" sldId="578"/>
        </pc:sldMkLst>
        <pc:spChg chg="mod">
          <ac:chgData name="Nane Kratzke" userId="971be13ff4ee5ef6" providerId="LiveId" clId="{8AE8939E-2760-B242-AB9F-DB1F5B8B6781}" dt="2022-05-06T06:54:33.283" v="600" actId="113"/>
          <ac:spMkLst>
            <pc:docMk/>
            <pc:sldMk cId="2784104494" sldId="578"/>
            <ac:spMk id="5" creationId="{A77090A8-5F75-BE49-AAB2-2F65C25A8030}"/>
          </ac:spMkLst>
        </pc:spChg>
        <pc:inkChg chg="del">
          <ac:chgData name="Nane Kratzke" userId="971be13ff4ee5ef6" providerId="LiveId" clId="{8AE8939E-2760-B242-AB9F-DB1F5B8B6781}" dt="2022-05-13T10:12:38.811" v="653" actId="478"/>
          <ac:inkMkLst>
            <pc:docMk/>
            <pc:sldMk cId="2784104494" sldId="578"/>
            <ac:inkMk id="6" creationId="{4C898DEB-D3A2-14B8-01CD-B3A6501BBD94}"/>
          </ac:inkMkLst>
        </pc:inkChg>
      </pc:sldChg>
      <pc:sldChg chg="delSp mod">
        <pc:chgData name="Nane Kratzke" userId="971be13ff4ee5ef6" providerId="LiveId" clId="{8AE8939E-2760-B242-AB9F-DB1F5B8B6781}" dt="2022-05-13T10:12:47.395" v="654" actId="478"/>
        <pc:sldMkLst>
          <pc:docMk/>
          <pc:sldMk cId="4236033102" sldId="580"/>
        </pc:sldMkLst>
        <pc:inkChg chg="del">
          <ac:chgData name="Nane Kratzke" userId="971be13ff4ee5ef6" providerId="LiveId" clId="{8AE8939E-2760-B242-AB9F-DB1F5B8B6781}" dt="2022-05-13T10:12:47.395" v="654" actId="478"/>
          <ac:inkMkLst>
            <pc:docMk/>
            <pc:sldMk cId="4236033102" sldId="580"/>
            <ac:inkMk id="5" creationId="{0769A73F-1E7D-BB2D-F520-035B757D9FD1}"/>
          </ac:inkMkLst>
        </pc:inkChg>
      </pc:sldChg>
      <pc:sldChg chg="delSp modSp mod">
        <pc:chgData name="Nane Kratzke" userId="971be13ff4ee5ef6" providerId="LiveId" clId="{8AE8939E-2760-B242-AB9F-DB1F5B8B6781}" dt="2022-05-13T10:12:51.052" v="655" actId="478"/>
        <pc:sldMkLst>
          <pc:docMk/>
          <pc:sldMk cId="3016536141" sldId="581"/>
        </pc:sldMkLst>
        <pc:spChg chg="mod">
          <ac:chgData name="Nane Kratzke" userId="971be13ff4ee5ef6" providerId="LiveId" clId="{8AE8939E-2760-B242-AB9F-DB1F5B8B6781}" dt="2022-05-06T06:58:29.288" v="602" actId="113"/>
          <ac:spMkLst>
            <pc:docMk/>
            <pc:sldMk cId="3016536141" sldId="581"/>
            <ac:spMk id="7" creationId="{A1B804D6-A497-EA43-8748-3013462EADDF}"/>
          </ac:spMkLst>
        </pc:spChg>
        <pc:inkChg chg="del">
          <ac:chgData name="Nane Kratzke" userId="971be13ff4ee5ef6" providerId="LiveId" clId="{8AE8939E-2760-B242-AB9F-DB1F5B8B6781}" dt="2022-05-13T10:12:51.052" v="655" actId="478"/>
          <ac:inkMkLst>
            <pc:docMk/>
            <pc:sldMk cId="3016536141" sldId="581"/>
            <ac:inkMk id="5" creationId="{6F81A008-3C85-CCEC-E1D6-DD32C86E027B}"/>
          </ac:inkMkLst>
        </pc:inkChg>
      </pc:sldChg>
      <pc:sldChg chg="delSp modSp mod">
        <pc:chgData name="Nane Kratzke" userId="971be13ff4ee5ef6" providerId="LiveId" clId="{8AE8939E-2760-B242-AB9F-DB1F5B8B6781}" dt="2022-05-13T10:12:54.967" v="656" actId="478"/>
        <pc:sldMkLst>
          <pc:docMk/>
          <pc:sldMk cId="2216567192" sldId="582"/>
        </pc:sldMkLst>
        <pc:spChg chg="mod">
          <ac:chgData name="Nane Kratzke" userId="971be13ff4ee5ef6" providerId="LiveId" clId="{8AE8939E-2760-B242-AB9F-DB1F5B8B6781}" dt="2022-05-06T07:01:28.243" v="612" actId="113"/>
          <ac:spMkLst>
            <pc:docMk/>
            <pc:sldMk cId="2216567192" sldId="582"/>
            <ac:spMk id="6" creationId="{2A1663B8-9027-3141-BB4D-CFAFC91A18D7}"/>
          </ac:spMkLst>
        </pc:spChg>
        <pc:inkChg chg="del">
          <ac:chgData name="Nane Kratzke" userId="971be13ff4ee5ef6" providerId="LiveId" clId="{8AE8939E-2760-B242-AB9F-DB1F5B8B6781}" dt="2022-05-13T10:12:54.967" v="656" actId="478"/>
          <ac:inkMkLst>
            <pc:docMk/>
            <pc:sldMk cId="2216567192" sldId="582"/>
            <ac:inkMk id="5" creationId="{E8489A8A-560A-AAE0-7FB0-F3715CF7C2D5}"/>
          </ac:inkMkLst>
        </pc:inkChg>
      </pc:sldChg>
      <pc:sldChg chg="addSp delSp modSp mod">
        <pc:chgData name="Nane Kratzke" userId="971be13ff4ee5ef6" providerId="LiveId" clId="{8AE8939E-2760-B242-AB9F-DB1F5B8B6781}" dt="2022-05-13T10:13:00.063" v="657" actId="478"/>
        <pc:sldMkLst>
          <pc:docMk/>
          <pc:sldMk cId="3535080844" sldId="583"/>
        </pc:sldMkLst>
        <pc:spChg chg="mod">
          <ac:chgData name="Nane Kratzke" userId="971be13ff4ee5ef6" providerId="LiveId" clId="{8AE8939E-2760-B242-AB9F-DB1F5B8B6781}" dt="2022-05-06T07:03:52.763" v="629" actId="113"/>
          <ac:spMkLst>
            <pc:docMk/>
            <pc:sldMk cId="3535080844" sldId="583"/>
            <ac:spMk id="6" creationId="{782EF8D8-7EBA-7E43-90A3-C8139DA87067}"/>
          </ac:spMkLst>
        </pc:spChg>
        <pc:inkChg chg="add">
          <ac:chgData name="Nane Kratzke" userId="971be13ff4ee5ef6" providerId="LiveId" clId="{8AE8939E-2760-B242-AB9F-DB1F5B8B6781}" dt="2022-05-06T07:03:09.067" v="622" actId="9405"/>
          <ac:inkMkLst>
            <pc:docMk/>
            <pc:sldMk cId="3535080844" sldId="583"/>
            <ac:inkMk id="5" creationId="{3E8EA85F-E5D8-72E7-CFB7-071E28658D3B}"/>
          </ac:inkMkLst>
        </pc:inkChg>
        <pc:inkChg chg="add">
          <ac:chgData name="Nane Kratzke" userId="971be13ff4ee5ef6" providerId="LiveId" clId="{8AE8939E-2760-B242-AB9F-DB1F5B8B6781}" dt="2022-05-06T07:03:13.296" v="623" actId="9405"/>
          <ac:inkMkLst>
            <pc:docMk/>
            <pc:sldMk cId="3535080844" sldId="583"/>
            <ac:inkMk id="7" creationId="{B7C2EF47-15F5-5C80-1A5B-7C325EF34DB3}"/>
          </ac:inkMkLst>
        </pc:inkChg>
        <pc:inkChg chg="add">
          <ac:chgData name="Nane Kratzke" userId="971be13ff4ee5ef6" providerId="LiveId" clId="{8AE8939E-2760-B242-AB9F-DB1F5B8B6781}" dt="2022-05-06T07:03:17.358" v="624" actId="9405"/>
          <ac:inkMkLst>
            <pc:docMk/>
            <pc:sldMk cId="3535080844" sldId="583"/>
            <ac:inkMk id="9" creationId="{D6A3A870-C5C9-E600-760D-75C95E825F72}"/>
          </ac:inkMkLst>
        </pc:inkChg>
        <pc:inkChg chg="add">
          <ac:chgData name="Nane Kratzke" userId="971be13ff4ee5ef6" providerId="LiveId" clId="{8AE8939E-2760-B242-AB9F-DB1F5B8B6781}" dt="2022-05-06T07:03:20.812" v="625" actId="9405"/>
          <ac:inkMkLst>
            <pc:docMk/>
            <pc:sldMk cId="3535080844" sldId="583"/>
            <ac:inkMk id="13" creationId="{97518440-94D1-9C9C-6D49-0FBD68E5F7D0}"/>
          </ac:inkMkLst>
        </pc:inkChg>
        <pc:inkChg chg="del">
          <ac:chgData name="Nane Kratzke" userId="971be13ff4ee5ef6" providerId="LiveId" clId="{8AE8939E-2760-B242-AB9F-DB1F5B8B6781}" dt="2022-05-13T10:13:00.063" v="657" actId="478"/>
          <ac:inkMkLst>
            <pc:docMk/>
            <pc:sldMk cId="3535080844" sldId="583"/>
            <ac:inkMk id="15" creationId="{61563250-4751-F30D-2FC7-B1FC5EFD857D}"/>
          </ac:inkMkLst>
        </pc:inkChg>
      </pc:sldChg>
      <pc:sldChg chg="delSp mod">
        <pc:chgData name="Nane Kratzke" userId="971be13ff4ee5ef6" providerId="LiveId" clId="{8AE8939E-2760-B242-AB9F-DB1F5B8B6781}" dt="2022-05-13T10:10:58.033" v="635" actId="478"/>
        <pc:sldMkLst>
          <pc:docMk/>
          <pc:sldMk cId="37551011" sldId="585"/>
        </pc:sldMkLst>
        <pc:inkChg chg="del">
          <ac:chgData name="Nane Kratzke" userId="971be13ff4ee5ef6" providerId="LiveId" clId="{8AE8939E-2760-B242-AB9F-DB1F5B8B6781}" dt="2022-05-13T10:10:58.033" v="635" actId="478"/>
          <ac:inkMkLst>
            <pc:docMk/>
            <pc:sldMk cId="37551011" sldId="585"/>
            <ac:inkMk id="7" creationId="{E558642D-CEED-EB36-92B0-96AC7F41F847}"/>
          </ac:inkMkLst>
        </pc:inkChg>
      </pc:sldChg>
      <pc:sldChg chg="delSp mod">
        <pc:chgData name="Nane Kratzke" userId="971be13ff4ee5ef6" providerId="LiveId" clId="{8AE8939E-2760-B242-AB9F-DB1F5B8B6781}" dt="2022-05-13T10:11:23.919" v="638" actId="478"/>
        <pc:sldMkLst>
          <pc:docMk/>
          <pc:sldMk cId="4182623643" sldId="586"/>
        </pc:sldMkLst>
        <pc:inkChg chg="del">
          <ac:chgData name="Nane Kratzke" userId="971be13ff4ee5ef6" providerId="LiveId" clId="{8AE8939E-2760-B242-AB9F-DB1F5B8B6781}" dt="2022-05-13T10:11:23.919" v="638" actId="478"/>
          <ac:inkMkLst>
            <pc:docMk/>
            <pc:sldMk cId="4182623643" sldId="586"/>
            <ac:inkMk id="19" creationId="{7882DE77-D8A5-D5E9-7F84-12A00F905C02}"/>
          </ac:inkMkLst>
        </pc:inkChg>
      </pc:sldChg>
      <pc:sldChg chg="delSp mod">
        <pc:chgData name="Nane Kratzke" userId="971be13ff4ee5ef6" providerId="LiveId" clId="{8AE8939E-2760-B242-AB9F-DB1F5B8B6781}" dt="2022-05-13T10:12:22.972" v="649" actId="478"/>
        <pc:sldMkLst>
          <pc:docMk/>
          <pc:sldMk cId="4184322333" sldId="587"/>
        </pc:sldMkLst>
        <pc:inkChg chg="del">
          <ac:chgData name="Nane Kratzke" userId="971be13ff4ee5ef6" providerId="LiveId" clId="{8AE8939E-2760-B242-AB9F-DB1F5B8B6781}" dt="2022-05-13T10:12:22.972" v="649" actId="478"/>
          <ac:inkMkLst>
            <pc:docMk/>
            <pc:sldMk cId="4184322333" sldId="587"/>
            <ac:inkMk id="7" creationId="{3731DC4B-ED7C-EAE7-F3AB-311BDCA811AF}"/>
          </ac:inkMkLst>
        </pc:inkChg>
      </pc:sldChg>
      <pc:sldChg chg="delSp mod">
        <pc:chgData name="Nane Kratzke" userId="971be13ff4ee5ef6" providerId="LiveId" clId="{8AE8939E-2760-B242-AB9F-DB1F5B8B6781}" dt="2022-05-13T10:12:27.089" v="650" actId="478"/>
        <pc:sldMkLst>
          <pc:docMk/>
          <pc:sldMk cId="3378254767" sldId="589"/>
        </pc:sldMkLst>
        <pc:inkChg chg="del">
          <ac:chgData name="Nane Kratzke" userId="971be13ff4ee5ef6" providerId="LiveId" clId="{8AE8939E-2760-B242-AB9F-DB1F5B8B6781}" dt="2022-05-13T10:12:27.089" v="650" actId="478"/>
          <ac:inkMkLst>
            <pc:docMk/>
            <pc:sldMk cId="3378254767" sldId="589"/>
            <ac:inkMk id="5" creationId="{8F8F62BA-E98E-3F8E-06EE-1598C2497EDF}"/>
          </ac:inkMkLst>
        </pc:inkChg>
      </pc:sldChg>
      <pc:sldChg chg="delSp modSp mod">
        <pc:chgData name="Nane Kratzke" userId="971be13ff4ee5ef6" providerId="LiveId" clId="{8AE8939E-2760-B242-AB9F-DB1F5B8B6781}" dt="2022-05-13T10:12:30.824" v="651" actId="478"/>
        <pc:sldMkLst>
          <pc:docMk/>
          <pc:sldMk cId="2326429482" sldId="590"/>
        </pc:sldMkLst>
        <pc:spChg chg="mod">
          <ac:chgData name="Nane Kratzke" userId="971be13ff4ee5ef6" providerId="LiveId" clId="{8AE8939E-2760-B242-AB9F-DB1F5B8B6781}" dt="2022-05-06T06:49:35.008" v="580" actId="207"/>
          <ac:spMkLst>
            <pc:docMk/>
            <pc:sldMk cId="2326429482" sldId="590"/>
            <ac:spMk id="5" creationId="{1F7D597A-1328-384D-BC46-9679E8781D63}"/>
          </ac:spMkLst>
        </pc:spChg>
        <pc:inkChg chg="del">
          <ac:chgData name="Nane Kratzke" userId="971be13ff4ee5ef6" providerId="LiveId" clId="{8AE8939E-2760-B242-AB9F-DB1F5B8B6781}" dt="2022-05-13T10:12:30.824" v="651" actId="478"/>
          <ac:inkMkLst>
            <pc:docMk/>
            <pc:sldMk cId="2326429482" sldId="590"/>
            <ac:inkMk id="6" creationId="{ABD4D74B-3E1F-A98F-233A-261B48BA8669}"/>
          </ac:inkMkLst>
        </pc:inkChg>
      </pc:sldChg>
      <pc:sldChg chg="delSp mod">
        <pc:chgData name="Nane Kratzke" userId="971be13ff4ee5ef6" providerId="LiveId" clId="{8AE8939E-2760-B242-AB9F-DB1F5B8B6781}" dt="2022-05-13T10:13:10.898" v="659" actId="478"/>
        <pc:sldMkLst>
          <pc:docMk/>
          <pc:sldMk cId="2414142745" sldId="591"/>
        </pc:sldMkLst>
        <pc:inkChg chg="del">
          <ac:chgData name="Nane Kratzke" userId="971be13ff4ee5ef6" providerId="LiveId" clId="{8AE8939E-2760-B242-AB9F-DB1F5B8B6781}" dt="2022-05-13T10:13:10.898" v="659" actId="478"/>
          <ac:inkMkLst>
            <pc:docMk/>
            <pc:sldMk cId="2414142745" sldId="591"/>
            <ac:inkMk id="5" creationId="{B16CD543-C546-85B6-2D64-9AA87900F573}"/>
          </ac:inkMkLst>
        </pc:inkChg>
      </pc:sldChg>
      <pc:sldChg chg="delSp mod">
        <pc:chgData name="Nane Kratzke" userId="971be13ff4ee5ef6" providerId="LiveId" clId="{8AE8939E-2760-B242-AB9F-DB1F5B8B6781}" dt="2022-05-13T10:13:05.401" v="658" actId="478"/>
        <pc:sldMkLst>
          <pc:docMk/>
          <pc:sldMk cId="2600768210" sldId="592"/>
        </pc:sldMkLst>
        <pc:inkChg chg="del">
          <ac:chgData name="Nane Kratzke" userId="971be13ff4ee5ef6" providerId="LiveId" clId="{8AE8939E-2760-B242-AB9F-DB1F5B8B6781}" dt="2022-05-13T10:13:05.401" v="658" actId="478"/>
          <ac:inkMkLst>
            <pc:docMk/>
            <pc:sldMk cId="2600768210" sldId="592"/>
            <ac:inkMk id="5" creationId="{4CAD7427-005B-7960-12CA-06015D01526A}"/>
          </ac:inkMkLst>
        </pc:inkChg>
      </pc:sldChg>
      <pc:sldChg chg="delSp mod">
        <pc:chgData name="Nane Kratzke" userId="971be13ff4ee5ef6" providerId="LiveId" clId="{8AE8939E-2760-B242-AB9F-DB1F5B8B6781}" dt="2022-05-13T10:13:19.673" v="661" actId="478"/>
        <pc:sldMkLst>
          <pc:docMk/>
          <pc:sldMk cId="1131420915" sldId="593"/>
        </pc:sldMkLst>
        <pc:inkChg chg="del">
          <ac:chgData name="Nane Kratzke" userId="971be13ff4ee5ef6" providerId="LiveId" clId="{8AE8939E-2760-B242-AB9F-DB1F5B8B6781}" dt="2022-05-13T10:13:19.673" v="661" actId="478"/>
          <ac:inkMkLst>
            <pc:docMk/>
            <pc:sldMk cId="1131420915" sldId="593"/>
            <ac:inkMk id="5" creationId="{97D2ED83-0E6E-E635-9F9C-D5800D672D03}"/>
          </ac:inkMkLst>
        </pc:inkChg>
      </pc:sldChg>
      <pc:sldChg chg="delSp mod">
        <pc:chgData name="Nane Kratzke" userId="971be13ff4ee5ef6" providerId="LiveId" clId="{8AE8939E-2760-B242-AB9F-DB1F5B8B6781}" dt="2022-05-13T10:13:24.442" v="662" actId="478"/>
        <pc:sldMkLst>
          <pc:docMk/>
          <pc:sldMk cId="4190664350" sldId="597"/>
        </pc:sldMkLst>
        <pc:inkChg chg="del">
          <ac:chgData name="Nane Kratzke" userId="971be13ff4ee5ef6" providerId="LiveId" clId="{8AE8939E-2760-B242-AB9F-DB1F5B8B6781}" dt="2022-05-13T10:13:24.442" v="662" actId="478"/>
          <ac:inkMkLst>
            <pc:docMk/>
            <pc:sldMk cId="4190664350" sldId="597"/>
            <ac:inkMk id="5" creationId="{514EE4F4-635A-7002-C6E3-D4014CFE5AEE}"/>
          </ac:inkMkLst>
        </pc:inkChg>
      </pc:sldChg>
      <pc:sldChg chg="delSp modSp mod">
        <pc:chgData name="Nane Kratzke" userId="971be13ff4ee5ef6" providerId="LiveId" clId="{8AE8939E-2760-B242-AB9F-DB1F5B8B6781}" dt="2022-05-13T10:12:00.551" v="645" actId="478"/>
        <pc:sldMkLst>
          <pc:docMk/>
          <pc:sldMk cId="3960436354" sldId="598"/>
        </pc:sldMkLst>
        <pc:spChg chg="mod">
          <ac:chgData name="Nane Kratzke" userId="971be13ff4ee5ef6" providerId="LiveId" clId="{8AE8939E-2760-B242-AB9F-DB1F5B8B6781}" dt="2022-05-06T06:42:00.536" v="574" actId="113"/>
          <ac:spMkLst>
            <pc:docMk/>
            <pc:sldMk cId="3960436354" sldId="598"/>
            <ac:spMk id="5" creationId="{A77090A8-5F75-BE49-AAB2-2F65C25A8030}"/>
          </ac:spMkLst>
        </pc:spChg>
        <pc:inkChg chg="del">
          <ac:chgData name="Nane Kratzke" userId="971be13ff4ee5ef6" providerId="LiveId" clId="{8AE8939E-2760-B242-AB9F-DB1F5B8B6781}" dt="2022-05-13T10:12:00.551" v="645" actId="478"/>
          <ac:inkMkLst>
            <pc:docMk/>
            <pc:sldMk cId="3960436354" sldId="598"/>
            <ac:inkMk id="6" creationId="{BB70FE4A-BF20-23BA-085F-087DE6DBFC12}"/>
          </ac:inkMkLst>
        </pc:inkChg>
      </pc:sldChg>
      <pc:sldChg chg="delSp mod">
        <pc:chgData name="Nane Kratzke" userId="971be13ff4ee5ef6" providerId="LiveId" clId="{8AE8939E-2760-B242-AB9F-DB1F5B8B6781}" dt="2022-05-13T10:12:05.905" v="646" actId="478"/>
        <pc:sldMkLst>
          <pc:docMk/>
          <pc:sldMk cId="3809587977" sldId="599"/>
        </pc:sldMkLst>
        <pc:inkChg chg="del">
          <ac:chgData name="Nane Kratzke" userId="971be13ff4ee5ef6" providerId="LiveId" clId="{8AE8939E-2760-B242-AB9F-DB1F5B8B6781}" dt="2022-05-13T10:12:05.905" v="646" actId="478"/>
          <ac:inkMkLst>
            <pc:docMk/>
            <pc:sldMk cId="3809587977" sldId="599"/>
            <ac:inkMk id="6" creationId="{D7A5E33B-79FE-EBF6-310B-118E0AD812B0}"/>
          </ac:inkMkLst>
        </pc:inkChg>
      </pc:sldChg>
      <pc:sldChg chg="delSp modSp mod">
        <pc:chgData name="Nane Kratzke" userId="971be13ff4ee5ef6" providerId="LiveId" clId="{8AE8939E-2760-B242-AB9F-DB1F5B8B6781}" dt="2022-05-13T10:12:11.677" v="647" actId="478"/>
        <pc:sldMkLst>
          <pc:docMk/>
          <pc:sldMk cId="3452727480" sldId="600"/>
        </pc:sldMkLst>
        <pc:spChg chg="mod">
          <ac:chgData name="Nane Kratzke" userId="971be13ff4ee5ef6" providerId="LiveId" clId="{8AE8939E-2760-B242-AB9F-DB1F5B8B6781}" dt="2022-05-06T06:44:29.724" v="578" actId="113"/>
          <ac:spMkLst>
            <pc:docMk/>
            <pc:sldMk cId="3452727480" sldId="600"/>
            <ac:spMk id="5" creationId="{A77090A8-5F75-BE49-AAB2-2F65C25A8030}"/>
          </ac:spMkLst>
        </pc:spChg>
        <pc:inkChg chg="del">
          <ac:chgData name="Nane Kratzke" userId="971be13ff4ee5ef6" providerId="LiveId" clId="{8AE8939E-2760-B242-AB9F-DB1F5B8B6781}" dt="2022-05-13T10:12:11.677" v="647" actId="478"/>
          <ac:inkMkLst>
            <pc:docMk/>
            <pc:sldMk cId="3452727480" sldId="600"/>
            <ac:inkMk id="6" creationId="{8559A615-1FA6-BD63-09C5-BC645FCEC701}"/>
          </ac:inkMkLst>
        </pc:inkChg>
      </pc:sldChg>
      <pc:sldChg chg="delSp mod">
        <pc:chgData name="Nane Kratzke" userId="971be13ff4ee5ef6" providerId="LiveId" clId="{8AE8939E-2760-B242-AB9F-DB1F5B8B6781}" dt="2022-05-13T10:12:18.731" v="648" actId="478"/>
        <pc:sldMkLst>
          <pc:docMk/>
          <pc:sldMk cId="3923757959" sldId="601"/>
        </pc:sldMkLst>
        <pc:inkChg chg="del">
          <ac:chgData name="Nane Kratzke" userId="971be13ff4ee5ef6" providerId="LiveId" clId="{8AE8939E-2760-B242-AB9F-DB1F5B8B6781}" dt="2022-05-13T10:12:18.731" v="648" actId="478"/>
          <ac:inkMkLst>
            <pc:docMk/>
            <pc:sldMk cId="3923757959" sldId="601"/>
            <ac:inkMk id="10" creationId="{B7089C5A-4485-915B-CCF5-94DFF144BC56}"/>
          </ac:inkMkLst>
        </pc:inkChg>
      </pc:sldChg>
      <pc:sldChg chg="addSp delSp modSp add mod">
        <pc:chgData name="Nane Kratzke" userId="971be13ff4ee5ef6" providerId="LiveId" clId="{8AE8939E-2760-B242-AB9F-DB1F5B8B6781}" dt="2022-04-29T07:38:51.854" v="111"/>
        <pc:sldMkLst>
          <pc:docMk/>
          <pc:sldMk cId="3687735957" sldId="603"/>
        </pc:sldMkLst>
        <pc:spChg chg="mod">
          <ac:chgData name="Nane Kratzke" userId="971be13ff4ee5ef6" providerId="LiveId" clId="{8AE8939E-2760-B242-AB9F-DB1F5B8B6781}" dt="2022-04-29T07:37:31.359" v="89" actId="20577"/>
          <ac:spMkLst>
            <pc:docMk/>
            <pc:sldMk cId="3687735957" sldId="603"/>
            <ac:spMk id="7" creationId="{73783002-C4D8-DF48-9721-19DA2608B254}"/>
          </ac:spMkLst>
        </pc:spChg>
        <pc:spChg chg="add mod">
          <ac:chgData name="Nane Kratzke" userId="971be13ff4ee5ef6" providerId="LiveId" clId="{8AE8939E-2760-B242-AB9F-DB1F5B8B6781}" dt="2022-04-29T07:38:29.063" v="101" actId="1076"/>
          <ac:spMkLst>
            <pc:docMk/>
            <pc:sldMk cId="3687735957" sldId="603"/>
            <ac:spMk id="8" creationId="{48DD6404-F776-016C-E400-D4FF9DD5BBC9}"/>
          </ac:spMkLst>
        </pc:spChg>
        <pc:spChg chg="del">
          <ac:chgData name="Nane Kratzke" userId="971be13ff4ee5ef6" providerId="LiveId" clId="{8AE8939E-2760-B242-AB9F-DB1F5B8B6781}" dt="2022-04-29T07:37:15.226" v="65" actId="478"/>
          <ac:spMkLst>
            <pc:docMk/>
            <pc:sldMk cId="3687735957" sldId="603"/>
            <ac:spMk id="15" creationId="{58AFCAEE-AB46-6642-8615-386518CAE381}"/>
          </ac:spMkLst>
        </pc:spChg>
        <pc:grpChg chg="del mod">
          <ac:chgData name="Nane Kratzke" userId="971be13ff4ee5ef6" providerId="LiveId" clId="{8AE8939E-2760-B242-AB9F-DB1F5B8B6781}" dt="2022-04-29T07:38:46.466" v="108"/>
          <ac:grpSpMkLst>
            <pc:docMk/>
            <pc:sldMk cId="3687735957" sldId="603"/>
            <ac:grpSpMk id="10" creationId="{D7B9C58F-2975-4067-3630-2EB23BCA115A}"/>
          </ac:grpSpMkLst>
        </pc:grpChg>
        <pc:grpChg chg="del mod">
          <ac:chgData name="Nane Kratzke" userId="971be13ff4ee5ef6" providerId="LiveId" clId="{8AE8939E-2760-B242-AB9F-DB1F5B8B6781}" dt="2022-04-29T07:38:51.854" v="111"/>
          <ac:grpSpMkLst>
            <pc:docMk/>
            <pc:sldMk cId="3687735957" sldId="603"/>
            <ac:grpSpMk id="12" creationId="{7BC74242-7D83-C726-C32B-D1EE4498E70C}"/>
          </ac:grpSpMkLst>
        </pc:grpChg>
        <pc:grpChg chg="mod">
          <ac:chgData name="Nane Kratzke" userId="971be13ff4ee5ef6" providerId="LiveId" clId="{8AE8939E-2760-B242-AB9F-DB1F5B8B6781}" dt="2022-04-29T07:38:51.854" v="111"/>
          <ac:grpSpMkLst>
            <pc:docMk/>
            <pc:sldMk cId="3687735957" sldId="603"/>
            <ac:grpSpMk id="16" creationId="{E5715BCD-6F82-9B2B-DE10-DA29D1E0C13A}"/>
          </ac:grpSpMkLst>
        </pc:grpChg>
        <pc:picChg chg="mod">
          <ac:chgData name="Nane Kratzke" userId="971be13ff4ee5ef6" providerId="LiveId" clId="{8AE8939E-2760-B242-AB9F-DB1F5B8B6781}" dt="2022-04-29T07:38:33.066" v="102" actId="14100"/>
          <ac:picMkLst>
            <pc:docMk/>
            <pc:sldMk cId="3687735957" sldId="603"/>
            <ac:picMk id="4" creationId="{534EC0F1-56E5-A05F-88A9-8E4FB7BB4027}"/>
          </ac:picMkLst>
        </pc:picChg>
        <pc:inkChg chg="add mod">
          <ac:chgData name="Nane Kratzke" userId="971be13ff4ee5ef6" providerId="LiveId" clId="{8AE8939E-2760-B242-AB9F-DB1F5B8B6781}" dt="2022-04-29T07:38:51.854" v="111"/>
          <ac:inkMkLst>
            <pc:docMk/>
            <pc:sldMk cId="3687735957" sldId="603"/>
            <ac:inkMk id="2" creationId="{B2370593-32D8-4738-56CA-89618FB7DECB}"/>
          </ac:inkMkLst>
        </pc:inkChg>
        <pc:inkChg chg="add mod">
          <ac:chgData name="Nane Kratzke" userId="971be13ff4ee5ef6" providerId="LiveId" clId="{8AE8939E-2760-B242-AB9F-DB1F5B8B6781}" dt="2022-04-29T07:38:51.854" v="111"/>
          <ac:inkMkLst>
            <pc:docMk/>
            <pc:sldMk cId="3687735957" sldId="603"/>
            <ac:inkMk id="5" creationId="{202A16CC-5533-EEA5-9E2B-6F545F1D58A3}"/>
          </ac:inkMkLst>
        </pc:inkChg>
        <pc:inkChg chg="add mod">
          <ac:chgData name="Nane Kratzke" userId="971be13ff4ee5ef6" providerId="LiveId" clId="{8AE8939E-2760-B242-AB9F-DB1F5B8B6781}" dt="2022-04-29T07:38:51.854" v="111"/>
          <ac:inkMkLst>
            <pc:docMk/>
            <pc:sldMk cId="3687735957" sldId="603"/>
            <ac:inkMk id="9" creationId="{77C1AFBF-335F-5FC1-49A7-477E27D896C0}"/>
          </ac:inkMkLst>
        </pc:inkChg>
        <pc:inkChg chg="add mod">
          <ac:chgData name="Nane Kratzke" userId="971be13ff4ee5ef6" providerId="LiveId" clId="{8AE8939E-2760-B242-AB9F-DB1F5B8B6781}" dt="2022-04-29T07:38:51.854" v="111"/>
          <ac:inkMkLst>
            <pc:docMk/>
            <pc:sldMk cId="3687735957" sldId="603"/>
            <ac:inkMk id="11" creationId="{44414541-892F-52C4-5011-C82F0C453018}"/>
          </ac:inkMkLst>
        </pc:inkChg>
        <pc:inkChg chg="add mod">
          <ac:chgData name="Nane Kratzke" userId="971be13ff4ee5ef6" providerId="LiveId" clId="{8AE8939E-2760-B242-AB9F-DB1F5B8B6781}" dt="2022-04-29T07:38:51.854" v="111"/>
          <ac:inkMkLst>
            <pc:docMk/>
            <pc:sldMk cId="3687735957" sldId="603"/>
            <ac:inkMk id="13" creationId="{B3D9A114-3A84-AF13-88F3-7D346D67D8D7}"/>
          </ac:inkMkLst>
        </pc:inkChg>
        <pc:inkChg chg="add mod">
          <ac:chgData name="Nane Kratzke" userId="971be13ff4ee5ef6" providerId="LiveId" clId="{8AE8939E-2760-B242-AB9F-DB1F5B8B6781}" dt="2022-04-29T07:38:51.854" v="111"/>
          <ac:inkMkLst>
            <pc:docMk/>
            <pc:sldMk cId="3687735957" sldId="603"/>
            <ac:inkMk id="14" creationId="{AAE8FAE5-688F-700D-7CF1-9D3F5E8A4446}"/>
          </ac:inkMkLst>
        </pc:inkChg>
      </pc:sldChg>
      <pc:sldChg chg="addSp modSp new mod">
        <pc:chgData name="Nane Kratzke" userId="971be13ff4ee5ef6" providerId="LiveId" clId="{8AE8939E-2760-B242-AB9F-DB1F5B8B6781}" dt="2022-05-06T06:09:15.960" v="373" actId="9405"/>
        <pc:sldMkLst>
          <pc:docMk/>
          <pc:sldMk cId="3938031494" sldId="604"/>
        </pc:sldMkLst>
        <pc:picChg chg="add mod">
          <ac:chgData name="Nane Kratzke" userId="971be13ff4ee5ef6" providerId="LiveId" clId="{8AE8939E-2760-B242-AB9F-DB1F5B8B6781}" dt="2022-05-06T06:07:08.598" v="362" actId="1076"/>
          <ac:picMkLst>
            <pc:docMk/>
            <pc:sldMk cId="3938031494" sldId="604"/>
            <ac:picMk id="5" creationId="{9372FE4C-69C1-734D-EEA7-55A78D5A0096}"/>
          </ac:picMkLst>
        </pc:picChg>
        <pc:picChg chg="add mod">
          <ac:chgData name="Nane Kratzke" userId="971be13ff4ee5ef6" providerId="LiveId" clId="{8AE8939E-2760-B242-AB9F-DB1F5B8B6781}" dt="2022-05-06T06:09:02.448" v="371" actId="688"/>
          <ac:picMkLst>
            <pc:docMk/>
            <pc:sldMk cId="3938031494" sldId="604"/>
            <ac:picMk id="8" creationId="{BD5AFFF3-3820-A260-7161-A86D4C62CF66}"/>
          </ac:picMkLst>
        </pc:picChg>
        <pc:inkChg chg="add">
          <ac:chgData name="Nane Kratzke" userId="971be13ff4ee5ef6" providerId="LiveId" clId="{8AE8939E-2760-B242-AB9F-DB1F5B8B6781}" dt="2022-05-06T06:07:19.466" v="363" actId="9405"/>
          <ac:inkMkLst>
            <pc:docMk/>
            <pc:sldMk cId="3938031494" sldId="604"/>
            <ac:inkMk id="6" creationId="{AA7C27BB-D8D2-B833-D546-1A9299082008}"/>
          </ac:inkMkLst>
        </pc:inkChg>
        <pc:inkChg chg="add">
          <ac:chgData name="Nane Kratzke" userId="971be13ff4ee5ef6" providerId="LiveId" clId="{8AE8939E-2760-B242-AB9F-DB1F5B8B6781}" dt="2022-05-06T06:07:28.432" v="364" actId="9405"/>
          <ac:inkMkLst>
            <pc:docMk/>
            <pc:sldMk cId="3938031494" sldId="604"/>
            <ac:inkMk id="7" creationId="{8C166EDA-2F22-6C38-3F5C-A7AFF8C79577}"/>
          </ac:inkMkLst>
        </pc:inkChg>
        <pc:inkChg chg="add">
          <ac:chgData name="Nane Kratzke" userId="971be13ff4ee5ef6" providerId="LiveId" clId="{8AE8939E-2760-B242-AB9F-DB1F5B8B6781}" dt="2022-05-06T06:09:12.855" v="372" actId="9405"/>
          <ac:inkMkLst>
            <pc:docMk/>
            <pc:sldMk cId="3938031494" sldId="604"/>
            <ac:inkMk id="9" creationId="{710BC9B1-37C7-1853-97E1-1E237E462E49}"/>
          </ac:inkMkLst>
        </pc:inkChg>
        <pc:inkChg chg="add">
          <ac:chgData name="Nane Kratzke" userId="971be13ff4ee5ef6" providerId="LiveId" clId="{8AE8939E-2760-B242-AB9F-DB1F5B8B6781}" dt="2022-05-06T06:09:15.960" v="373" actId="9405"/>
          <ac:inkMkLst>
            <pc:docMk/>
            <pc:sldMk cId="3938031494" sldId="604"/>
            <ac:inkMk id="10" creationId="{5B432C96-8064-5669-9816-3C7AF8022434}"/>
          </ac:inkMkLst>
        </pc:inkChg>
      </pc:sldChg>
    </pc:docChg>
  </pc:docChgLst>
  <pc:docChgLst>
    <pc:chgData name="Nane Kratzke" userId="971be13ff4ee5ef6" providerId="LiveId" clId="{6592CC85-3DAA-EF4F-B819-66D6F090F7A8}"/>
    <pc:docChg chg="modSld">
      <pc:chgData name="Nane Kratzke" userId="971be13ff4ee5ef6" providerId="LiveId" clId="{6592CC85-3DAA-EF4F-B819-66D6F090F7A8}" dt="2022-12-05T14:46:59.062" v="0"/>
      <pc:docMkLst>
        <pc:docMk/>
      </pc:docMkLst>
      <pc:sldChg chg="addSp modSp">
        <pc:chgData name="Nane Kratzke" userId="971be13ff4ee5ef6" providerId="LiveId" clId="{6592CC85-3DAA-EF4F-B819-66D6F090F7A8}" dt="2022-12-05T14:46:59.062" v="0"/>
        <pc:sldMkLst>
          <pc:docMk/>
          <pc:sldMk cId="1293430604" sldId="510"/>
        </pc:sldMkLst>
        <pc:picChg chg="add mod">
          <ac:chgData name="Nane Kratzke" userId="971be13ff4ee5ef6" providerId="LiveId" clId="{6592CC85-3DAA-EF4F-B819-66D6F090F7A8}" dt="2022-12-05T14:46:59.062" v="0"/>
          <ac:picMkLst>
            <pc:docMk/>
            <pc:sldMk cId="1293430604" sldId="510"/>
            <ac:picMk id="5" creationId="{C23649B0-8EDD-7EEF-0255-122A8A19D537}"/>
          </ac:picMkLst>
        </pc:picChg>
      </pc:sldChg>
    </pc:docChg>
  </pc:docChgLst>
  <pc:docChgLst>
    <pc:chgData name="Nane Kratzke" userId="971be13ff4ee5ef6" providerId="LiveId" clId="{722F991C-B677-8348-8F39-D3347E3AE29B}"/>
    <pc:docChg chg="undo custSel addSld delSld modSld sldOrd">
      <pc:chgData name="Nane Kratzke" userId="971be13ff4ee5ef6" providerId="LiveId" clId="{722F991C-B677-8348-8F39-D3347E3AE29B}" dt="2020-10-07T11:45:39.100" v="2216" actId="1076"/>
      <pc:docMkLst>
        <pc:docMk/>
      </pc:docMkLst>
      <pc:sldChg chg="del">
        <pc:chgData name="Nane Kratzke" userId="971be13ff4ee5ef6" providerId="LiveId" clId="{722F991C-B677-8348-8F39-D3347E3AE29B}" dt="2020-09-28T11:41:22.279" v="0" actId="2696"/>
        <pc:sldMkLst>
          <pc:docMk/>
          <pc:sldMk cId="678295902" sldId="401"/>
        </pc:sldMkLst>
      </pc:sldChg>
      <pc:sldChg chg="del">
        <pc:chgData name="Nane Kratzke" userId="971be13ff4ee5ef6" providerId="LiveId" clId="{722F991C-B677-8348-8F39-D3347E3AE29B}" dt="2020-09-28T11:41:22.305" v="1" actId="2696"/>
        <pc:sldMkLst>
          <pc:docMk/>
          <pc:sldMk cId="3210203829" sldId="402"/>
        </pc:sldMkLst>
      </pc:sldChg>
      <pc:sldChg chg="del">
        <pc:chgData name="Nane Kratzke" userId="971be13ff4ee5ef6" providerId="LiveId" clId="{722F991C-B677-8348-8F39-D3347E3AE29B}" dt="2020-09-28T11:41:22.325" v="2" actId="2696"/>
        <pc:sldMkLst>
          <pc:docMk/>
          <pc:sldMk cId="2992352319" sldId="403"/>
        </pc:sldMkLst>
      </pc:sldChg>
      <pc:sldChg chg="ord">
        <pc:chgData name="Nane Kratzke" userId="971be13ff4ee5ef6" providerId="LiveId" clId="{722F991C-B677-8348-8F39-D3347E3AE29B}" dt="2020-09-28T11:50:26.389" v="314"/>
        <pc:sldMkLst>
          <pc:docMk/>
          <pc:sldMk cId="1234687008" sldId="469"/>
        </pc:sldMkLst>
      </pc:sldChg>
      <pc:sldChg chg="del">
        <pc:chgData name="Nane Kratzke" userId="971be13ff4ee5ef6" providerId="LiveId" clId="{722F991C-B677-8348-8F39-D3347E3AE29B}" dt="2020-09-28T11:50:23.841" v="313" actId="2696"/>
        <pc:sldMkLst>
          <pc:docMk/>
          <pc:sldMk cId="2183946489" sldId="472"/>
        </pc:sldMkLst>
      </pc:sldChg>
      <pc:sldChg chg="ord">
        <pc:chgData name="Nane Kratzke" userId="971be13ff4ee5ef6" providerId="LiveId" clId="{722F991C-B677-8348-8F39-D3347E3AE29B}" dt="2020-09-28T11:50:11.376" v="312"/>
        <pc:sldMkLst>
          <pc:docMk/>
          <pc:sldMk cId="2731487519" sldId="474"/>
        </pc:sldMkLst>
      </pc:sldChg>
      <pc:sldChg chg="addSp modSp add mod">
        <pc:chgData name="Nane Kratzke" userId="971be13ff4ee5ef6" providerId="LiveId" clId="{722F991C-B677-8348-8F39-D3347E3AE29B}" dt="2020-10-07T11:41:58.722" v="1673" actId="1076"/>
        <pc:sldMkLst>
          <pc:docMk/>
          <pc:sldMk cId="4240215784" sldId="475"/>
        </pc:sldMkLst>
        <pc:spChg chg="mod">
          <ac:chgData name="Nane Kratzke" userId="971be13ff4ee5ef6" providerId="LiveId" clId="{722F991C-B677-8348-8F39-D3347E3AE29B}" dt="2020-09-28T11:41:49.274" v="14" actId="20577"/>
          <ac:spMkLst>
            <pc:docMk/>
            <pc:sldMk cId="4240215784" sldId="475"/>
            <ac:spMk id="2" creationId="{75D85101-8B47-9F4F-B7A4-CDC58BF6C945}"/>
          </ac:spMkLst>
        </pc:spChg>
        <pc:spChg chg="mod">
          <ac:chgData name="Nane Kratzke" userId="971be13ff4ee5ef6" providerId="LiveId" clId="{722F991C-B677-8348-8F39-D3347E3AE29B}" dt="2020-09-28T11:41:55.933" v="32" actId="20577"/>
          <ac:spMkLst>
            <pc:docMk/>
            <pc:sldMk cId="4240215784" sldId="475"/>
            <ac:spMk id="3" creationId="{79B47167-CCD9-AE47-AA27-D178C9E0DC4C}"/>
          </ac:spMkLst>
        </pc:spChg>
        <pc:spChg chg="add mod">
          <ac:chgData name="Nane Kratzke" userId="971be13ff4ee5ef6" providerId="LiveId" clId="{722F991C-B677-8348-8F39-D3347E3AE29B}" dt="2020-10-07T11:41:58.722" v="1673" actId="1076"/>
          <ac:spMkLst>
            <pc:docMk/>
            <pc:sldMk cId="4240215784" sldId="475"/>
            <ac:spMk id="5" creationId="{24F41D48-2373-9140-A505-E0CCFD7CFBE8}"/>
          </ac:spMkLst>
        </pc:spChg>
        <pc:spChg chg="add mod">
          <ac:chgData name="Nane Kratzke" userId="971be13ff4ee5ef6" providerId="LiveId" clId="{722F991C-B677-8348-8F39-D3347E3AE29B}" dt="2020-10-07T11:41:58.722" v="1673" actId="1076"/>
          <ac:spMkLst>
            <pc:docMk/>
            <pc:sldMk cId="4240215784" sldId="475"/>
            <ac:spMk id="6" creationId="{1FB57D67-EECC-674B-B7C1-261472391EDF}"/>
          </ac:spMkLst>
        </pc:spChg>
      </pc:sldChg>
      <pc:sldChg chg="modSp add mod">
        <pc:chgData name="Nane Kratzke" userId="971be13ff4ee5ef6" providerId="LiveId" clId="{722F991C-B677-8348-8F39-D3347E3AE29B}" dt="2020-10-07T11:45:39.100" v="2216" actId="1076"/>
        <pc:sldMkLst>
          <pc:docMk/>
          <pc:sldMk cId="1736299549" sldId="476"/>
        </pc:sldMkLst>
        <pc:spChg chg="mod">
          <ac:chgData name="Nane Kratzke" userId="971be13ff4ee5ef6" providerId="LiveId" clId="{722F991C-B677-8348-8F39-D3347E3AE29B}" dt="2020-10-07T11:45:39.100" v="2216" actId="1076"/>
          <ac:spMkLst>
            <pc:docMk/>
            <pc:sldMk cId="1736299549" sldId="476"/>
            <ac:spMk id="5" creationId="{24F41D48-2373-9140-A505-E0CCFD7CFBE8}"/>
          </ac:spMkLst>
        </pc:spChg>
        <pc:spChg chg="mod">
          <ac:chgData name="Nane Kratzke" userId="971be13ff4ee5ef6" providerId="LiveId" clId="{722F991C-B677-8348-8F39-D3347E3AE29B}" dt="2020-10-07T11:45:39.100" v="2216" actId="1076"/>
          <ac:spMkLst>
            <pc:docMk/>
            <pc:sldMk cId="1736299549" sldId="476"/>
            <ac:spMk id="6" creationId="{1FB57D67-EECC-674B-B7C1-261472391EDF}"/>
          </ac:spMkLst>
        </pc:spChg>
      </pc:sldChg>
      <pc:sldChg chg="add del">
        <pc:chgData name="Nane Kratzke" userId="971be13ff4ee5ef6" providerId="LiveId" clId="{722F991C-B677-8348-8F39-D3347E3AE29B}" dt="2020-09-28T11:48:02.932" v="311" actId="2696"/>
        <pc:sldMkLst>
          <pc:docMk/>
          <pc:sldMk cId="2155657672" sldId="477"/>
        </pc:sldMkLst>
      </pc:sldChg>
      <pc:sldChg chg="modSp add mod">
        <pc:chgData name="Nane Kratzke" userId="971be13ff4ee5ef6" providerId="LiveId" clId="{722F991C-B677-8348-8F39-D3347E3AE29B}" dt="2020-09-28T11:46:41.192" v="259" actId="20577"/>
        <pc:sldMkLst>
          <pc:docMk/>
          <pc:sldMk cId="3699192507" sldId="478"/>
        </pc:sldMkLst>
        <pc:spChg chg="mod">
          <ac:chgData name="Nane Kratzke" userId="971be13ff4ee5ef6" providerId="LiveId" clId="{722F991C-B677-8348-8F39-D3347E3AE29B}" dt="2020-09-28T11:44:48.940" v="225" actId="20577"/>
          <ac:spMkLst>
            <pc:docMk/>
            <pc:sldMk cId="3699192507" sldId="478"/>
            <ac:spMk id="5" creationId="{24F41D48-2373-9140-A505-E0CCFD7CFBE8}"/>
          </ac:spMkLst>
        </pc:spChg>
        <pc:spChg chg="mod">
          <ac:chgData name="Nane Kratzke" userId="971be13ff4ee5ef6" providerId="LiveId" clId="{722F991C-B677-8348-8F39-D3347E3AE29B}" dt="2020-09-28T11:46:41.192" v="259" actId="20577"/>
          <ac:spMkLst>
            <pc:docMk/>
            <pc:sldMk cId="3699192507" sldId="478"/>
            <ac:spMk id="6" creationId="{1FB57D67-EECC-674B-B7C1-261472391EDF}"/>
          </ac:spMkLst>
        </pc:spChg>
      </pc:sldChg>
      <pc:sldChg chg="delSp modSp add mod">
        <pc:chgData name="Nane Kratzke" userId="971be13ff4ee5ef6" providerId="LiveId" clId="{722F991C-B677-8348-8F39-D3347E3AE29B}" dt="2020-09-28T11:47:19.376" v="310" actId="478"/>
        <pc:sldMkLst>
          <pc:docMk/>
          <pc:sldMk cId="3540404495" sldId="479"/>
        </pc:sldMkLst>
        <pc:spChg chg="mod">
          <ac:chgData name="Nane Kratzke" userId="971be13ff4ee5ef6" providerId="LiveId" clId="{722F991C-B677-8348-8F39-D3347E3AE29B}" dt="2020-09-28T11:47:17.163" v="309" actId="20577"/>
          <ac:spMkLst>
            <pc:docMk/>
            <pc:sldMk cId="3540404495" sldId="479"/>
            <ac:spMk id="5" creationId="{24F41D48-2373-9140-A505-E0CCFD7CFBE8}"/>
          </ac:spMkLst>
        </pc:spChg>
        <pc:spChg chg="del">
          <ac:chgData name="Nane Kratzke" userId="971be13ff4ee5ef6" providerId="LiveId" clId="{722F991C-B677-8348-8F39-D3347E3AE29B}" dt="2020-09-28T11:47:19.376" v="310" actId="478"/>
          <ac:spMkLst>
            <pc:docMk/>
            <pc:sldMk cId="3540404495" sldId="479"/>
            <ac:spMk id="6" creationId="{1FB57D67-EECC-674B-B7C1-261472391EDF}"/>
          </ac:spMkLst>
        </pc:spChg>
      </pc:sldChg>
      <pc:sldChg chg="addSp modSp add mod">
        <pc:chgData name="Nane Kratzke" userId="971be13ff4ee5ef6" providerId="LiveId" clId="{722F991C-B677-8348-8F39-D3347E3AE29B}" dt="2020-09-28T11:57:41.738" v="486" actId="1076"/>
        <pc:sldMkLst>
          <pc:docMk/>
          <pc:sldMk cId="747408462" sldId="480"/>
        </pc:sldMkLst>
        <pc:spChg chg="mod">
          <ac:chgData name="Nane Kratzke" userId="971be13ff4ee5ef6" providerId="LiveId" clId="{722F991C-B677-8348-8F39-D3347E3AE29B}" dt="2020-09-28T11:50:56.980" v="351" actId="20577"/>
          <ac:spMkLst>
            <pc:docMk/>
            <pc:sldMk cId="747408462" sldId="480"/>
            <ac:spMk id="2" creationId="{4756D11D-0AF9-A345-AA05-7E00A1AD1EEB}"/>
          </ac:spMkLst>
        </pc:spChg>
        <pc:spChg chg="mod">
          <ac:chgData name="Nane Kratzke" userId="971be13ff4ee5ef6" providerId="LiveId" clId="{722F991C-B677-8348-8F39-D3347E3AE29B}" dt="2020-09-28T11:51:06.429" v="389" actId="20577"/>
          <ac:spMkLst>
            <pc:docMk/>
            <pc:sldMk cId="747408462" sldId="480"/>
            <ac:spMk id="3" creationId="{E494E9FD-20FA-B44F-B4CD-54D538DEA89A}"/>
          </ac:spMkLst>
        </pc:spChg>
        <pc:spChg chg="add mod">
          <ac:chgData name="Nane Kratzke" userId="971be13ff4ee5ef6" providerId="LiveId" clId="{722F991C-B677-8348-8F39-D3347E3AE29B}" dt="2020-09-28T11:57:37.319" v="485" actId="1076"/>
          <ac:spMkLst>
            <pc:docMk/>
            <pc:sldMk cId="747408462" sldId="480"/>
            <ac:spMk id="6" creationId="{ECBB88C6-F6A1-E147-A9A9-E9C1A6BDD492}"/>
          </ac:spMkLst>
        </pc:spChg>
        <pc:picChg chg="add mod">
          <ac:chgData name="Nane Kratzke" userId="971be13ff4ee5ef6" providerId="LiveId" clId="{722F991C-B677-8348-8F39-D3347E3AE29B}" dt="2020-09-28T11:57:41.738" v="486" actId="1076"/>
          <ac:picMkLst>
            <pc:docMk/>
            <pc:sldMk cId="747408462" sldId="480"/>
            <ac:picMk id="5" creationId="{938D1826-30A3-C84B-B3E1-45273A001AEF}"/>
          </ac:picMkLst>
        </pc:picChg>
      </pc:sldChg>
      <pc:sldChg chg="addSp delSp modSp add mod">
        <pc:chgData name="Nane Kratzke" userId="971be13ff4ee5ef6" providerId="LiveId" clId="{722F991C-B677-8348-8F39-D3347E3AE29B}" dt="2020-09-28T12:09:47.096" v="611" actId="1076"/>
        <pc:sldMkLst>
          <pc:docMk/>
          <pc:sldMk cId="591306800" sldId="481"/>
        </pc:sldMkLst>
        <pc:spChg chg="add mod">
          <ac:chgData name="Nane Kratzke" userId="971be13ff4ee5ef6" providerId="LiveId" clId="{722F991C-B677-8348-8F39-D3347E3AE29B}" dt="2020-09-28T12:09:40.718" v="610" actId="14100"/>
          <ac:spMkLst>
            <pc:docMk/>
            <pc:sldMk cId="591306800" sldId="481"/>
            <ac:spMk id="7" creationId="{A1957554-D216-9E48-B8FA-2FFE24E1A8FA}"/>
          </ac:spMkLst>
        </pc:spChg>
        <pc:spChg chg="add mod">
          <ac:chgData name="Nane Kratzke" userId="971be13ff4ee5ef6" providerId="LiveId" clId="{722F991C-B677-8348-8F39-D3347E3AE29B}" dt="2020-09-28T12:09:47.096" v="611" actId="1076"/>
          <ac:spMkLst>
            <pc:docMk/>
            <pc:sldMk cId="591306800" sldId="481"/>
            <ac:spMk id="9" creationId="{5FB74211-C23F-E541-BE89-5C4911C29110}"/>
          </ac:spMkLst>
        </pc:spChg>
        <pc:picChg chg="del">
          <ac:chgData name="Nane Kratzke" userId="971be13ff4ee5ef6" providerId="LiveId" clId="{722F991C-B677-8348-8F39-D3347E3AE29B}" dt="2020-09-28T11:59:34.938" v="488" actId="478"/>
          <ac:picMkLst>
            <pc:docMk/>
            <pc:sldMk cId="591306800" sldId="481"/>
            <ac:picMk id="5" creationId="{938D1826-30A3-C84B-B3E1-45273A001AEF}"/>
          </ac:picMkLst>
        </pc:picChg>
        <pc:picChg chg="add mod">
          <ac:chgData name="Nane Kratzke" userId="971be13ff4ee5ef6" providerId="LiveId" clId="{722F991C-B677-8348-8F39-D3347E3AE29B}" dt="2020-09-28T12:09:47.096" v="611" actId="1076"/>
          <ac:picMkLst>
            <pc:docMk/>
            <pc:sldMk cId="591306800" sldId="481"/>
            <ac:picMk id="8" creationId="{44602AFB-6D47-D04B-BCC2-7669417C023F}"/>
          </ac:picMkLst>
        </pc:picChg>
      </pc:sldChg>
      <pc:sldChg chg="add del">
        <pc:chgData name="Nane Kratzke" userId="971be13ff4ee5ef6" providerId="LiveId" clId="{722F991C-B677-8348-8F39-D3347E3AE29B}" dt="2020-09-28T13:00:19.595" v="614" actId="2696"/>
        <pc:sldMkLst>
          <pc:docMk/>
          <pc:sldMk cId="1717220583" sldId="482"/>
        </pc:sldMkLst>
      </pc:sldChg>
      <pc:sldChg chg="addSp delSp modSp add mod">
        <pc:chgData name="Nane Kratzke" userId="971be13ff4ee5ef6" providerId="LiveId" clId="{722F991C-B677-8348-8F39-D3347E3AE29B}" dt="2020-09-28T13:00:44.274" v="621" actId="14861"/>
        <pc:sldMkLst>
          <pc:docMk/>
          <pc:sldMk cId="3792516234" sldId="483"/>
        </pc:sldMkLst>
        <pc:picChg chg="del">
          <ac:chgData name="Nane Kratzke" userId="971be13ff4ee5ef6" providerId="LiveId" clId="{722F991C-B677-8348-8F39-D3347E3AE29B}" dt="2020-09-28T13:00:22.391" v="615" actId="478"/>
          <ac:picMkLst>
            <pc:docMk/>
            <pc:sldMk cId="3792516234" sldId="483"/>
            <ac:picMk id="5" creationId="{938D1826-30A3-C84B-B3E1-45273A001AEF}"/>
          </ac:picMkLst>
        </pc:picChg>
        <pc:picChg chg="add mod">
          <ac:chgData name="Nane Kratzke" userId="971be13ff4ee5ef6" providerId="LiveId" clId="{722F991C-B677-8348-8F39-D3347E3AE29B}" dt="2020-09-28T13:00:44.274" v="621" actId="14861"/>
          <ac:picMkLst>
            <pc:docMk/>
            <pc:sldMk cId="3792516234" sldId="483"/>
            <ac:picMk id="7" creationId="{7D90CEEA-B911-BC40-AA00-B5120426DB4A}"/>
          </ac:picMkLst>
        </pc:picChg>
      </pc:sldChg>
      <pc:sldChg chg="addSp delSp modSp add mod ord">
        <pc:chgData name="Nane Kratzke" userId="971be13ff4ee5ef6" providerId="LiveId" clId="{722F991C-B677-8348-8F39-D3347E3AE29B}" dt="2020-09-28T13:20:17.275" v="823"/>
        <pc:sldMkLst>
          <pc:docMk/>
          <pc:sldMk cId="3319159460" sldId="484"/>
        </pc:sldMkLst>
        <pc:spChg chg="add mod">
          <ac:chgData name="Nane Kratzke" userId="971be13ff4ee5ef6" providerId="LiveId" clId="{722F991C-B677-8348-8F39-D3347E3AE29B}" dt="2020-09-28T13:12:24.320" v="814" actId="404"/>
          <ac:spMkLst>
            <pc:docMk/>
            <pc:sldMk cId="3319159460" sldId="484"/>
            <ac:spMk id="8" creationId="{4F5761A8-5B09-7543-8410-72D5911CE51C}"/>
          </ac:spMkLst>
        </pc:spChg>
        <pc:graphicFrameChg chg="add mod">
          <ac:chgData name="Nane Kratzke" userId="971be13ff4ee5ef6" providerId="LiveId" clId="{722F991C-B677-8348-8F39-D3347E3AE29B}" dt="2020-09-28T13:14:03.599" v="820" actId="403"/>
          <ac:graphicFrameMkLst>
            <pc:docMk/>
            <pc:sldMk cId="3319159460" sldId="484"/>
            <ac:graphicFrameMk id="5" creationId="{37C78F90-9198-C64E-BE94-73B1E85080F8}"/>
          </ac:graphicFrameMkLst>
        </pc:graphicFrameChg>
        <pc:picChg chg="del">
          <ac:chgData name="Nane Kratzke" userId="971be13ff4ee5ef6" providerId="LiveId" clId="{722F991C-B677-8348-8F39-D3347E3AE29B}" dt="2020-09-28T13:03:04.057" v="623" actId="478"/>
          <ac:picMkLst>
            <pc:docMk/>
            <pc:sldMk cId="3319159460" sldId="484"/>
            <ac:picMk id="7" creationId="{7D90CEEA-B911-BC40-AA00-B5120426DB4A}"/>
          </ac:picMkLst>
        </pc:picChg>
        <pc:picChg chg="add mod">
          <ac:chgData name="Nane Kratzke" userId="971be13ff4ee5ef6" providerId="LiveId" clId="{722F991C-B677-8348-8F39-D3347E3AE29B}" dt="2020-09-28T13:20:17.275" v="823"/>
          <ac:picMkLst>
            <pc:docMk/>
            <pc:sldMk cId="3319159460" sldId="484"/>
            <ac:picMk id="9" creationId="{E220F02E-9E19-944B-B063-17E4811FF858}"/>
          </ac:picMkLst>
        </pc:picChg>
      </pc:sldChg>
      <pc:sldChg chg="addSp delSp modSp add mod">
        <pc:chgData name="Nane Kratzke" userId="971be13ff4ee5ef6" providerId="LiveId" clId="{722F991C-B677-8348-8F39-D3347E3AE29B}" dt="2020-09-28T13:23:48.724" v="1070" actId="20577"/>
        <pc:sldMkLst>
          <pc:docMk/>
          <pc:sldMk cId="1319891674" sldId="485"/>
        </pc:sldMkLst>
        <pc:spChg chg="mod">
          <ac:chgData name="Nane Kratzke" userId="971be13ff4ee5ef6" providerId="LiveId" clId="{722F991C-B677-8348-8F39-D3347E3AE29B}" dt="2020-09-28T13:21:30.495" v="889" actId="20577"/>
          <ac:spMkLst>
            <pc:docMk/>
            <pc:sldMk cId="1319891674" sldId="485"/>
            <ac:spMk id="2" creationId="{4756D11D-0AF9-A345-AA05-7E00A1AD1EEB}"/>
          </ac:spMkLst>
        </pc:spChg>
        <pc:spChg chg="del">
          <ac:chgData name="Nane Kratzke" userId="971be13ff4ee5ef6" providerId="LiveId" clId="{722F991C-B677-8348-8F39-D3347E3AE29B}" dt="2020-09-28T13:20:41.780" v="827" actId="478"/>
          <ac:spMkLst>
            <pc:docMk/>
            <pc:sldMk cId="1319891674" sldId="485"/>
            <ac:spMk id="8" creationId="{4F5761A8-5B09-7543-8410-72D5911CE51C}"/>
          </ac:spMkLst>
        </pc:spChg>
        <pc:spChg chg="add mod">
          <ac:chgData name="Nane Kratzke" userId="971be13ff4ee5ef6" providerId="LiveId" clId="{722F991C-B677-8348-8F39-D3347E3AE29B}" dt="2020-09-28T13:22:49.235" v="945" actId="20577"/>
          <ac:spMkLst>
            <pc:docMk/>
            <pc:sldMk cId="1319891674" sldId="485"/>
            <ac:spMk id="10" creationId="{FA1659E5-7B3D-7348-A73A-C52A1D158206}"/>
          </ac:spMkLst>
        </pc:spChg>
        <pc:spChg chg="add mod">
          <ac:chgData name="Nane Kratzke" userId="971be13ff4ee5ef6" providerId="LiveId" clId="{722F991C-B677-8348-8F39-D3347E3AE29B}" dt="2020-09-28T13:23:08.707" v="982" actId="20577"/>
          <ac:spMkLst>
            <pc:docMk/>
            <pc:sldMk cId="1319891674" sldId="485"/>
            <ac:spMk id="11" creationId="{C448C950-A7C1-1C49-9877-B983828C8183}"/>
          </ac:spMkLst>
        </pc:spChg>
        <pc:spChg chg="add mod">
          <ac:chgData name="Nane Kratzke" userId="971be13ff4ee5ef6" providerId="LiveId" clId="{722F991C-B677-8348-8F39-D3347E3AE29B}" dt="2020-09-28T13:23:34.426" v="1045" actId="1076"/>
          <ac:spMkLst>
            <pc:docMk/>
            <pc:sldMk cId="1319891674" sldId="485"/>
            <ac:spMk id="12" creationId="{FEEED93A-178D-0449-A21C-1B36E2EFA65D}"/>
          </ac:spMkLst>
        </pc:spChg>
        <pc:spChg chg="add mod">
          <ac:chgData name="Nane Kratzke" userId="971be13ff4ee5ef6" providerId="LiveId" clId="{722F991C-B677-8348-8F39-D3347E3AE29B}" dt="2020-09-28T13:23:48.724" v="1070" actId="20577"/>
          <ac:spMkLst>
            <pc:docMk/>
            <pc:sldMk cId="1319891674" sldId="485"/>
            <ac:spMk id="13" creationId="{3805E456-3F71-2A47-BF09-718FAD0AD4B0}"/>
          </ac:spMkLst>
        </pc:spChg>
        <pc:graphicFrameChg chg="del">
          <ac:chgData name="Nane Kratzke" userId="971be13ff4ee5ef6" providerId="LiveId" clId="{722F991C-B677-8348-8F39-D3347E3AE29B}" dt="2020-09-28T13:20:38.925" v="826" actId="478"/>
          <ac:graphicFrameMkLst>
            <pc:docMk/>
            <pc:sldMk cId="1319891674" sldId="485"/>
            <ac:graphicFrameMk id="5" creationId="{37C78F90-9198-C64E-BE94-73B1E85080F8}"/>
          </ac:graphicFrameMkLst>
        </pc:graphicFrameChg>
        <pc:picChg chg="del">
          <ac:chgData name="Nane Kratzke" userId="971be13ff4ee5ef6" providerId="LiveId" clId="{722F991C-B677-8348-8F39-D3347E3AE29B}" dt="2020-09-28T13:20:33.421" v="825" actId="478"/>
          <ac:picMkLst>
            <pc:docMk/>
            <pc:sldMk cId="1319891674" sldId="485"/>
            <ac:picMk id="9" creationId="{E220F02E-9E19-944B-B063-17E4811FF858}"/>
          </ac:picMkLst>
        </pc:picChg>
      </pc:sldChg>
    </pc:docChg>
  </pc:docChgLst>
  <pc:docChgLst>
    <pc:chgData name="Nane Kratzke" userId="971be13ff4ee5ef6" providerId="LiveId" clId="{01DE1C8E-4075-FC40-BC26-DCFD5F21C456}"/>
    <pc:docChg chg="custSel modMainMaster">
      <pc:chgData name="Nane Kratzke" userId="971be13ff4ee5ef6" providerId="LiveId" clId="{01DE1C8E-4075-FC40-BC26-DCFD5F21C456}" dt="2021-08-22T09:37:39.768" v="1"/>
      <pc:docMkLst>
        <pc:docMk/>
      </pc:docMkLst>
      <pc:sldMasterChg chg="addSp delSp modSp mod">
        <pc:chgData name="Nane Kratzke" userId="971be13ff4ee5ef6" providerId="LiveId" clId="{01DE1C8E-4075-FC40-BC26-DCFD5F21C456}" dt="2021-08-22T09:37:39.768" v="1"/>
        <pc:sldMasterMkLst>
          <pc:docMk/>
          <pc:sldMasterMk cId="946163275" sldId="2147483648"/>
        </pc:sldMasterMkLst>
        <pc:spChg chg="add mod">
          <ac:chgData name="Nane Kratzke" userId="971be13ff4ee5ef6" providerId="LiveId" clId="{01DE1C8E-4075-FC40-BC26-DCFD5F21C456}" dt="2021-08-22T09:37:39.768" v="1"/>
          <ac:spMkLst>
            <pc:docMk/>
            <pc:sldMasterMk cId="946163275" sldId="2147483648"/>
            <ac:spMk id="10" creationId="{5268C859-492E-F042-BE5D-EFDDC5031E1E}"/>
          </ac:spMkLst>
        </pc:spChg>
        <pc:spChg chg="add mod">
          <ac:chgData name="Nane Kratzke" userId="971be13ff4ee5ef6" providerId="LiveId" clId="{01DE1C8E-4075-FC40-BC26-DCFD5F21C456}" dt="2021-08-22T09:37:39.768" v="1"/>
          <ac:spMkLst>
            <pc:docMk/>
            <pc:sldMasterMk cId="946163275" sldId="2147483648"/>
            <ac:spMk id="11" creationId="{FFC8E956-1AF9-AC42-816A-CABAC5DD468D}"/>
          </ac:spMkLst>
        </pc:spChg>
        <pc:picChg chg="add mod">
          <ac:chgData name="Nane Kratzke" userId="971be13ff4ee5ef6" providerId="LiveId" clId="{01DE1C8E-4075-FC40-BC26-DCFD5F21C456}" dt="2021-08-22T09:37:39.768" v="1"/>
          <ac:picMkLst>
            <pc:docMk/>
            <pc:sldMasterMk cId="946163275" sldId="2147483648"/>
            <ac:picMk id="9" creationId="{9729CD29-5554-0C40-BA73-CC9B78EC8809}"/>
          </ac:picMkLst>
        </pc:picChg>
        <pc:picChg chg="del">
          <ac:chgData name="Nane Kratzke" userId="971be13ff4ee5ef6" providerId="LiveId" clId="{01DE1C8E-4075-FC40-BC26-DCFD5F21C456}" dt="2021-08-22T09:37:38.876" v="0" actId="478"/>
          <ac:picMkLst>
            <pc:docMk/>
            <pc:sldMasterMk cId="946163275" sldId="2147483648"/>
            <ac:picMk id="13" creationId="{A8A2F1A1-1E06-104E-84C2-CAB9B02F41EA}"/>
          </ac:picMkLst>
        </pc:picChg>
      </pc:sldMasterChg>
    </pc:docChg>
  </pc:docChgLst>
  <pc:docChgLst>
    <pc:chgData name="Nane Kratzke" userId="971be13ff4ee5ef6" providerId="LiveId" clId="{3C00C86D-3433-F840-B48D-C25350200826}"/>
    <pc:docChg chg="undo custSel addSld modSld">
      <pc:chgData name="Nane Kratzke" userId="971be13ff4ee5ef6" providerId="LiveId" clId="{3C00C86D-3433-F840-B48D-C25350200826}" dt="2020-09-16T18:06:35.363" v="553" actId="478"/>
      <pc:docMkLst>
        <pc:docMk/>
      </pc:docMkLst>
      <pc:sldChg chg="addSp delSp modSp mod setBg">
        <pc:chgData name="Nane Kratzke" userId="971be13ff4ee5ef6" providerId="LiveId" clId="{3C00C86D-3433-F840-B48D-C25350200826}" dt="2020-09-16T18:00:24.171" v="524" actId="207"/>
        <pc:sldMkLst>
          <pc:docMk/>
          <pc:sldMk cId="704272100" sldId="323"/>
        </pc:sldMkLst>
        <pc:spChg chg="mod">
          <ac:chgData name="Nane Kratzke" userId="971be13ff4ee5ef6" providerId="LiveId" clId="{3C00C86D-3433-F840-B48D-C25350200826}" dt="2020-09-16T18:00:24.171" v="524" actId="207"/>
          <ac:spMkLst>
            <pc:docMk/>
            <pc:sldMk cId="704272100" sldId="323"/>
            <ac:spMk id="8" creationId="{0C508602-457E-2C4E-A9AC-85A3D0BD58E5}"/>
          </ac:spMkLst>
        </pc:spChg>
        <pc:graphicFrameChg chg="add del mod modGraphic">
          <ac:chgData name="Nane Kratzke" userId="971be13ff4ee5ef6" providerId="LiveId" clId="{3C00C86D-3433-F840-B48D-C25350200826}" dt="2020-09-16T17:50:45.388" v="493"/>
          <ac:graphicFrameMkLst>
            <pc:docMk/>
            <pc:sldMk cId="704272100" sldId="323"/>
            <ac:graphicFrameMk id="4" creationId="{613D95A5-2064-C64A-BBE6-223C2EA23113}"/>
          </ac:graphicFrameMkLst>
        </pc:graphicFrameChg>
        <pc:picChg chg="add del mod">
          <ac:chgData name="Nane Kratzke" userId="971be13ff4ee5ef6" providerId="LiveId" clId="{3C00C86D-3433-F840-B48D-C25350200826}" dt="2020-09-16T17:59:00.662" v="517" actId="478"/>
          <ac:picMkLst>
            <pc:docMk/>
            <pc:sldMk cId="704272100" sldId="323"/>
            <ac:picMk id="1027" creationId="{CECE40DD-97DE-2C41-8F52-A54A540ADC80}"/>
          </ac:picMkLst>
        </pc:picChg>
      </pc:sldChg>
      <pc:sldChg chg="modSp mod">
        <pc:chgData name="Nane Kratzke" userId="971be13ff4ee5ef6" providerId="LiveId" clId="{3C00C86D-3433-F840-B48D-C25350200826}" dt="2020-09-16T17:49:38.253" v="440" actId="20577"/>
        <pc:sldMkLst>
          <pc:docMk/>
          <pc:sldMk cId="1230386854" sldId="341"/>
        </pc:sldMkLst>
        <pc:spChg chg="mod">
          <ac:chgData name="Nane Kratzke" userId="971be13ff4ee5ef6" providerId="LiveId" clId="{3C00C86D-3433-F840-B48D-C25350200826}" dt="2020-09-16T17:49:38.253" v="440" actId="20577"/>
          <ac:spMkLst>
            <pc:docMk/>
            <pc:sldMk cId="1230386854" sldId="341"/>
            <ac:spMk id="13" creationId="{354047B6-BD76-2344-BC64-8469A2B7DD78}"/>
          </ac:spMkLst>
        </pc:spChg>
        <pc:spChg chg="mod">
          <ac:chgData name="Nane Kratzke" userId="971be13ff4ee5ef6" providerId="LiveId" clId="{3C00C86D-3433-F840-B48D-C25350200826}" dt="2020-09-16T17:49:30.379" v="432" actId="20577"/>
          <ac:spMkLst>
            <pc:docMk/>
            <pc:sldMk cId="1230386854" sldId="341"/>
            <ac:spMk id="14" creationId="{394EE6B6-3117-D046-8CD3-B5251715E0CF}"/>
          </ac:spMkLst>
        </pc:spChg>
      </pc:sldChg>
      <pc:sldChg chg="modSp mod">
        <pc:chgData name="Nane Kratzke" userId="971be13ff4ee5ef6" providerId="LiveId" clId="{3C00C86D-3433-F840-B48D-C25350200826}" dt="2020-09-16T17:41:52.163" v="118" actId="20577"/>
        <pc:sldMkLst>
          <pc:docMk/>
          <pc:sldMk cId="1558660255" sldId="342"/>
        </pc:sldMkLst>
        <pc:spChg chg="mod">
          <ac:chgData name="Nane Kratzke" userId="971be13ff4ee5ef6" providerId="LiveId" clId="{3C00C86D-3433-F840-B48D-C25350200826}" dt="2020-09-16T17:41:52.163" v="118" actId="20577"/>
          <ac:spMkLst>
            <pc:docMk/>
            <pc:sldMk cId="1558660255" sldId="342"/>
            <ac:spMk id="3" creationId="{C95E9DB5-85EC-1243-9EB6-6440C0B5B0A5}"/>
          </ac:spMkLst>
        </pc:spChg>
      </pc:sldChg>
      <pc:sldChg chg="delSp mod">
        <pc:chgData name="Nane Kratzke" userId="971be13ff4ee5ef6" providerId="LiveId" clId="{3C00C86D-3433-F840-B48D-C25350200826}" dt="2020-09-16T18:06:35.363" v="553" actId="478"/>
        <pc:sldMkLst>
          <pc:docMk/>
          <pc:sldMk cId="3828543625" sldId="353"/>
        </pc:sldMkLst>
        <pc:spChg chg="del">
          <ac:chgData name="Nane Kratzke" userId="971be13ff4ee5ef6" providerId="LiveId" clId="{3C00C86D-3433-F840-B48D-C25350200826}" dt="2020-09-16T18:06:35.363" v="553" actId="478"/>
          <ac:spMkLst>
            <pc:docMk/>
            <pc:sldMk cId="3828543625" sldId="353"/>
            <ac:spMk id="9" creationId="{782BDE8C-C634-5A46-92DE-01ED384BFFD4}"/>
          </ac:spMkLst>
        </pc:spChg>
      </pc:sldChg>
      <pc:sldChg chg="modSp mod">
        <pc:chgData name="Nane Kratzke" userId="971be13ff4ee5ef6" providerId="LiveId" clId="{3C00C86D-3433-F840-B48D-C25350200826}" dt="2020-09-16T18:02:55.903" v="539" actId="20577"/>
        <pc:sldMkLst>
          <pc:docMk/>
          <pc:sldMk cId="4037558482" sldId="362"/>
        </pc:sldMkLst>
        <pc:spChg chg="mod">
          <ac:chgData name="Nane Kratzke" userId="971be13ff4ee5ef6" providerId="LiveId" clId="{3C00C86D-3433-F840-B48D-C25350200826}" dt="2020-09-16T18:02:55.903" v="539" actId="20577"/>
          <ac:spMkLst>
            <pc:docMk/>
            <pc:sldMk cId="4037558482" sldId="362"/>
            <ac:spMk id="5" creationId="{DF07706A-B0CE-B04A-995D-D771CFD65309}"/>
          </ac:spMkLst>
        </pc:spChg>
      </pc:sldChg>
      <pc:sldChg chg="modSp mod">
        <pc:chgData name="Nane Kratzke" userId="971be13ff4ee5ef6" providerId="LiveId" clId="{3C00C86D-3433-F840-B48D-C25350200826}" dt="2020-09-16T18:03:53.396" v="552" actId="20577"/>
        <pc:sldMkLst>
          <pc:docMk/>
          <pc:sldMk cId="1459311474" sldId="366"/>
        </pc:sldMkLst>
        <pc:spChg chg="mod">
          <ac:chgData name="Nane Kratzke" userId="971be13ff4ee5ef6" providerId="LiveId" clId="{3C00C86D-3433-F840-B48D-C25350200826}" dt="2020-09-16T18:03:53.396" v="552" actId="20577"/>
          <ac:spMkLst>
            <pc:docMk/>
            <pc:sldMk cId="1459311474" sldId="366"/>
            <ac:spMk id="5" creationId="{C4F11588-8519-0B43-9986-029D80F18E73}"/>
          </ac:spMkLst>
        </pc:spChg>
      </pc:sldChg>
      <pc:sldChg chg="modSp add mod">
        <pc:chgData name="Nane Kratzke" userId="971be13ff4ee5ef6" providerId="LiveId" clId="{3C00C86D-3433-F840-B48D-C25350200826}" dt="2020-09-16T17:59:25.505" v="519" actId="207"/>
        <pc:sldMkLst>
          <pc:docMk/>
          <pc:sldMk cId="1103827923" sldId="367"/>
        </pc:sldMkLst>
        <pc:spChg chg="mod">
          <ac:chgData name="Nane Kratzke" userId="971be13ff4ee5ef6" providerId="LiveId" clId="{3C00C86D-3433-F840-B48D-C25350200826}" dt="2020-09-16T17:59:25.505" v="519" actId="207"/>
          <ac:spMkLst>
            <pc:docMk/>
            <pc:sldMk cId="1103827923" sldId="367"/>
            <ac:spMk id="8" creationId="{0C508602-457E-2C4E-A9AC-85A3D0BD58E5}"/>
          </ac:spMkLst>
        </pc:spChg>
      </pc:sldChg>
      <pc:sldChg chg="modSp add mod">
        <pc:chgData name="Nane Kratzke" userId="971be13ff4ee5ef6" providerId="LiveId" clId="{3C00C86D-3433-F840-B48D-C25350200826}" dt="2020-09-16T17:59:57.158" v="521" actId="207"/>
        <pc:sldMkLst>
          <pc:docMk/>
          <pc:sldMk cId="1147892444" sldId="368"/>
        </pc:sldMkLst>
        <pc:spChg chg="mod">
          <ac:chgData name="Nane Kratzke" userId="971be13ff4ee5ef6" providerId="LiveId" clId="{3C00C86D-3433-F840-B48D-C25350200826}" dt="2020-09-16T17:59:57.158" v="521" actId="207"/>
          <ac:spMkLst>
            <pc:docMk/>
            <pc:sldMk cId="1147892444" sldId="368"/>
            <ac:spMk id="8" creationId="{0C508602-457E-2C4E-A9AC-85A3D0BD58E5}"/>
          </ac:spMkLst>
        </pc:spChg>
      </pc:sldChg>
      <pc:sldChg chg="modSp add mod">
        <pc:chgData name="Nane Kratzke" userId="971be13ff4ee5ef6" providerId="LiveId" clId="{3C00C86D-3433-F840-B48D-C25350200826}" dt="2020-09-16T18:00:13.482" v="523" actId="207"/>
        <pc:sldMkLst>
          <pc:docMk/>
          <pc:sldMk cId="433216515" sldId="369"/>
        </pc:sldMkLst>
        <pc:spChg chg="mod">
          <ac:chgData name="Nane Kratzke" userId="971be13ff4ee5ef6" providerId="LiveId" clId="{3C00C86D-3433-F840-B48D-C25350200826}" dt="2020-09-16T18:00:13.482" v="523" actId="207"/>
          <ac:spMkLst>
            <pc:docMk/>
            <pc:sldMk cId="433216515" sldId="369"/>
            <ac:spMk id="8" creationId="{0C508602-457E-2C4E-A9AC-85A3D0BD58E5}"/>
          </ac:spMkLst>
        </pc:spChg>
      </pc:sldChg>
    </pc:docChg>
  </pc:docChgLst>
  <pc:docChgLst>
    <pc:chgData name="Nane Kratzke" userId="971be13ff4ee5ef6" providerId="LiveId" clId="{D25E5EEA-135C-BE44-87AC-D141053F1FF5}"/>
    <pc:docChg chg="undo custSel modSld">
      <pc:chgData name="Nane Kratzke" userId="971be13ff4ee5ef6" providerId="LiveId" clId="{D25E5EEA-135C-BE44-87AC-D141053F1FF5}" dt="2021-06-09T13:19:23.014" v="82" actId="20577"/>
      <pc:docMkLst>
        <pc:docMk/>
      </pc:docMkLst>
      <pc:sldChg chg="modSp mod">
        <pc:chgData name="Nane Kratzke" userId="971be13ff4ee5ef6" providerId="LiveId" clId="{D25E5EEA-135C-BE44-87AC-D141053F1FF5}" dt="2021-06-08T07:51:55.608" v="78" actId="20577"/>
        <pc:sldMkLst>
          <pc:docMk/>
          <pc:sldMk cId="814459774" sldId="526"/>
        </pc:sldMkLst>
        <pc:spChg chg="mod">
          <ac:chgData name="Nane Kratzke" userId="971be13ff4ee5ef6" providerId="LiveId" clId="{D25E5EEA-135C-BE44-87AC-D141053F1FF5}" dt="2021-06-08T07:51:55.608" v="78" actId="20577"/>
          <ac:spMkLst>
            <pc:docMk/>
            <pc:sldMk cId="814459774" sldId="526"/>
            <ac:spMk id="15" creationId="{7FC43DF9-E027-9146-927F-D51031E8FB7A}"/>
          </ac:spMkLst>
        </pc:spChg>
      </pc:sldChg>
      <pc:sldChg chg="addSp delSp modSp mod">
        <pc:chgData name="Nane Kratzke" userId="971be13ff4ee5ef6" providerId="LiveId" clId="{D25E5EEA-135C-BE44-87AC-D141053F1FF5}" dt="2021-05-26T10:26:26.341" v="70" actId="113"/>
        <pc:sldMkLst>
          <pc:docMk/>
          <pc:sldMk cId="172149532" sldId="541"/>
        </pc:sldMkLst>
        <pc:spChg chg="mod">
          <ac:chgData name="Nane Kratzke" userId="971be13ff4ee5ef6" providerId="LiveId" clId="{D25E5EEA-135C-BE44-87AC-D141053F1FF5}" dt="2021-05-26T10:26:26.341" v="70" actId="113"/>
          <ac:spMkLst>
            <pc:docMk/>
            <pc:sldMk cId="172149532" sldId="541"/>
            <ac:spMk id="10" creationId="{27041805-23D9-134C-AC3C-BEEBDD11909C}"/>
          </ac:spMkLst>
        </pc:spChg>
        <pc:grpChg chg="add mod">
          <ac:chgData name="Nane Kratzke" userId="971be13ff4ee5ef6" providerId="LiveId" clId="{D25E5EEA-135C-BE44-87AC-D141053F1FF5}" dt="2021-05-26T10:25:59.549" v="51" actId="1076"/>
          <ac:grpSpMkLst>
            <pc:docMk/>
            <pc:sldMk cId="172149532" sldId="541"/>
            <ac:grpSpMk id="5" creationId="{43ACB2F9-9266-D347-B60A-629C26E6EAEC}"/>
          </ac:grpSpMkLst>
        </pc:grpChg>
        <pc:picChg chg="mod">
          <ac:chgData name="Nane Kratzke" userId="971be13ff4ee5ef6" providerId="LiveId" clId="{D25E5EEA-135C-BE44-87AC-D141053F1FF5}" dt="2021-05-26T10:25:13.906" v="48" actId="164"/>
          <ac:picMkLst>
            <pc:docMk/>
            <pc:sldMk cId="172149532" sldId="541"/>
            <ac:picMk id="8" creationId="{8E0558D1-E7ED-304C-8D0F-82318E0F1487}"/>
          </ac:picMkLst>
        </pc:picChg>
        <pc:picChg chg="mod">
          <ac:chgData name="Nane Kratzke" userId="971be13ff4ee5ef6" providerId="LiveId" clId="{D25E5EEA-135C-BE44-87AC-D141053F1FF5}" dt="2021-05-26T10:25:13.906" v="48" actId="164"/>
          <ac:picMkLst>
            <pc:docMk/>
            <pc:sldMk cId="172149532" sldId="541"/>
            <ac:picMk id="12" creationId="{80B30682-75DD-324D-BC57-9E08FB78789C}"/>
          </ac:picMkLst>
        </pc:picChg>
        <pc:picChg chg="del">
          <ac:chgData name="Nane Kratzke" userId="971be13ff4ee5ef6" providerId="LiveId" clId="{D25E5EEA-135C-BE44-87AC-D141053F1FF5}" dt="2021-05-26T10:25:49.914" v="49" actId="478"/>
          <ac:picMkLst>
            <pc:docMk/>
            <pc:sldMk cId="172149532" sldId="541"/>
            <ac:picMk id="9218" creationId="{CD96A83A-DDF0-C04E-BA84-FF05ED74A1C4}"/>
          </ac:picMkLst>
        </pc:picChg>
      </pc:sldChg>
      <pc:sldChg chg="modSp mod">
        <pc:chgData name="Nane Kratzke" userId="971be13ff4ee5ef6" providerId="LiveId" clId="{D25E5EEA-135C-BE44-87AC-D141053F1FF5}" dt="2021-05-26T09:49:23.082" v="40" actId="20577"/>
        <pc:sldMkLst>
          <pc:docMk/>
          <pc:sldMk cId="2675016215" sldId="544"/>
        </pc:sldMkLst>
        <pc:spChg chg="mod">
          <ac:chgData name="Nane Kratzke" userId="971be13ff4ee5ef6" providerId="LiveId" clId="{D25E5EEA-135C-BE44-87AC-D141053F1FF5}" dt="2021-05-26T09:49:23.082" v="40" actId="20577"/>
          <ac:spMkLst>
            <pc:docMk/>
            <pc:sldMk cId="2675016215" sldId="544"/>
            <ac:spMk id="5" creationId="{C3AA3A27-9513-1F48-B99C-384CB7666A9D}"/>
          </ac:spMkLst>
        </pc:spChg>
      </pc:sldChg>
      <pc:sldChg chg="modSp mod">
        <pc:chgData name="Nane Kratzke" userId="971be13ff4ee5ef6" providerId="LiveId" clId="{D25E5EEA-135C-BE44-87AC-D141053F1FF5}" dt="2021-06-09T13:19:23.014" v="82" actId="20577"/>
        <pc:sldMkLst>
          <pc:docMk/>
          <pc:sldMk cId="3742116271" sldId="547"/>
        </pc:sldMkLst>
        <pc:spChg chg="mod">
          <ac:chgData name="Nane Kratzke" userId="971be13ff4ee5ef6" providerId="LiveId" clId="{D25E5EEA-135C-BE44-87AC-D141053F1FF5}" dt="2021-06-09T13:19:23.014" v="82" actId="20577"/>
          <ac:spMkLst>
            <pc:docMk/>
            <pc:sldMk cId="3742116271" sldId="547"/>
            <ac:spMk id="10" creationId="{2F7A0675-F208-8D49-A251-2498EB2D0A8C}"/>
          </ac:spMkLst>
        </pc:spChg>
      </pc:sldChg>
      <pc:sldChg chg="modSp mod">
        <pc:chgData name="Nane Kratzke" userId="971be13ff4ee5ef6" providerId="LiveId" clId="{D25E5EEA-135C-BE44-87AC-D141053F1FF5}" dt="2021-05-18T08:42:44.076" v="19" actId="20577"/>
        <pc:sldMkLst>
          <pc:docMk/>
          <pc:sldMk cId="758386257" sldId="549"/>
        </pc:sldMkLst>
        <pc:spChg chg="mod">
          <ac:chgData name="Nane Kratzke" userId="971be13ff4ee5ef6" providerId="LiveId" clId="{D25E5EEA-135C-BE44-87AC-D141053F1FF5}" dt="2021-05-18T08:42:44.076" v="19" actId="20577"/>
          <ac:spMkLst>
            <pc:docMk/>
            <pc:sldMk cId="758386257" sldId="549"/>
            <ac:spMk id="5" creationId="{5082D9F1-3861-9B4D-8C8C-4A277EAA3ABB}"/>
          </ac:spMkLst>
        </pc:spChg>
      </pc:sldChg>
      <pc:sldChg chg="modSp mod">
        <pc:chgData name="Nane Kratzke" userId="971be13ff4ee5ef6" providerId="LiveId" clId="{D25E5EEA-135C-BE44-87AC-D141053F1FF5}" dt="2021-05-18T08:43:17.549" v="21" actId="1076"/>
        <pc:sldMkLst>
          <pc:docMk/>
          <pc:sldMk cId="2677618009" sldId="550"/>
        </pc:sldMkLst>
        <pc:spChg chg="mod">
          <ac:chgData name="Nane Kratzke" userId="971be13ff4ee5ef6" providerId="LiveId" clId="{D25E5EEA-135C-BE44-87AC-D141053F1FF5}" dt="2021-05-18T08:43:17.549" v="21" actId="1076"/>
          <ac:spMkLst>
            <pc:docMk/>
            <pc:sldMk cId="2677618009" sldId="550"/>
            <ac:spMk id="5" creationId="{5082D9F1-3861-9B4D-8C8C-4A277EAA3ABB}"/>
          </ac:spMkLst>
        </pc:spChg>
      </pc:sldChg>
      <pc:sldChg chg="modSp">
        <pc:chgData name="Nane Kratzke" userId="971be13ff4ee5ef6" providerId="LiveId" clId="{D25E5EEA-135C-BE44-87AC-D141053F1FF5}" dt="2021-05-18T08:50:39.050" v="22" actId="167"/>
        <pc:sldMkLst>
          <pc:docMk/>
          <pc:sldMk cId="1035953363" sldId="551"/>
        </pc:sldMkLst>
        <pc:picChg chg="mod">
          <ac:chgData name="Nane Kratzke" userId="971be13ff4ee5ef6" providerId="LiveId" clId="{D25E5EEA-135C-BE44-87AC-D141053F1FF5}" dt="2021-05-18T08:50:39.050" v="22" actId="167"/>
          <ac:picMkLst>
            <pc:docMk/>
            <pc:sldMk cId="1035953363" sldId="551"/>
            <ac:picMk id="5" creationId="{9A4B031D-BEE1-2648-BE20-0B47A45492E0}"/>
          </ac:picMkLst>
        </pc:picChg>
      </pc:sldChg>
      <pc:sldChg chg="modSp mod">
        <pc:chgData name="Nane Kratzke" userId="971be13ff4ee5ef6" providerId="LiveId" clId="{D25E5EEA-135C-BE44-87AC-D141053F1FF5}" dt="2021-05-18T13:10:12.972" v="39" actId="20577"/>
        <pc:sldMkLst>
          <pc:docMk/>
          <pc:sldMk cId="3796442489" sldId="553"/>
        </pc:sldMkLst>
        <pc:spChg chg="mod">
          <ac:chgData name="Nane Kratzke" userId="971be13ff4ee5ef6" providerId="LiveId" clId="{D25E5EEA-135C-BE44-87AC-D141053F1FF5}" dt="2021-05-18T13:10:12.972" v="39" actId="20577"/>
          <ac:spMkLst>
            <pc:docMk/>
            <pc:sldMk cId="3796442489" sldId="553"/>
            <ac:spMk id="19" creationId="{575ECB49-5B0B-684A-8CF0-32F2E254A6CF}"/>
          </ac:spMkLst>
        </pc:spChg>
      </pc:sldChg>
      <pc:sldChg chg="modSp mod">
        <pc:chgData name="Nane Kratzke" userId="971be13ff4ee5ef6" providerId="LiveId" clId="{D25E5EEA-135C-BE44-87AC-D141053F1FF5}" dt="2021-05-18T10:17:57.815" v="23" actId="14861"/>
        <pc:sldMkLst>
          <pc:docMk/>
          <pc:sldMk cId="60457338" sldId="557"/>
        </pc:sldMkLst>
        <pc:picChg chg="mod">
          <ac:chgData name="Nane Kratzke" userId="971be13ff4ee5ef6" providerId="LiveId" clId="{D25E5EEA-135C-BE44-87AC-D141053F1FF5}" dt="2021-05-18T10:17:57.815" v="23" actId="14861"/>
          <ac:picMkLst>
            <pc:docMk/>
            <pc:sldMk cId="60457338" sldId="557"/>
            <ac:picMk id="9" creationId="{13016BEA-44EC-024B-9F8A-50B2311F0FE7}"/>
          </ac:picMkLst>
        </pc:picChg>
      </pc:sldChg>
    </pc:docChg>
  </pc:docChgLst>
  <pc:docChgLst>
    <pc:chgData name="Nane Kratzke" userId="971be13ff4ee5ef6" providerId="LiveId" clId="{3C454D79-4C92-8D45-AA39-CDA3285F98A9}"/>
    <pc:docChg chg="custSel addSld modSld">
      <pc:chgData name="Nane Kratzke" userId="971be13ff4ee5ef6" providerId="LiveId" clId="{3C454D79-4C92-8D45-AA39-CDA3285F98A9}" dt="2021-11-30T10:03:59.625" v="62" actId="20577"/>
      <pc:docMkLst>
        <pc:docMk/>
      </pc:docMkLst>
      <pc:sldChg chg="addSp modSp add mod modClrScheme chgLayout">
        <pc:chgData name="Nane Kratzke" userId="971be13ff4ee5ef6" providerId="LiveId" clId="{3C454D79-4C92-8D45-AA39-CDA3285F98A9}" dt="2021-11-30T10:03:59.625" v="62" actId="20577"/>
        <pc:sldMkLst>
          <pc:docMk/>
          <pc:sldMk cId="2487667598" sldId="432"/>
        </pc:sldMkLst>
        <pc:spChg chg="add mod ord">
          <ac:chgData name="Nane Kratzke" userId="971be13ff4ee5ef6" providerId="LiveId" clId="{3C454D79-4C92-8D45-AA39-CDA3285F98A9}" dt="2021-11-30T10:03:48.003" v="18" actId="20577"/>
          <ac:spMkLst>
            <pc:docMk/>
            <pc:sldMk cId="2487667598" sldId="432"/>
            <ac:spMk id="2" creationId="{C6EEF0CD-6E87-4040-90BA-77BD2F26ED83}"/>
          </ac:spMkLst>
        </pc:spChg>
        <pc:spChg chg="add mod ord">
          <ac:chgData name="Nane Kratzke" userId="971be13ff4ee5ef6" providerId="LiveId" clId="{3C454D79-4C92-8D45-AA39-CDA3285F98A9}" dt="2021-11-30T10:03:59.625" v="62" actId="20577"/>
          <ac:spMkLst>
            <pc:docMk/>
            <pc:sldMk cId="2487667598" sldId="432"/>
            <ac:spMk id="3" creationId="{631C82EF-83DD-3446-86CF-B481FC754159}"/>
          </ac:spMkLst>
        </pc:spChg>
        <pc:spChg chg="mod ord">
          <ac:chgData name="Nane Kratzke" userId="971be13ff4ee5ef6" providerId="LiveId" clId="{3C454D79-4C92-8D45-AA39-CDA3285F98A9}" dt="2021-11-30T10:03:35.166" v="2" actId="700"/>
          <ac:spMkLst>
            <pc:docMk/>
            <pc:sldMk cId="2487667598" sldId="432"/>
            <ac:spMk id="6" creationId="{0F2DDE27-92D3-C74C-9006-07C2999CBE36}"/>
          </ac:spMkLst>
        </pc:spChg>
        <pc:picChg chg="mod">
          <ac:chgData name="Nane Kratzke" userId="971be13ff4ee5ef6" providerId="LiveId" clId="{3C454D79-4C92-8D45-AA39-CDA3285F98A9}" dt="2021-11-30T10:03:29.927" v="1" actId="167"/>
          <ac:picMkLst>
            <pc:docMk/>
            <pc:sldMk cId="2487667598" sldId="432"/>
            <ac:picMk id="14" creationId="{02AE9432-680C-8742-B5D4-39F8B63856B6}"/>
          </ac:picMkLst>
        </pc:picChg>
      </pc:sldChg>
    </pc:docChg>
  </pc:docChgLst>
  <pc:docChgLst>
    <pc:chgData name="Nane Kratzke" userId="971be13ff4ee5ef6" providerId="LiveId" clId="{A570A840-A331-5D46-BA1F-BF7B0502EB21}"/>
    <pc:docChg chg="modSld">
      <pc:chgData name="Nane Kratzke" userId="971be13ff4ee5ef6" providerId="LiveId" clId="{A570A840-A331-5D46-BA1F-BF7B0502EB21}" dt="2021-02-09T12:30:54.371" v="5" actId="20577"/>
      <pc:docMkLst>
        <pc:docMk/>
      </pc:docMkLst>
      <pc:sldChg chg="modSp mod">
        <pc:chgData name="Nane Kratzke" userId="971be13ff4ee5ef6" providerId="LiveId" clId="{A570A840-A331-5D46-BA1F-BF7B0502EB21}" dt="2021-02-09T12:30:54.371" v="5" actId="20577"/>
        <pc:sldMkLst>
          <pc:docMk/>
          <pc:sldMk cId="2120406402" sldId="297"/>
        </pc:sldMkLst>
        <pc:spChg chg="mod">
          <ac:chgData name="Nane Kratzke" userId="971be13ff4ee5ef6" providerId="LiveId" clId="{A570A840-A331-5D46-BA1F-BF7B0502EB21}" dt="2021-02-09T12:30:54.371" v="5" actId="20577"/>
          <ac:spMkLst>
            <pc:docMk/>
            <pc:sldMk cId="2120406402" sldId="297"/>
            <ac:spMk id="14" creationId="{67C8D25A-352A-FA4E-A84E-BD42604986F6}"/>
          </ac:spMkLst>
        </pc:spChg>
      </pc:sldChg>
      <pc:sldChg chg="modSp mod">
        <pc:chgData name="Nane Kratzke" userId="971be13ff4ee5ef6" providerId="LiveId" clId="{A570A840-A331-5D46-BA1F-BF7B0502EB21}" dt="2021-02-09T12:30:38.649" v="3" actId="20577"/>
        <pc:sldMkLst>
          <pc:docMk/>
          <pc:sldMk cId="1293430604" sldId="510"/>
        </pc:sldMkLst>
        <pc:spChg chg="mod">
          <ac:chgData name="Nane Kratzke" userId="971be13ff4ee5ef6" providerId="LiveId" clId="{A570A840-A331-5D46-BA1F-BF7B0502EB21}" dt="2021-02-09T12:30:38.649" v="3" actId="20577"/>
          <ac:spMkLst>
            <pc:docMk/>
            <pc:sldMk cId="1293430604" sldId="510"/>
            <ac:spMk id="3" creationId="{4D502CBE-EC2E-A94C-BE77-12EBBCA899C3}"/>
          </ac:spMkLst>
        </pc:spChg>
      </pc:sldChg>
    </pc:docChg>
  </pc:docChgLst>
  <pc:docChgLst>
    <pc:chgData name="Nane Kratzke" userId="971be13ff4ee5ef6" providerId="LiveId" clId="{70A7B131-83F1-3A47-8027-5E48579CA92F}"/>
    <pc:docChg chg="custSel modSld">
      <pc:chgData name="Nane Kratzke" userId="971be13ff4ee5ef6" providerId="LiveId" clId="{70A7B131-83F1-3A47-8027-5E48579CA92F}" dt="2022-10-26T15:19:56.169" v="19" actId="1076"/>
      <pc:docMkLst>
        <pc:docMk/>
      </pc:docMkLst>
      <pc:sldChg chg="addSp delSp modSp mod">
        <pc:chgData name="Nane Kratzke" userId="971be13ff4ee5ef6" providerId="LiveId" clId="{70A7B131-83F1-3A47-8027-5E48579CA92F}" dt="2022-10-26T15:19:56.169" v="19" actId="1076"/>
        <pc:sldMkLst>
          <pc:docMk/>
          <pc:sldMk cId="1293430604" sldId="510"/>
        </pc:sldMkLst>
        <pc:spChg chg="add del">
          <ac:chgData name="Nane Kratzke" userId="971be13ff4ee5ef6" providerId="LiveId" clId="{70A7B131-83F1-3A47-8027-5E48579CA92F}" dt="2022-10-26T15:18:11.633" v="1"/>
          <ac:spMkLst>
            <pc:docMk/>
            <pc:sldMk cId="1293430604" sldId="510"/>
            <ac:spMk id="5" creationId="{709CD92A-0535-5F18-D3BE-0078E120F1F0}"/>
          </ac:spMkLst>
        </pc:spChg>
        <pc:picChg chg="add del mod">
          <ac:chgData name="Nane Kratzke" userId="971be13ff4ee5ef6" providerId="LiveId" clId="{70A7B131-83F1-3A47-8027-5E48579CA92F}" dt="2022-10-26T15:19:20.090" v="11" actId="478"/>
          <ac:picMkLst>
            <pc:docMk/>
            <pc:sldMk cId="1293430604" sldId="510"/>
            <ac:picMk id="6" creationId="{94CA5385-AAED-D16F-2649-036645FEBC61}"/>
          </ac:picMkLst>
        </pc:picChg>
        <pc:picChg chg="add mod">
          <ac:chgData name="Nane Kratzke" userId="971be13ff4ee5ef6" providerId="LiveId" clId="{70A7B131-83F1-3A47-8027-5E48579CA92F}" dt="2022-10-26T15:19:56.169" v="19" actId="1076"/>
          <ac:picMkLst>
            <pc:docMk/>
            <pc:sldMk cId="1293430604" sldId="510"/>
            <ac:picMk id="7" creationId="{EEED7C08-BBA2-A346-9F9E-AC9321E1BDDB}"/>
          </ac:picMkLst>
        </pc:picChg>
      </pc:sldChg>
    </pc:docChg>
  </pc:docChgLst>
  <pc:docChgLst>
    <pc:chgData name="Nane Kratzke" userId="971be13ff4ee5ef6" providerId="LiveId" clId="{DD4F4B8C-A7DF-5643-8C8B-D116B96ACB5C}"/>
    <pc:docChg chg="undo custSel addSld delSld modSld sldOrd">
      <pc:chgData name="Nane Kratzke" userId="971be13ff4ee5ef6" providerId="LiveId" clId="{DD4F4B8C-A7DF-5643-8C8B-D116B96ACB5C}" dt="2021-03-04T07:50:48.045" v="35802" actId="207"/>
      <pc:docMkLst>
        <pc:docMk/>
      </pc:docMkLst>
      <pc:sldChg chg="addSp delSp modSp add mod setBg modClrScheme delDesignElem chgLayout">
        <pc:chgData name="Nane Kratzke" userId="971be13ff4ee5ef6" providerId="LiveId" clId="{DD4F4B8C-A7DF-5643-8C8B-D116B96ACB5C}" dt="2021-02-11T11:09:08.549" v="6322" actId="20577"/>
        <pc:sldMkLst>
          <pc:docMk/>
          <pc:sldMk cId="3353250563" sldId="281"/>
        </pc:sldMkLst>
        <pc:spChg chg="del">
          <ac:chgData name="Nane Kratzke" userId="971be13ff4ee5ef6" providerId="LiveId" clId="{DD4F4B8C-A7DF-5643-8C8B-D116B96ACB5C}" dt="2021-02-11T11:00:09.514" v="6168" actId="478"/>
          <ac:spMkLst>
            <pc:docMk/>
            <pc:sldMk cId="3353250563" sldId="281"/>
            <ac:spMk id="2" creationId="{84251D69-1286-7241-930B-909B08B6586E}"/>
          </ac:spMkLst>
        </pc:spChg>
        <pc:spChg chg="del mod">
          <ac:chgData name="Nane Kratzke" userId="971be13ff4ee5ef6" providerId="LiveId" clId="{DD4F4B8C-A7DF-5643-8C8B-D116B96ACB5C}" dt="2021-02-11T11:00:25.689" v="6171" actId="478"/>
          <ac:spMkLst>
            <pc:docMk/>
            <pc:sldMk cId="3353250563" sldId="281"/>
            <ac:spMk id="3" creationId="{0291D19E-9268-E54A-9E20-611ED92C9DC3}"/>
          </ac:spMkLst>
        </pc:spChg>
        <pc:spChg chg="add del mod">
          <ac:chgData name="Nane Kratzke" userId="971be13ff4ee5ef6" providerId="LiveId" clId="{DD4F4B8C-A7DF-5643-8C8B-D116B96ACB5C}" dt="2021-02-11T11:00:12.349" v="6169" actId="478"/>
          <ac:spMkLst>
            <pc:docMk/>
            <pc:sldMk cId="3353250563" sldId="281"/>
            <ac:spMk id="6" creationId="{4A404722-ED2D-7E40-81ED-22A01350A88B}"/>
          </ac:spMkLst>
        </pc:spChg>
        <pc:spChg chg="add mod ord">
          <ac:chgData name="Nane Kratzke" userId="971be13ff4ee5ef6" providerId="LiveId" clId="{DD4F4B8C-A7DF-5643-8C8B-D116B96ACB5C}" dt="2021-02-11T11:00:34.149" v="6177" actId="20577"/>
          <ac:spMkLst>
            <pc:docMk/>
            <pc:sldMk cId="3353250563" sldId="281"/>
            <ac:spMk id="7" creationId="{852ED74E-980E-1A48-8257-CB452B76C988}"/>
          </ac:spMkLst>
        </pc:spChg>
        <pc:spChg chg="add mod ord">
          <ac:chgData name="Nane Kratzke" userId="971be13ff4ee5ef6" providerId="LiveId" clId="{DD4F4B8C-A7DF-5643-8C8B-D116B96ACB5C}" dt="2021-02-11T11:00:39.110" v="6200" actId="20577"/>
          <ac:spMkLst>
            <pc:docMk/>
            <pc:sldMk cId="3353250563" sldId="281"/>
            <ac:spMk id="8" creationId="{EDE61411-18B7-AB41-97CE-D14C9A11F7B3}"/>
          </ac:spMkLst>
        </pc:spChg>
        <pc:spChg chg="add del mod">
          <ac:chgData name="Nane Kratzke" userId="971be13ff4ee5ef6" providerId="LiveId" clId="{DD4F4B8C-A7DF-5643-8C8B-D116B96ACB5C}" dt="2021-02-11T11:00:53.555" v="6204" actId="478"/>
          <ac:spMkLst>
            <pc:docMk/>
            <pc:sldMk cId="3353250563" sldId="281"/>
            <ac:spMk id="9" creationId="{6D1E05A3-98B8-B148-8109-8F7850BAC5A6}"/>
          </ac:spMkLst>
        </pc:spChg>
        <pc:spChg chg="add mod">
          <ac:chgData name="Nane Kratzke" userId="971be13ff4ee5ef6" providerId="LiveId" clId="{DD4F4B8C-A7DF-5643-8C8B-D116B96ACB5C}" dt="2021-02-11T11:03:42.055" v="6234" actId="14100"/>
          <ac:spMkLst>
            <pc:docMk/>
            <pc:sldMk cId="3353250563" sldId="281"/>
            <ac:spMk id="10" creationId="{99B97A2D-D8E0-BC49-B022-B4B0A9076E71}"/>
          </ac:spMkLst>
        </pc:spChg>
        <pc:spChg chg="add del">
          <ac:chgData name="Nane Kratzke" userId="971be13ff4ee5ef6" providerId="LiveId" clId="{DD4F4B8C-A7DF-5643-8C8B-D116B96ACB5C}" dt="2021-02-11T11:02:36.057" v="6222"/>
          <ac:spMkLst>
            <pc:docMk/>
            <pc:sldMk cId="3353250563" sldId="281"/>
            <ac:spMk id="11" creationId="{2FF099D8-E80F-9B46-B74F-78829FE0FB9A}"/>
          </ac:spMkLst>
        </pc:spChg>
        <pc:spChg chg="del">
          <ac:chgData name="Nane Kratzke" userId="971be13ff4ee5ef6" providerId="LiveId" clId="{DD4F4B8C-A7DF-5643-8C8B-D116B96ACB5C}" dt="2021-02-11T10:49:16.417" v="6077" actId="478"/>
          <ac:spMkLst>
            <pc:docMk/>
            <pc:sldMk cId="3353250563" sldId="281"/>
            <ac:spMk id="14" creationId="{F43873CF-8F0C-A045-AB5E-D75F6153DB13}"/>
          </ac:spMkLst>
        </pc:spChg>
        <pc:spChg chg="add mod">
          <ac:chgData name="Nane Kratzke" userId="971be13ff4ee5ef6" providerId="LiveId" clId="{DD4F4B8C-A7DF-5643-8C8B-D116B96ACB5C}" dt="2021-02-11T11:09:08.549" v="6322" actId="20577"/>
          <ac:spMkLst>
            <pc:docMk/>
            <pc:sldMk cId="3353250563" sldId="281"/>
            <ac:spMk id="21" creationId="{EC9A955D-826B-834A-AB09-6C0F90743CD3}"/>
          </ac:spMkLst>
        </pc:spChg>
        <pc:spChg chg="del">
          <ac:chgData name="Nane Kratzke" userId="971be13ff4ee5ef6" providerId="LiveId" clId="{DD4F4B8C-A7DF-5643-8C8B-D116B96ACB5C}" dt="2021-02-11T10:32:57.069" v="5746"/>
          <ac:spMkLst>
            <pc:docMk/>
            <pc:sldMk cId="3353250563" sldId="281"/>
            <ac:spMk id="62" creationId="{648F5915-2CE1-4F74-88C5-D4366893D2DF}"/>
          </ac:spMkLst>
        </pc:spChg>
        <pc:spChg chg="del">
          <ac:chgData name="Nane Kratzke" userId="971be13ff4ee5ef6" providerId="LiveId" clId="{DD4F4B8C-A7DF-5643-8C8B-D116B96ACB5C}" dt="2021-02-11T10:32:57.069" v="5746"/>
          <ac:spMkLst>
            <pc:docMk/>
            <pc:sldMk cId="3353250563" sldId="281"/>
            <ac:spMk id="63" creationId="{2C6A2225-94AF-4BC4-98F4-77746E7B10A9}"/>
          </ac:spMkLst>
        </pc:spChg>
        <pc:spChg chg="del">
          <ac:chgData name="Nane Kratzke" userId="971be13ff4ee5ef6" providerId="LiveId" clId="{DD4F4B8C-A7DF-5643-8C8B-D116B96ACB5C}" dt="2021-02-11T10:32:57.069" v="5746"/>
          <ac:spMkLst>
            <pc:docMk/>
            <pc:sldMk cId="3353250563" sldId="281"/>
            <ac:spMk id="64" creationId="{91B43EC4-7D6F-44CA-82DD-103883D2366B}"/>
          </ac:spMkLst>
        </pc:spChg>
        <pc:spChg chg="del">
          <ac:chgData name="Nane Kratzke" userId="971be13ff4ee5ef6" providerId="LiveId" clId="{DD4F4B8C-A7DF-5643-8C8B-D116B96ACB5C}" dt="2021-02-11T10:32:57.069" v="5746"/>
          <ac:spMkLst>
            <pc:docMk/>
            <pc:sldMk cId="3353250563" sldId="281"/>
            <ac:spMk id="65" creationId="{46EA0402-5843-4D53-BF9C-BE7205812062}"/>
          </ac:spMkLst>
        </pc:spChg>
        <pc:picChg chg="del mod">
          <ac:chgData name="Nane Kratzke" userId="971be13ff4ee5ef6" providerId="LiveId" clId="{DD4F4B8C-A7DF-5643-8C8B-D116B96ACB5C}" dt="2021-02-11T11:02:25.639" v="6220" actId="478"/>
          <ac:picMkLst>
            <pc:docMk/>
            <pc:sldMk cId="3353250563" sldId="281"/>
            <ac:picMk id="5" creationId="{1E70FD74-8CF8-034C-8CCA-445E43ACD515}"/>
          </ac:picMkLst>
        </pc:picChg>
        <pc:picChg chg="add del mod">
          <ac:chgData name="Nane Kratzke" userId="971be13ff4ee5ef6" providerId="LiveId" clId="{DD4F4B8C-A7DF-5643-8C8B-D116B96ACB5C}" dt="2021-02-11T11:02:54.611" v="6226" actId="478"/>
          <ac:picMkLst>
            <pc:docMk/>
            <pc:sldMk cId="3353250563" sldId="281"/>
            <ac:picMk id="12" creationId="{914A9B79-3CE0-6F44-9847-7B7C37C04DFA}"/>
          </ac:picMkLst>
        </pc:picChg>
        <pc:picChg chg="add mod">
          <ac:chgData name="Nane Kratzke" userId="971be13ff4ee5ef6" providerId="LiveId" clId="{DD4F4B8C-A7DF-5643-8C8B-D116B96ACB5C}" dt="2021-02-11T11:03:37.492" v="6233" actId="1076"/>
          <ac:picMkLst>
            <pc:docMk/>
            <pc:sldMk cId="3353250563" sldId="281"/>
            <ac:picMk id="15" creationId="{9CD431CD-46E2-0E47-9BB5-1BB024797FC1}"/>
          </ac:picMkLst>
        </pc:picChg>
        <pc:picChg chg="del mod">
          <ac:chgData name="Nane Kratzke" userId="971be13ff4ee5ef6" providerId="LiveId" clId="{DD4F4B8C-A7DF-5643-8C8B-D116B96ACB5C}" dt="2021-02-11T11:02:24.007" v="6219" actId="478"/>
          <ac:picMkLst>
            <pc:docMk/>
            <pc:sldMk cId="3353250563" sldId="281"/>
            <ac:picMk id="18" creationId="{AA16DA38-7CE5-6149-8843-329D59966433}"/>
          </ac:picMkLst>
        </pc:picChg>
      </pc:sldChg>
      <pc:sldChg chg="addSp delSp modSp add mod setBg modClrScheme delDesignElem chgLayout">
        <pc:chgData name="Nane Kratzke" userId="971be13ff4ee5ef6" providerId="LiveId" clId="{DD4F4B8C-A7DF-5643-8C8B-D116B96ACB5C}" dt="2021-02-11T11:08:49.714" v="6316" actId="1076"/>
        <pc:sldMkLst>
          <pc:docMk/>
          <pc:sldMk cId="1163954216" sldId="284"/>
        </pc:sldMkLst>
        <pc:spChg chg="del mod ord">
          <ac:chgData name="Nane Kratzke" userId="971be13ff4ee5ef6" providerId="LiveId" clId="{DD4F4B8C-A7DF-5643-8C8B-D116B96ACB5C}" dt="2021-02-11T10:34:22.010" v="5761" actId="478"/>
          <ac:spMkLst>
            <pc:docMk/>
            <pc:sldMk cId="1163954216" sldId="284"/>
            <ac:spMk id="2" creationId="{85638124-D124-A746-88DF-995C81B5E190}"/>
          </ac:spMkLst>
        </pc:spChg>
        <pc:spChg chg="del mod ord">
          <ac:chgData name="Nane Kratzke" userId="971be13ff4ee5ef6" providerId="LiveId" clId="{DD4F4B8C-A7DF-5643-8C8B-D116B96ACB5C}" dt="2021-02-11T10:34:18.021" v="5760" actId="478"/>
          <ac:spMkLst>
            <pc:docMk/>
            <pc:sldMk cId="1163954216" sldId="284"/>
            <ac:spMk id="3" creationId="{1781AD07-727D-9A43-A110-B2F310624746}"/>
          </ac:spMkLst>
        </pc:spChg>
        <pc:spChg chg="add del mod">
          <ac:chgData name="Nane Kratzke" userId="971be13ff4ee5ef6" providerId="LiveId" clId="{DD4F4B8C-A7DF-5643-8C8B-D116B96ACB5C}" dt="2021-02-11T10:33:31.390" v="5750" actId="478"/>
          <ac:spMkLst>
            <pc:docMk/>
            <pc:sldMk cId="1163954216" sldId="284"/>
            <ac:spMk id="6" creationId="{1DC04DAF-57D5-CC44-9F09-BF1E889E28DA}"/>
          </ac:spMkLst>
        </pc:spChg>
        <pc:spChg chg="del">
          <ac:chgData name="Nane Kratzke" userId="971be13ff4ee5ef6" providerId="LiveId" clId="{DD4F4B8C-A7DF-5643-8C8B-D116B96ACB5C}" dt="2021-02-11T10:33:09.587" v="5748" actId="478"/>
          <ac:spMkLst>
            <pc:docMk/>
            <pc:sldMk cId="1163954216" sldId="284"/>
            <ac:spMk id="7" creationId="{5E8DAC83-6B98-3043-9E40-C63146BABD7F}"/>
          </ac:spMkLst>
        </pc:spChg>
        <pc:spChg chg="del">
          <ac:chgData name="Nane Kratzke" userId="971be13ff4ee5ef6" providerId="LiveId" clId="{DD4F4B8C-A7DF-5643-8C8B-D116B96ACB5C}" dt="2021-02-11T10:32:57.069" v="5746"/>
          <ac:spMkLst>
            <pc:docMk/>
            <pc:sldMk cId="1163954216" sldId="284"/>
            <ac:spMk id="10" creationId="{CF62D2A7-8207-488C-9F46-316BA81A16C8}"/>
          </ac:spMkLst>
        </pc:spChg>
        <pc:spChg chg="add mod ord">
          <ac:chgData name="Nane Kratzke" userId="971be13ff4ee5ef6" providerId="LiveId" clId="{DD4F4B8C-A7DF-5643-8C8B-D116B96ACB5C}" dt="2021-02-11T10:54:29.145" v="6116" actId="20577"/>
          <ac:spMkLst>
            <pc:docMk/>
            <pc:sldMk cId="1163954216" sldId="284"/>
            <ac:spMk id="11" creationId="{BBCFC2C8-E7F4-5746-9960-2B68AC339AFB}"/>
          </ac:spMkLst>
        </pc:spChg>
        <pc:spChg chg="add mod ord">
          <ac:chgData name="Nane Kratzke" userId="971be13ff4ee5ef6" providerId="LiveId" clId="{DD4F4B8C-A7DF-5643-8C8B-D116B96ACB5C}" dt="2021-02-11T10:34:45.629" v="5816" actId="20577"/>
          <ac:spMkLst>
            <pc:docMk/>
            <pc:sldMk cId="1163954216" sldId="284"/>
            <ac:spMk id="12" creationId="{DE562099-5289-E043-B631-6CF87E3DD2FC}"/>
          </ac:spMkLst>
        </pc:spChg>
        <pc:spChg chg="add mod">
          <ac:chgData name="Nane Kratzke" userId="971be13ff4ee5ef6" providerId="LiveId" clId="{DD4F4B8C-A7DF-5643-8C8B-D116B96ACB5C}" dt="2021-02-11T10:57:29.844" v="6135" actId="1076"/>
          <ac:spMkLst>
            <pc:docMk/>
            <pc:sldMk cId="1163954216" sldId="284"/>
            <ac:spMk id="13" creationId="{ACDEBF08-0FB6-F146-8B3E-A06108F54FF5}"/>
          </ac:spMkLst>
        </pc:spChg>
        <pc:spChg chg="add del mod">
          <ac:chgData name="Nane Kratzke" userId="971be13ff4ee5ef6" providerId="LiveId" clId="{DD4F4B8C-A7DF-5643-8C8B-D116B96ACB5C}" dt="2021-02-11T10:43:39.167" v="6021"/>
          <ac:spMkLst>
            <pc:docMk/>
            <pc:sldMk cId="1163954216" sldId="284"/>
            <ac:spMk id="14" creationId="{C61467DF-E38A-D743-975F-1D059A871DA6}"/>
          </ac:spMkLst>
        </pc:spChg>
        <pc:spChg chg="add del">
          <ac:chgData name="Nane Kratzke" userId="971be13ff4ee5ef6" providerId="LiveId" clId="{DD4F4B8C-A7DF-5643-8C8B-D116B96ACB5C}" dt="2021-02-11T10:43:52.631" v="6023"/>
          <ac:spMkLst>
            <pc:docMk/>
            <pc:sldMk cId="1163954216" sldId="284"/>
            <ac:spMk id="16" creationId="{F48DCCBB-A4A0-0F47-95A9-7FA70A4594A5}"/>
          </ac:spMkLst>
        </pc:spChg>
        <pc:spChg chg="add del">
          <ac:chgData name="Nane Kratzke" userId="971be13ff4ee5ef6" providerId="LiveId" clId="{DD4F4B8C-A7DF-5643-8C8B-D116B96ACB5C}" dt="2021-02-11T10:53:37.365" v="6104"/>
          <ac:spMkLst>
            <pc:docMk/>
            <pc:sldMk cId="1163954216" sldId="284"/>
            <ac:spMk id="18" creationId="{ADF7E6A2-0D39-774B-B954-8AFF80578783}"/>
          </ac:spMkLst>
        </pc:spChg>
        <pc:spChg chg="add mod">
          <ac:chgData name="Nane Kratzke" userId="971be13ff4ee5ef6" providerId="LiveId" clId="{DD4F4B8C-A7DF-5643-8C8B-D116B96ACB5C}" dt="2021-02-11T11:08:49.714" v="6316" actId="1076"/>
          <ac:spMkLst>
            <pc:docMk/>
            <pc:sldMk cId="1163954216" sldId="284"/>
            <ac:spMk id="21" creationId="{BFCEF620-C5AB-804B-9478-963D2B5F6B15}"/>
          </ac:spMkLst>
        </pc:spChg>
        <pc:spChg chg="add del">
          <ac:chgData name="Nane Kratzke" userId="971be13ff4ee5ef6" providerId="LiveId" clId="{DD4F4B8C-A7DF-5643-8C8B-D116B96ACB5C}" dt="2021-02-11T10:58:49.207" v="6155"/>
          <ac:spMkLst>
            <pc:docMk/>
            <pc:sldMk cId="1163954216" sldId="284"/>
            <ac:spMk id="22" creationId="{6F590E11-EDD6-F14E-BEFA-11B6CB8F8E74}"/>
          </ac:spMkLst>
        </pc:spChg>
        <pc:picChg chg="del">
          <ac:chgData name="Nane Kratzke" userId="971be13ff4ee5ef6" providerId="LiveId" clId="{DD4F4B8C-A7DF-5643-8C8B-D116B96ACB5C}" dt="2021-02-11T10:33:28.395" v="5749" actId="478"/>
          <ac:picMkLst>
            <pc:docMk/>
            <pc:sldMk cId="1163954216" sldId="284"/>
            <ac:picMk id="5" creationId="{194E218C-7D75-0C48-BAF4-41DB108448DF}"/>
          </ac:picMkLst>
        </pc:picChg>
        <pc:picChg chg="del mod">
          <ac:chgData name="Nane Kratzke" userId="971be13ff4ee5ef6" providerId="LiveId" clId="{DD4F4B8C-A7DF-5643-8C8B-D116B96ACB5C}" dt="2021-02-11T10:53:04.952" v="6100" actId="478"/>
          <ac:picMkLst>
            <pc:docMk/>
            <pc:sldMk cId="1163954216" sldId="284"/>
            <ac:picMk id="8" creationId="{C84DF6A6-052C-3648-B453-A2E8E7DC6077}"/>
          </ac:picMkLst>
        </pc:picChg>
        <pc:picChg chg="add del mod">
          <ac:chgData name="Nane Kratzke" userId="971be13ff4ee5ef6" providerId="LiveId" clId="{DD4F4B8C-A7DF-5643-8C8B-D116B96ACB5C}" dt="2021-02-11T10:43:38.241" v="6020"/>
          <ac:picMkLst>
            <pc:docMk/>
            <pc:sldMk cId="1163954216" sldId="284"/>
            <ac:picMk id="15" creationId="{573E7A41-4587-C844-AD95-602A84EB8E45}"/>
          </ac:picMkLst>
        </pc:picChg>
        <pc:picChg chg="add del mod">
          <ac:chgData name="Nane Kratzke" userId="971be13ff4ee5ef6" providerId="LiveId" clId="{DD4F4B8C-A7DF-5643-8C8B-D116B96ACB5C}" dt="2021-02-11T10:53:29.037" v="6102" actId="478"/>
          <ac:picMkLst>
            <pc:docMk/>
            <pc:sldMk cId="1163954216" sldId="284"/>
            <ac:picMk id="17" creationId="{152CB617-A337-8545-B4B4-2AAD916F2F95}"/>
          </ac:picMkLst>
        </pc:picChg>
        <pc:picChg chg="add del mod">
          <ac:chgData name="Nane Kratzke" userId="971be13ff4ee5ef6" providerId="LiveId" clId="{DD4F4B8C-A7DF-5643-8C8B-D116B96ACB5C}" dt="2021-02-11T10:55:50.528" v="6119" actId="478"/>
          <ac:picMkLst>
            <pc:docMk/>
            <pc:sldMk cId="1163954216" sldId="284"/>
            <ac:picMk id="19" creationId="{CB4A7870-2CD6-B042-86CA-9CEF10B32E57}"/>
          </ac:picMkLst>
        </pc:picChg>
        <pc:picChg chg="add mod">
          <ac:chgData name="Nane Kratzke" userId="971be13ff4ee5ef6" providerId="LiveId" clId="{DD4F4B8C-A7DF-5643-8C8B-D116B96ACB5C}" dt="2021-02-11T10:57:29.844" v="6135" actId="1076"/>
          <ac:picMkLst>
            <pc:docMk/>
            <pc:sldMk cId="1163954216" sldId="284"/>
            <ac:picMk id="20" creationId="{734D1D93-6025-E248-8C44-8369EDA6BAA6}"/>
          </ac:picMkLst>
        </pc:picChg>
        <pc:picChg chg="add mod">
          <ac:chgData name="Nane Kratzke" userId="971be13ff4ee5ef6" providerId="LiveId" clId="{DD4F4B8C-A7DF-5643-8C8B-D116B96ACB5C}" dt="2021-02-11T10:59:09.753" v="6160"/>
          <ac:picMkLst>
            <pc:docMk/>
            <pc:sldMk cId="1163954216" sldId="284"/>
            <ac:picMk id="23" creationId="{E434959B-B6B5-9B4D-9DCA-ACB7B5EFCA61}"/>
          </ac:picMkLst>
        </pc:picChg>
      </pc:sldChg>
      <pc:sldChg chg="addSp delSp modSp add mod setBg modClrScheme delDesignElem chgLayout">
        <pc:chgData name="Nane Kratzke" userId="971be13ff4ee5ef6" providerId="LiveId" clId="{DD4F4B8C-A7DF-5643-8C8B-D116B96ACB5C}" dt="2021-02-11T10:59:34.557" v="6164" actId="1076"/>
        <pc:sldMkLst>
          <pc:docMk/>
          <pc:sldMk cId="167823561" sldId="286"/>
        </pc:sldMkLst>
        <pc:spChg chg="mod ord">
          <ac:chgData name="Nane Kratzke" userId="971be13ff4ee5ef6" providerId="LiveId" clId="{DD4F4B8C-A7DF-5643-8C8B-D116B96ACB5C}" dt="2021-02-11T10:50:03.799" v="6086" actId="20577"/>
          <ac:spMkLst>
            <pc:docMk/>
            <pc:sldMk cId="167823561" sldId="286"/>
            <ac:spMk id="2" creationId="{3541E773-3756-6144-87CA-C379597D5C59}"/>
          </ac:spMkLst>
        </pc:spChg>
        <pc:spChg chg="del mod">
          <ac:chgData name="Nane Kratzke" userId="971be13ff4ee5ef6" providerId="LiveId" clId="{DD4F4B8C-A7DF-5643-8C8B-D116B96ACB5C}" dt="2021-02-11T10:37:23.344" v="5868" actId="478"/>
          <ac:spMkLst>
            <pc:docMk/>
            <pc:sldMk cId="167823561" sldId="286"/>
            <ac:spMk id="3" creationId="{ED2A1E20-76D7-8048-808B-50062C60D893}"/>
          </ac:spMkLst>
        </pc:spChg>
        <pc:spChg chg="add mod ord">
          <ac:chgData name="Nane Kratzke" userId="971be13ff4ee5ef6" providerId="LiveId" clId="{DD4F4B8C-A7DF-5643-8C8B-D116B96ACB5C}" dt="2021-02-11T10:50:13.859" v="6087" actId="14100"/>
          <ac:spMkLst>
            <pc:docMk/>
            <pc:sldMk cId="167823561" sldId="286"/>
            <ac:spMk id="4" creationId="{09E7A937-C8EF-E84A-B6AC-A3F401FF6FE0}"/>
          </ac:spMkLst>
        </pc:spChg>
        <pc:spChg chg="add mod">
          <ac:chgData name="Nane Kratzke" userId="971be13ff4ee5ef6" providerId="LiveId" clId="{DD4F4B8C-A7DF-5643-8C8B-D116B96ACB5C}" dt="2021-02-11T10:38:15.334" v="5905" actId="14100"/>
          <ac:spMkLst>
            <pc:docMk/>
            <pc:sldMk cId="167823561" sldId="286"/>
            <ac:spMk id="6" creationId="{2E7A104F-C864-2A45-B9A6-AFFCDEFB19F5}"/>
          </ac:spMkLst>
        </pc:spChg>
        <pc:spChg chg="add mod">
          <ac:chgData name="Nane Kratzke" userId="971be13ff4ee5ef6" providerId="LiveId" clId="{DD4F4B8C-A7DF-5643-8C8B-D116B96ACB5C}" dt="2021-02-11T10:38:49.338" v="5927" actId="1076"/>
          <ac:spMkLst>
            <pc:docMk/>
            <pc:sldMk cId="167823561" sldId="286"/>
            <ac:spMk id="7" creationId="{991FEB7C-2E0A-A949-999A-13645FF426DB}"/>
          </ac:spMkLst>
        </pc:spChg>
        <pc:spChg chg="del">
          <ac:chgData name="Nane Kratzke" userId="971be13ff4ee5ef6" providerId="LiveId" clId="{DD4F4B8C-A7DF-5643-8C8B-D116B96ACB5C}" dt="2021-02-11T10:32:57.069" v="5746"/>
          <ac:spMkLst>
            <pc:docMk/>
            <pc:sldMk cId="167823561" sldId="286"/>
            <ac:spMk id="29" creationId="{4F74D28C-3268-4E35-8EE1-D92CB4A85A7D}"/>
          </ac:spMkLst>
        </pc:spChg>
        <pc:spChg chg="del">
          <ac:chgData name="Nane Kratzke" userId="971be13ff4ee5ef6" providerId="LiveId" clId="{DD4F4B8C-A7DF-5643-8C8B-D116B96ACB5C}" dt="2021-02-11T10:32:57.069" v="5746"/>
          <ac:spMkLst>
            <pc:docMk/>
            <pc:sldMk cId="167823561" sldId="286"/>
            <ac:spMk id="30" creationId="{58D44E42-C462-4105-BC86-FE75B4E3C4AF}"/>
          </ac:spMkLst>
        </pc:spChg>
        <pc:picChg chg="mod ord">
          <ac:chgData name="Nane Kratzke" userId="971be13ff4ee5ef6" providerId="LiveId" clId="{DD4F4B8C-A7DF-5643-8C8B-D116B96ACB5C}" dt="2021-02-11T10:38:24.487" v="5908" actId="14861"/>
          <ac:picMkLst>
            <pc:docMk/>
            <pc:sldMk cId="167823561" sldId="286"/>
            <ac:picMk id="5" creationId="{0E01773E-631A-F840-9DF1-16C154E62809}"/>
          </ac:picMkLst>
        </pc:picChg>
        <pc:picChg chg="add mod">
          <ac:chgData name="Nane Kratzke" userId="971be13ff4ee5ef6" providerId="LiveId" clId="{DD4F4B8C-A7DF-5643-8C8B-D116B96ACB5C}" dt="2021-02-11T10:59:34.557" v="6164" actId="1076"/>
          <ac:picMkLst>
            <pc:docMk/>
            <pc:sldMk cId="167823561" sldId="286"/>
            <ac:picMk id="11" creationId="{87A1D43B-5904-BE42-B1C6-60ACEFE53AF9}"/>
          </ac:picMkLst>
        </pc:picChg>
        <pc:picChg chg="del mod">
          <ac:chgData name="Nane Kratzke" userId="971be13ff4ee5ef6" providerId="LiveId" clId="{DD4F4B8C-A7DF-5643-8C8B-D116B96ACB5C}" dt="2021-02-11T10:59:29.327" v="6161" actId="478"/>
          <ac:picMkLst>
            <pc:docMk/>
            <pc:sldMk cId="167823561" sldId="286"/>
            <ac:picMk id="19" creationId="{3F265FA2-6B2F-1941-BAA5-5E8534D861ED}"/>
          </ac:picMkLst>
        </pc:picChg>
      </pc:sldChg>
      <pc:sldChg chg="addSp delSp modSp add mod setBg delDesignElem">
        <pc:chgData name="Nane Kratzke" userId="971be13ff4ee5ef6" providerId="LiveId" clId="{DD4F4B8C-A7DF-5643-8C8B-D116B96ACB5C}" dt="2021-02-11T10:54:17.862" v="6111" actId="1076"/>
        <pc:sldMkLst>
          <pc:docMk/>
          <pc:sldMk cId="2468819748" sldId="287"/>
        </pc:sldMkLst>
        <pc:spChg chg="del">
          <ac:chgData name="Nane Kratzke" userId="971be13ff4ee5ef6" providerId="LiveId" clId="{DD4F4B8C-A7DF-5643-8C8B-D116B96ACB5C}" dt="2021-02-11T10:46:37.726" v="6048" actId="478"/>
          <ac:spMkLst>
            <pc:docMk/>
            <pc:sldMk cId="2468819748" sldId="287"/>
            <ac:spMk id="2" creationId="{6687E394-3FEB-7243-AA1B-C6DEE746B349}"/>
          </ac:spMkLst>
        </pc:spChg>
        <pc:spChg chg="del mod">
          <ac:chgData name="Nane Kratzke" userId="971be13ff4ee5ef6" providerId="LiveId" clId="{DD4F4B8C-A7DF-5643-8C8B-D116B96ACB5C}" dt="2021-02-11T10:46:44.271" v="6051" actId="478"/>
          <ac:spMkLst>
            <pc:docMk/>
            <pc:sldMk cId="2468819748" sldId="287"/>
            <ac:spMk id="3" creationId="{AA856C13-4056-C040-8ACE-4359EB73B834}"/>
          </ac:spMkLst>
        </pc:spChg>
        <pc:spChg chg="add del mod">
          <ac:chgData name="Nane Kratzke" userId="971be13ff4ee5ef6" providerId="LiveId" clId="{DD4F4B8C-A7DF-5643-8C8B-D116B96ACB5C}" dt="2021-02-11T10:46:47.052" v="6052" actId="478"/>
          <ac:spMkLst>
            <pc:docMk/>
            <pc:sldMk cId="2468819748" sldId="287"/>
            <ac:spMk id="6" creationId="{31721776-5A35-FC4D-9820-343A93D8ED35}"/>
          </ac:spMkLst>
        </pc:spChg>
        <pc:spChg chg="add del mod">
          <ac:chgData name="Nane Kratzke" userId="971be13ff4ee5ef6" providerId="LiveId" clId="{DD4F4B8C-A7DF-5643-8C8B-D116B96ACB5C}" dt="2021-02-11T10:47:42.288" v="6067" actId="478"/>
          <ac:spMkLst>
            <pc:docMk/>
            <pc:sldMk cId="2468819748" sldId="287"/>
            <ac:spMk id="7" creationId="{7B923C29-EBA4-FC46-B4A0-84D614E4A23A}"/>
          </ac:spMkLst>
        </pc:spChg>
        <pc:spChg chg="add mod">
          <ac:chgData name="Nane Kratzke" userId="971be13ff4ee5ef6" providerId="LiveId" clId="{DD4F4B8C-A7DF-5643-8C8B-D116B96ACB5C}" dt="2021-02-11T10:46:35.214" v="6047" actId="20577"/>
          <ac:spMkLst>
            <pc:docMk/>
            <pc:sldMk cId="2468819748" sldId="287"/>
            <ac:spMk id="8" creationId="{05A7ABAC-CABE-6449-A33F-F81AED04E07F}"/>
          </ac:spMkLst>
        </pc:spChg>
        <pc:spChg chg="add mod">
          <ac:chgData name="Nane Kratzke" userId="971be13ff4ee5ef6" providerId="LiveId" clId="{DD4F4B8C-A7DF-5643-8C8B-D116B96ACB5C}" dt="2021-02-11T10:46:57.559" v="6055" actId="114"/>
          <ac:spMkLst>
            <pc:docMk/>
            <pc:sldMk cId="2468819748" sldId="287"/>
            <ac:spMk id="9" creationId="{8849EC9A-71EC-1941-A38F-702B600A8897}"/>
          </ac:spMkLst>
        </pc:spChg>
        <pc:spChg chg="add mod">
          <ac:chgData name="Nane Kratzke" userId="971be13ff4ee5ef6" providerId="LiveId" clId="{DD4F4B8C-A7DF-5643-8C8B-D116B96ACB5C}" dt="2021-02-11T10:48:09.731" v="6074" actId="14100"/>
          <ac:spMkLst>
            <pc:docMk/>
            <pc:sldMk cId="2468819748" sldId="287"/>
            <ac:spMk id="10" creationId="{B1CCDE24-7D4A-2446-9351-FB95C213C51B}"/>
          </ac:spMkLst>
        </pc:spChg>
        <pc:spChg chg="add mod">
          <ac:chgData name="Nane Kratzke" userId="971be13ff4ee5ef6" providerId="LiveId" clId="{DD4F4B8C-A7DF-5643-8C8B-D116B96ACB5C}" dt="2021-02-11T10:48:44.729" v="6076"/>
          <ac:spMkLst>
            <pc:docMk/>
            <pc:sldMk cId="2468819748" sldId="287"/>
            <ac:spMk id="14" creationId="{7B846DD9-6A1A-D244-B6F0-0E18DC96E965}"/>
          </ac:spMkLst>
        </pc:spChg>
        <pc:spChg chg="del">
          <ac:chgData name="Nane Kratzke" userId="971be13ff4ee5ef6" providerId="LiveId" clId="{DD4F4B8C-A7DF-5643-8C8B-D116B96ACB5C}" dt="2021-02-11T10:32:57.069" v="5746"/>
          <ac:spMkLst>
            <pc:docMk/>
            <pc:sldMk cId="2468819748" sldId="287"/>
            <ac:spMk id="19" creationId="{4F74D28C-3268-4E35-8EE1-D92CB4A85A7D}"/>
          </ac:spMkLst>
        </pc:spChg>
        <pc:spChg chg="del">
          <ac:chgData name="Nane Kratzke" userId="971be13ff4ee5ef6" providerId="LiveId" clId="{DD4F4B8C-A7DF-5643-8C8B-D116B96ACB5C}" dt="2021-02-11T10:32:57.069" v="5746"/>
          <ac:spMkLst>
            <pc:docMk/>
            <pc:sldMk cId="2468819748" sldId="287"/>
            <ac:spMk id="21" creationId="{58D44E42-C462-4105-BC86-FE75B4E3C4AF}"/>
          </ac:spMkLst>
        </pc:spChg>
        <pc:picChg chg="mod">
          <ac:chgData name="Nane Kratzke" userId="971be13ff4ee5ef6" providerId="LiveId" clId="{DD4F4B8C-A7DF-5643-8C8B-D116B96ACB5C}" dt="2021-02-11T10:48:15.958" v="6075" actId="1076"/>
          <ac:picMkLst>
            <pc:docMk/>
            <pc:sldMk cId="2468819748" sldId="287"/>
            <ac:picMk id="5" creationId="{EF2DC181-E3C1-5B4A-955C-B2BC2C7D8D92}"/>
          </ac:picMkLst>
        </pc:picChg>
        <pc:picChg chg="del">
          <ac:chgData name="Nane Kratzke" userId="971be13ff4ee5ef6" providerId="LiveId" clId="{DD4F4B8C-A7DF-5643-8C8B-D116B96ACB5C}" dt="2021-02-11T10:46:14.729" v="6035" actId="478"/>
          <ac:picMkLst>
            <pc:docMk/>
            <pc:sldMk cId="2468819748" sldId="287"/>
            <ac:picMk id="15" creationId="{3FC9FE45-6DCA-1149-9CB3-77B50465450D}"/>
          </ac:picMkLst>
        </pc:picChg>
        <pc:picChg chg="add mod">
          <ac:chgData name="Nane Kratzke" userId="971be13ff4ee5ef6" providerId="LiveId" clId="{DD4F4B8C-A7DF-5643-8C8B-D116B96ACB5C}" dt="2021-02-11T10:54:17.862" v="6111" actId="1076"/>
          <ac:picMkLst>
            <pc:docMk/>
            <pc:sldMk cId="2468819748" sldId="287"/>
            <ac:picMk id="16" creationId="{EAFCD7D8-3139-0143-97F2-B726908C3A90}"/>
          </ac:picMkLst>
        </pc:picChg>
      </pc:sldChg>
      <pc:sldChg chg="addSp delSp modSp add mod setBg modClrScheme delDesignElem chgLayout">
        <pc:chgData name="Nane Kratzke" userId="971be13ff4ee5ef6" providerId="LiveId" clId="{DD4F4B8C-A7DF-5643-8C8B-D116B96ACB5C}" dt="2021-02-11T10:59:49.768" v="6167" actId="1076"/>
        <pc:sldMkLst>
          <pc:docMk/>
          <pc:sldMk cId="1703231115" sldId="288"/>
        </pc:sldMkLst>
        <pc:spChg chg="del mod ord">
          <ac:chgData name="Nane Kratzke" userId="971be13ff4ee5ef6" providerId="LiveId" clId="{DD4F4B8C-A7DF-5643-8C8B-D116B96ACB5C}" dt="2021-02-11T10:41:32.312" v="5958" actId="478"/>
          <ac:spMkLst>
            <pc:docMk/>
            <pc:sldMk cId="1703231115" sldId="288"/>
            <ac:spMk id="2" creationId="{A7D413B7-A59B-854E-9676-255DA0278BBE}"/>
          </ac:spMkLst>
        </pc:spChg>
        <pc:spChg chg="del mod ord">
          <ac:chgData name="Nane Kratzke" userId="971be13ff4ee5ef6" providerId="LiveId" clId="{DD4F4B8C-A7DF-5643-8C8B-D116B96ACB5C}" dt="2021-02-11T10:41:30.023" v="5957" actId="478"/>
          <ac:spMkLst>
            <pc:docMk/>
            <pc:sldMk cId="1703231115" sldId="288"/>
            <ac:spMk id="3" creationId="{A7F26F5A-D7D6-254B-888B-BAFF5310AC8F}"/>
          </ac:spMkLst>
        </pc:spChg>
        <pc:spChg chg="add del mod">
          <ac:chgData name="Nane Kratzke" userId="971be13ff4ee5ef6" providerId="LiveId" clId="{DD4F4B8C-A7DF-5643-8C8B-D116B96ACB5C}" dt="2021-02-11T10:40:02.644" v="5930" actId="478"/>
          <ac:spMkLst>
            <pc:docMk/>
            <pc:sldMk cId="1703231115" sldId="288"/>
            <ac:spMk id="6" creationId="{33FB6173-8BE0-DA47-9FC1-6A0D5E91C15E}"/>
          </ac:spMkLst>
        </pc:spChg>
        <pc:spChg chg="del">
          <ac:chgData name="Nane Kratzke" userId="971be13ff4ee5ef6" providerId="LiveId" clId="{DD4F4B8C-A7DF-5643-8C8B-D116B96ACB5C}" dt="2021-02-11T10:39:03.896" v="5928" actId="478"/>
          <ac:spMkLst>
            <pc:docMk/>
            <pc:sldMk cId="1703231115" sldId="288"/>
            <ac:spMk id="8" creationId="{63453501-A441-624D-9534-9F9338F64275}"/>
          </ac:spMkLst>
        </pc:spChg>
        <pc:spChg chg="del">
          <ac:chgData name="Nane Kratzke" userId="971be13ff4ee5ef6" providerId="LiveId" clId="{DD4F4B8C-A7DF-5643-8C8B-D116B96ACB5C}" dt="2021-02-11T10:32:57.069" v="5746"/>
          <ac:spMkLst>
            <pc:docMk/>
            <pc:sldMk cId="1703231115" sldId="288"/>
            <ac:spMk id="10" creationId="{CF62D2A7-8207-488C-9F46-316BA81A16C8}"/>
          </ac:spMkLst>
        </pc:spChg>
        <pc:spChg chg="add del mod ord">
          <ac:chgData name="Nane Kratzke" userId="971be13ff4ee5ef6" providerId="LiveId" clId="{DD4F4B8C-A7DF-5643-8C8B-D116B96ACB5C}" dt="2021-02-11T10:41:35.303" v="5959" actId="700"/>
          <ac:spMkLst>
            <pc:docMk/>
            <pc:sldMk cId="1703231115" sldId="288"/>
            <ac:spMk id="11" creationId="{CC787DED-3DBF-DC48-973A-2C05E7E72874}"/>
          </ac:spMkLst>
        </pc:spChg>
        <pc:spChg chg="add mod ord">
          <ac:chgData name="Nane Kratzke" userId="971be13ff4ee5ef6" providerId="LiveId" clId="{DD4F4B8C-A7DF-5643-8C8B-D116B96ACB5C}" dt="2021-02-11T10:41:38.719" v="5966" actId="20577"/>
          <ac:spMkLst>
            <pc:docMk/>
            <pc:sldMk cId="1703231115" sldId="288"/>
            <ac:spMk id="12" creationId="{717DDC96-BE00-9841-8417-A2E5B2DD44A5}"/>
          </ac:spMkLst>
        </pc:spChg>
        <pc:spChg chg="add mod ord">
          <ac:chgData name="Nane Kratzke" userId="971be13ff4ee5ef6" providerId="LiveId" clId="{DD4F4B8C-A7DF-5643-8C8B-D116B96ACB5C}" dt="2021-02-11T10:41:43.964" v="5989" actId="20577"/>
          <ac:spMkLst>
            <pc:docMk/>
            <pc:sldMk cId="1703231115" sldId="288"/>
            <ac:spMk id="13" creationId="{CA77262D-5362-9943-AAEE-9AC9260C852B}"/>
          </ac:spMkLst>
        </pc:spChg>
        <pc:spChg chg="add mod">
          <ac:chgData name="Nane Kratzke" userId="971be13ff4ee5ef6" providerId="LiveId" clId="{DD4F4B8C-A7DF-5643-8C8B-D116B96ACB5C}" dt="2021-02-11T10:51:24.786" v="6088" actId="14100"/>
          <ac:spMkLst>
            <pc:docMk/>
            <pc:sldMk cId="1703231115" sldId="288"/>
            <ac:spMk id="14" creationId="{880A9FF4-7904-6640-99B3-F5521BB5B951}"/>
          </ac:spMkLst>
        </pc:spChg>
        <pc:spChg chg="add del">
          <ac:chgData name="Nane Kratzke" userId="971be13ff4ee5ef6" providerId="LiveId" clId="{DD4F4B8C-A7DF-5643-8C8B-D116B96ACB5C}" dt="2021-02-11T10:42:28.143" v="5997"/>
          <ac:spMkLst>
            <pc:docMk/>
            <pc:sldMk cId="1703231115" sldId="288"/>
            <ac:spMk id="15" creationId="{1332DC88-C19C-C84C-910B-D552FFF74FDD}"/>
          </ac:spMkLst>
        </pc:spChg>
        <pc:spChg chg="add mod">
          <ac:chgData name="Nane Kratzke" userId="971be13ff4ee5ef6" providerId="LiveId" clId="{DD4F4B8C-A7DF-5643-8C8B-D116B96ACB5C}" dt="2021-02-11T10:43:08.237" v="6015" actId="20577"/>
          <ac:spMkLst>
            <pc:docMk/>
            <pc:sldMk cId="1703231115" sldId="288"/>
            <ac:spMk id="18" creationId="{9937389E-5535-C341-8B1D-B5C2A66B7E12}"/>
          </ac:spMkLst>
        </pc:spChg>
        <pc:picChg chg="del">
          <ac:chgData name="Nane Kratzke" userId="971be13ff4ee5ef6" providerId="LiveId" clId="{DD4F4B8C-A7DF-5643-8C8B-D116B96ACB5C}" dt="2021-02-11T10:40:00.412" v="5929" actId="478"/>
          <ac:picMkLst>
            <pc:docMk/>
            <pc:sldMk cId="1703231115" sldId="288"/>
            <ac:picMk id="5" creationId="{B3A1EC29-8EDF-1044-999A-FB18C0540228}"/>
          </ac:picMkLst>
        </pc:picChg>
        <pc:picChg chg="del">
          <ac:chgData name="Nane Kratzke" userId="971be13ff4ee5ef6" providerId="LiveId" clId="{DD4F4B8C-A7DF-5643-8C8B-D116B96ACB5C}" dt="2021-02-11T10:40:44.269" v="5940" actId="478"/>
          <ac:picMkLst>
            <pc:docMk/>
            <pc:sldMk cId="1703231115" sldId="288"/>
            <ac:picMk id="7" creationId="{1A8E59A8-F037-9542-B9EC-380A4FB8D55C}"/>
          </ac:picMkLst>
        </pc:picChg>
        <pc:picChg chg="add del mod">
          <ac:chgData name="Nane Kratzke" userId="971be13ff4ee5ef6" providerId="LiveId" clId="{DD4F4B8C-A7DF-5643-8C8B-D116B96ACB5C}" dt="2021-02-11T10:59:46.725" v="6165" actId="478"/>
          <ac:picMkLst>
            <pc:docMk/>
            <pc:sldMk cId="1703231115" sldId="288"/>
            <ac:picMk id="16" creationId="{49E9E422-E669-7343-84F7-F3B1FC237084}"/>
          </ac:picMkLst>
        </pc:picChg>
        <pc:picChg chg="add mod">
          <ac:chgData name="Nane Kratzke" userId="971be13ff4ee5ef6" providerId="LiveId" clId="{DD4F4B8C-A7DF-5643-8C8B-D116B96ACB5C}" dt="2021-02-11T10:59:49.768" v="6167" actId="1076"/>
          <ac:picMkLst>
            <pc:docMk/>
            <pc:sldMk cId="1703231115" sldId="288"/>
            <ac:picMk id="19" creationId="{B68CB847-2AED-9A43-9199-05A6485FCB85}"/>
          </ac:picMkLst>
        </pc:picChg>
        <pc:picChg chg="add mod">
          <ac:chgData name="Nane Kratzke" userId="971be13ff4ee5ef6" providerId="LiveId" clId="{DD4F4B8C-A7DF-5643-8C8B-D116B96ACB5C}" dt="2021-02-11T10:40:34.673" v="5938" actId="1076"/>
          <ac:picMkLst>
            <pc:docMk/>
            <pc:sldMk cId="1703231115" sldId="288"/>
            <ac:picMk id="1026" creationId="{0FFAC522-6438-C642-AF56-3317C23752BB}"/>
          </ac:picMkLst>
        </pc:picChg>
      </pc:sldChg>
      <pc:sldChg chg="addSp delSp modSp add mod setBg modClrScheme delDesignElem chgLayout">
        <pc:chgData name="Nane Kratzke" userId="971be13ff4ee5ef6" providerId="LiveId" clId="{DD4F4B8C-A7DF-5643-8C8B-D116B96ACB5C}" dt="2021-02-11T11:09:15.792" v="6328" actId="20577"/>
        <pc:sldMkLst>
          <pc:docMk/>
          <pc:sldMk cId="2991323254" sldId="290"/>
        </pc:sldMkLst>
        <pc:spChg chg="add del mod">
          <ac:chgData name="Nane Kratzke" userId="971be13ff4ee5ef6" providerId="LiveId" clId="{DD4F4B8C-A7DF-5643-8C8B-D116B96ACB5C}" dt="2021-02-11T11:05:27.857" v="6236" actId="478"/>
          <ac:spMkLst>
            <pc:docMk/>
            <pc:sldMk cId="2991323254" sldId="290"/>
            <ac:spMk id="3" creationId="{54589988-077E-E54F-A2BD-3BDB01E862A1}"/>
          </ac:spMkLst>
        </pc:spChg>
        <pc:spChg chg="del">
          <ac:chgData name="Nane Kratzke" userId="971be13ff4ee5ef6" providerId="LiveId" clId="{DD4F4B8C-A7DF-5643-8C8B-D116B96ACB5C}" dt="2021-02-11T11:05:57.300" v="6240" actId="478"/>
          <ac:spMkLst>
            <pc:docMk/>
            <pc:sldMk cId="2991323254" sldId="290"/>
            <ac:spMk id="5" creationId="{38E6F965-FC34-9641-981A-EB2364C49146}"/>
          </ac:spMkLst>
        </pc:spChg>
        <pc:spChg chg="del mod ord">
          <ac:chgData name="Nane Kratzke" userId="971be13ff4ee5ef6" providerId="LiveId" clId="{DD4F4B8C-A7DF-5643-8C8B-D116B96ACB5C}" dt="2021-02-11T11:06:14.801" v="6244" actId="478"/>
          <ac:spMkLst>
            <pc:docMk/>
            <pc:sldMk cId="2991323254" sldId="290"/>
            <ac:spMk id="6" creationId="{B0C9D122-56DE-9C4C-82B2-B26CB93F56DA}"/>
          </ac:spMkLst>
        </pc:spChg>
        <pc:spChg chg="add del mod ord">
          <ac:chgData name="Nane Kratzke" userId="971be13ff4ee5ef6" providerId="LiveId" clId="{DD4F4B8C-A7DF-5643-8C8B-D116B96ACB5C}" dt="2021-02-11T11:06:17.938" v="6245" actId="700"/>
          <ac:spMkLst>
            <pc:docMk/>
            <pc:sldMk cId="2991323254" sldId="290"/>
            <ac:spMk id="10" creationId="{3E4CBFEB-7E45-1144-885F-CD6BA5393A2E}"/>
          </ac:spMkLst>
        </pc:spChg>
        <pc:spChg chg="add del mod ord">
          <ac:chgData name="Nane Kratzke" userId="971be13ff4ee5ef6" providerId="LiveId" clId="{DD4F4B8C-A7DF-5643-8C8B-D116B96ACB5C}" dt="2021-02-11T11:06:07.153" v="6242" actId="700"/>
          <ac:spMkLst>
            <pc:docMk/>
            <pc:sldMk cId="2991323254" sldId="290"/>
            <ac:spMk id="11" creationId="{43B8AF5B-2542-C94A-B342-0638BF5DA902}"/>
          </ac:spMkLst>
        </pc:spChg>
        <pc:spChg chg="add mod ord">
          <ac:chgData name="Nane Kratzke" userId="971be13ff4ee5ef6" providerId="LiveId" clId="{DD4F4B8C-A7DF-5643-8C8B-D116B96ACB5C}" dt="2021-02-11T11:08:06.920" v="6291" actId="20577"/>
          <ac:spMkLst>
            <pc:docMk/>
            <pc:sldMk cId="2991323254" sldId="290"/>
            <ac:spMk id="12" creationId="{C62C8B26-10D6-8640-8F8F-94272125B5D6}"/>
          </ac:spMkLst>
        </pc:spChg>
        <pc:spChg chg="del">
          <ac:chgData name="Nane Kratzke" userId="971be13ff4ee5ef6" providerId="LiveId" clId="{DD4F4B8C-A7DF-5643-8C8B-D116B96ACB5C}" dt="2021-02-11T10:32:57.069" v="5746"/>
          <ac:spMkLst>
            <pc:docMk/>
            <pc:sldMk cId="2991323254" sldId="290"/>
            <ac:spMk id="13" creationId="{14A2F755-5219-4C4E-9378-2C80BB08DF8E}"/>
          </ac:spMkLst>
        </pc:spChg>
        <pc:spChg chg="add mod ord">
          <ac:chgData name="Nane Kratzke" userId="971be13ff4ee5ef6" providerId="LiveId" clId="{DD4F4B8C-A7DF-5643-8C8B-D116B96ACB5C}" dt="2021-02-11T11:08:11.408" v="6314" actId="20577"/>
          <ac:spMkLst>
            <pc:docMk/>
            <pc:sldMk cId="2991323254" sldId="290"/>
            <ac:spMk id="14" creationId="{F1F3E3E7-1C41-DA4E-9EA3-D0D1E77F6BFE}"/>
          </ac:spMkLst>
        </pc:spChg>
        <pc:spChg chg="del">
          <ac:chgData name="Nane Kratzke" userId="971be13ff4ee5ef6" providerId="LiveId" clId="{DD4F4B8C-A7DF-5643-8C8B-D116B96ACB5C}" dt="2021-02-11T10:32:57.069" v="5746"/>
          <ac:spMkLst>
            <pc:docMk/>
            <pc:sldMk cId="2991323254" sldId="290"/>
            <ac:spMk id="15" creationId="{9A87AD7E-457F-4836-8DDE-FFE0F009388A}"/>
          </ac:spMkLst>
        </pc:spChg>
        <pc:spChg chg="add mod">
          <ac:chgData name="Nane Kratzke" userId="971be13ff4ee5ef6" providerId="LiveId" clId="{DD4F4B8C-A7DF-5643-8C8B-D116B96ACB5C}" dt="2021-02-11T11:07:50.932" v="6276" actId="3064"/>
          <ac:spMkLst>
            <pc:docMk/>
            <pc:sldMk cId="2991323254" sldId="290"/>
            <ac:spMk id="16" creationId="{7C077773-4540-6B44-B6EA-2A13CC8C5F20}"/>
          </ac:spMkLst>
        </pc:spChg>
        <pc:spChg chg="add mod">
          <ac:chgData name="Nane Kratzke" userId="971be13ff4ee5ef6" providerId="LiveId" clId="{DD4F4B8C-A7DF-5643-8C8B-D116B96ACB5C}" dt="2021-02-11T11:09:15.792" v="6328" actId="20577"/>
          <ac:spMkLst>
            <pc:docMk/>
            <pc:sldMk cId="2991323254" sldId="290"/>
            <ac:spMk id="17" creationId="{ACE32DEA-F25D-0446-8FD6-094ECE75019E}"/>
          </ac:spMkLst>
        </pc:spChg>
        <pc:picChg chg="add mod">
          <ac:chgData name="Nane Kratzke" userId="971be13ff4ee5ef6" providerId="LiveId" clId="{DD4F4B8C-A7DF-5643-8C8B-D116B96ACB5C}" dt="2021-02-11T11:07:32.573" v="6265" actId="1076"/>
          <ac:picMkLst>
            <pc:docMk/>
            <pc:sldMk cId="2991323254" sldId="290"/>
            <ac:picMk id="7" creationId="{8C04ADE7-4DCB-4148-BCBA-DA754975CBFC}"/>
          </ac:picMkLst>
        </pc:picChg>
        <pc:picChg chg="del">
          <ac:chgData name="Nane Kratzke" userId="971be13ff4ee5ef6" providerId="LiveId" clId="{DD4F4B8C-A7DF-5643-8C8B-D116B96ACB5C}" dt="2021-02-11T11:05:24.754" v="6235" actId="478"/>
          <ac:picMkLst>
            <pc:docMk/>
            <pc:sldMk cId="2991323254" sldId="290"/>
            <ac:picMk id="8" creationId="{5EE37632-67D2-964B-AC01-F0821AE11DB4}"/>
          </ac:picMkLst>
        </pc:picChg>
      </pc:sldChg>
      <pc:sldChg chg="modSp del mod">
        <pc:chgData name="Nane Kratzke" userId="971be13ff4ee5ef6" providerId="LiveId" clId="{DD4F4B8C-A7DF-5643-8C8B-D116B96ACB5C}" dt="2021-03-04T07:50:17.854" v="35798" actId="2696"/>
        <pc:sldMkLst>
          <pc:docMk/>
          <pc:sldMk cId="2120406402" sldId="297"/>
        </pc:sldMkLst>
        <pc:spChg chg="mod">
          <ac:chgData name="Nane Kratzke" userId="971be13ff4ee5ef6" providerId="LiveId" clId="{DD4F4B8C-A7DF-5643-8C8B-D116B96ACB5C}" dt="2021-02-11T17:14:45.829" v="12442" actId="113"/>
          <ac:spMkLst>
            <pc:docMk/>
            <pc:sldMk cId="2120406402" sldId="297"/>
            <ac:spMk id="12" creationId="{B9546903-3A89-044B-AA0C-9D307E1E01A8}"/>
          </ac:spMkLst>
        </pc:spChg>
        <pc:spChg chg="mod">
          <ac:chgData name="Nane Kratzke" userId="971be13ff4ee5ef6" providerId="LiveId" clId="{DD4F4B8C-A7DF-5643-8C8B-D116B96ACB5C}" dt="2021-02-11T17:14:43.680" v="12441" actId="113"/>
          <ac:spMkLst>
            <pc:docMk/>
            <pc:sldMk cId="2120406402" sldId="297"/>
            <ac:spMk id="13" creationId="{5261272A-55E3-EB46-BF78-6F034146C956}"/>
          </ac:spMkLst>
        </pc:spChg>
        <pc:spChg chg="mod">
          <ac:chgData name="Nane Kratzke" userId="971be13ff4ee5ef6" providerId="LiveId" clId="{DD4F4B8C-A7DF-5643-8C8B-D116B96ACB5C}" dt="2021-02-11T17:14:14.264" v="12438" actId="20577"/>
          <ac:spMkLst>
            <pc:docMk/>
            <pc:sldMk cId="2120406402" sldId="297"/>
            <ac:spMk id="14" creationId="{67C8D25A-352A-FA4E-A84E-BD42604986F6}"/>
          </ac:spMkLst>
        </pc:spChg>
      </pc:sldChg>
      <pc:sldChg chg="delSp modSp del mod">
        <pc:chgData name="Nane Kratzke" userId="971be13ff4ee5ef6" providerId="LiveId" clId="{DD4F4B8C-A7DF-5643-8C8B-D116B96ACB5C}" dt="2021-02-09T12:45:47.546" v="326" actId="2696"/>
        <pc:sldMkLst>
          <pc:docMk/>
          <pc:sldMk cId="704272100" sldId="323"/>
        </pc:sldMkLst>
        <pc:spChg chg="mod">
          <ac:chgData name="Nane Kratzke" userId="971be13ff4ee5ef6" providerId="LiveId" clId="{DD4F4B8C-A7DF-5643-8C8B-D116B96ACB5C}" dt="2021-02-09T12:44:51.761" v="323" actId="20577"/>
          <ac:spMkLst>
            <pc:docMk/>
            <pc:sldMk cId="704272100" sldId="323"/>
            <ac:spMk id="8" creationId="{0C508602-457E-2C4E-A9AC-85A3D0BD58E5}"/>
          </ac:spMkLst>
        </pc:spChg>
        <pc:picChg chg="del">
          <ac:chgData name="Nane Kratzke" userId="971be13ff4ee5ef6" providerId="LiveId" clId="{DD4F4B8C-A7DF-5643-8C8B-D116B96ACB5C}" dt="2021-02-09T12:33:41.096" v="123" actId="478"/>
          <ac:picMkLst>
            <pc:docMk/>
            <pc:sldMk cId="704272100" sldId="323"/>
            <ac:picMk id="5" creationId="{AB859EAE-DD94-2541-A77D-C770F2E3EA17}"/>
          </ac:picMkLst>
        </pc:picChg>
      </pc:sldChg>
      <pc:sldChg chg="addSp delSp modSp add mod">
        <pc:chgData name="Nane Kratzke" userId="971be13ff4ee5ef6" providerId="LiveId" clId="{DD4F4B8C-A7DF-5643-8C8B-D116B96ACB5C}" dt="2021-02-25T14:50:07.061" v="33445" actId="20577"/>
        <pc:sldMkLst>
          <pc:docMk/>
          <pc:sldMk cId="424745175" sldId="327"/>
        </pc:sldMkLst>
        <pc:spChg chg="mod">
          <ac:chgData name="Nane Kratzke" userId="971be13ff4ee5ef6" providerId="LiveId" clId="{DD4F4B8C-A7DF-5643-8C8B-D116B96ACB5C}" dt="2021-02-25T14:50:07.061" v="33445" actId="20577"/>
          <ac:spMkLst>
            <pc:docMk/>
            <pc:sldMk cId="424745175" sldId="327"/>
            <ac:spMk id="2" creationId="{A9AD48AA-F7D2-684E-BBA4-AA053688BCC9}"/>
          </ac:spMkLst>
        </pc:spChg>
        <pc:spChg chg="add mod">
          <ac:chgData name="Nane Kratzke" userId="971be13ff4ee5ef6" providerId="LiveId" clId="{DD4F4B8C-A7DF-5643-8C8B-D116B96ACB5C}" dt="2021-02-25T14:49:39.012" v="33444" actId="1076"/>
          <ac:spMkLst>
            <pc:docMk/>
            <pc:sldMk cId="424745175" sldId="327"/>
            <ac:spMk id="12" creationId="{C7250B19-89CD-744F-8BA4-DA43708E946F}"/>
          </ac:spMkLst>
        </pc:spChg>
        <pc:spChg chg="del">
          <ac:chgData name="Nane Kratzke" userId="971be13ff4ee5ef6" providerId="LiveId" clId="{DD4F4B8C-A7DF-5643-8C8B-D116B96ACB5C}" dt="2021-02-25T14:40:41.028" v="33182" actId="478"/>
          <ac:spMkLst>
            <pc:docMk/>
            <pc:sldMk cId="424745175" sldId="327"/>
            <ac:spMk id="13" creationId="{3562B26F-C459-A948-A288-8ADD5AB3BACC}"/>
          </ac:spMkLst>
        </pc:spChg>
        <pc:spChg chg="del">
          <ac:chgData name="Nane Kratzke" userId="971be13ff4ee5ef6" providerId="LiveId" clId="{DD4F4B8C-A7DF-5643-8C8B-D116B96ACB5C}" dt="2021-02-25T14:40:45.114" v="33183" actId="478"/>
          <ac:spMkLst>
            <pc:docMk/>
            <pc:sldMk cId="424745175" sldId="327"/>
            <ac:spMk id="14" creationId="{22190D87-5C70-564B-A7F7-2FBE7673C8C7}"/>
          </ac:spMkLst>
        </pc:spChg>
        <pc:spChg chg="del">
          <ac:chgData name="Nane Kratzke" userId="971be13ff4ee5ef6" providerId="LiveId" clId="{DD4F4B8C-A7DF-5643-8C8B-D116B96ACB5C}" dt="2021-02-25T14:40:47.257" v="33184" actId="478"/>
          <ac:spMkLst>
            <pc:docMk/>
            <pc:sldMk cId="424745175" sldId="327"/>
            <ac:spMk id="15" creationId="{280C9747-27B3-8E46-92D6-E07995955A1B}"/>
          </ac:spMkLst>
        </pc:spChg>
        <pc:spChg chg="del">
          <ac:chgData name="Nane Kratzke" userId="971be13ff4ee5ef6" providerId="LiveId" clId="{DD4F4B8C-A7DF-5643-8C8B-D116B96ACB5C}" dt="2021-02-25T14:40:56.111" v="33187" actId="478"/>
          <ac:spMkLst>
            <pc:docMk/>
            <pc:sldMk cId="424745175" sldId="327"/>
            <ac:spMk id="16" creationId="{8AEB0C2E-F9D6-C842-A8E4-AFBE53458968}"/>
          </ac:spMkLst>
        </pc:spChg>
        <pc:spChg chg="del">
          <ac:chgData name="Nane Kratzke" userId="971be13ff4ee5ef6" providerId="LiveId" clId="{DD4F4B8C-A7DF-5643-8C8B-D116B96ACB5C}" dt="2021-02-25T14:41:34.484" v="33194" actId="478"/>
          <ac:spMkLst>
            <pc:docMk/>
            <pc:sldMk cId="424745175" sldId="327"/>
            <ac:spMk id="17" creationId="{70DA62EC-899B-8B47-AAE9-DC8ABF983F51}"/>
          </ac:spMkLst>
        </pc:spChg>
        <pc:spChg chg="del">
          <ac:chgData name="Nane Kratzke" userId="971be13ff4ee5ef6" providerId="LiveId" clId="{DD4F4B8C-A7DF-5643-8C8B-D116B96ACB5C}" dt="2021-02-25T14:41:32.192" v="33193" actId="478"/>
          <ac:spMkLst>
            <pc:docMk/>
            <pc:sldMk cId="424745175" sldId="327"/>
            <ac:spMk id="18" creationId="{7E8803E0-8CE9-D24F-B342-93552A282D09}"/>
          </ac:spMkLst>
        </pc:spChg>
        <pc:spChg chg="del">
          <ac:chgData name="Nane Kratzke" userId="971be13ff4ee5ef6" providerId="LiveId" clId="{DD4F4B8C-A7DF-5643-8C8B-D116B96ACB5C}" dt="2021-02-25T14:41:29.752" v="33192" actId="478"/>
          <ac:spMkLst>
            <pc:docMk/>
            <pc:sldMk cId="424745175" sldId="327"/>
            <ac:spMk id="19" creationId="{69BF7511-DF88-6844-9E5F-50BFE4CC1243}"/>
          </ac:spMkLst>
        </pc:spChg>
        <pc:spChg chg="mod">
          <ac:chgData name="Nane Kratzke" userId="971be13ff4ee5ef6" providerId="LiveId" clId="{DD4F4B8C-A7DF-5643-8C8B-D116B96ACB5C}" dt="2021-02-25T14:44:08.703" v="33283" actId="403"/>
          <ac:spMkLst>
            <pc:docMk/>
            <pc:sldMk cId="424745175" sldId="327"/>
            <ac:spMk id="20" creationId="{A82633CC-3018-7847-A70B-37E8E5B1BD35}"/>
          </ac:spMkLst>
        </pc:spChg>
        <pc:spChg chg="mod">
          <ac:chgData name="Nane Kratzke" userId="971be13ff4ee5ef6" providerId="LiveId" clId="{DD4F4B8C-A7DF-5643-8C8B-D116B96ACB5C}" dt="2021-02-25T14:45:23.484" v="33348" actId="207"/>
          <ac:spMkLst>
            <pc:docMk/>
            <pc:sldMk cId="424745175" sldId="327"/>
            <ac:spMk id="21" creationId="{56293496-836E-6A4A-A787-F635EF775865}"/>
          </ac:spMkLst>
        </pc:spChg>
        <pc:spChg chg="del">
          <ac:chgData name="Nane Kratzke" userId="971be13ff4ee5ef6" providerId="LiveId" clId="{DD4F4B8C-A7DF-5643-8C8B-D116B96ACB5C}" dt="2021-02-25T14:45:06.561" v="33346" actId="478"/>
          <ac:spMkLst>
            <pc:docMk/>
            <pc:sldMk cId="424745175" sldId="327"/>
            <ac:spMk id="22" creationId="{6B992C79-EA87-9248-9D22-1B3C95F94831}"/>
          </ac:spMkLst>
        </pc:spChg>
        <pc:spChg chg="add mod">
          <ac:chgData name="Nane Kratzke" userId="971be13ff4ee5ef6" providerId="LiveId" clId="{DD4F4B8C-A7DF-5643-8C8B-D116B96ACB5C}" dt="2021-02-25T14:48:23.857" v="33431" actId="404"/>
          <ac:spMkLst>
            <pc:docMk/>
            <pc:sldMk cId="424745175" sldId="327"/>
            <ac:spMk id="32" creationId="{67A6C8CA-E55B-3641-BC8B-F2E736F4EF01}"/>
          </ac:spMkLst>
        </pc:spChg>
        <pc:spChg chg="add mod">
          <ac:chgData name="Nane Kratzke" userId="971be13ff4ee5ef6" providerId="LiveId" clId="{DD4F4B8C-A7DF-5643-8C8B-D116B96ACB5C}" dt="2021-02-25T14:48:23.857" v="33431" actId="404"/>
          <ac:spMkLst>
            <pc:docMk/>
            <pc:sldMk cId="424745175" sldId="327"/>
            <ac:spMk id="33" creationId="{55075568-D0CB-574C-83B0-B24028DDCF75}"/>
          </ac:spMkLst>
        </pc:spChg>
        <pc:picChg chg="add del mod">
          <ac:chgData name="Nane Kratzke" userId="971be13ff4ee5ef6" providerId="LiveId" clId="{DD4F4B8C-A7DF-5643-8C8B-D116B96ACB5C}" dt="2021-02-25T14:46:52.901" v="33415" actId="1076"/>
          <ac:picMkLst>
            <pc:docMk/>
            <pc:sldMk cId="424745175" sldId="327"/>
            <ac:picMk id="5" creationId="{45BAF732-43F2-E044-8C7B-EC3DAD205581}"/>
          </ac:picMkLst>
        </pc:picChg>
        <pc:inkChg chg="add del">
          <ac:chgData name="Nane Kratzke" userId="971be13ff4ee5ef6" providerId="LiveId" clId="{DD4F4B8C-A7DF-5643-8C8B-D116B96ACB5C}" dt="2021-02-25T14:38:04.410" v="33075" actId="9405"/>
          <ac:inkMkLst>
            <pc:docMk/>
            <pc:sldMk cId="424745175" sldId="327"/>
            <ac:inkMk id="6" creationId="{97FB919D-7261-814D-91B0-632F715637A4}"/>
          </ac:inkMkLst>
        </pc:inkChg>
        <pc:inkChg chg="add del">
          <ac:chgData name="Nane Kratzke" userId="971be13ff4ee5ef6" providerId="LiveId" clId="{DD4F4B8C-A7DF-5643-8C8B-D116B96ACB5C}" dt="2021-02-25T14:38:03.954" v="33074" actId="9405"/>
          <ac:inkMkLst>
            <pc:docMk/>
            <pc:sldMk cId="424745175" sldId="327"/>
            <ac:inkMk id="7" creationId="{B78F808F-146F-9347-BA61-14BD86E09791}"/>
          </ac:inkMkLst>
        </pc:inkChg>
        <pc:inkChg chg="add del">
          <ac:chgData name="Nane Kratzke" userId="971be13ff4ee5ef6" providerId="LiveId" clId="{DD4F4B8C-A7DF-5643-8C8B-D116B96ACB5C}" dt="2021-02-25T14:40:30.573" v="33180" actId="478"/>
          <ac:inkMkLst>
            <pc:docMk/>
            <pc:sldMk cId="424745175" sldId="327"/>
            <ac:inkMk id="8" creationId="{1232DA86-D89E-CC4E-9965-E66BD83F4539}"/>
          </ac:inkMkLst>
        </pc:inkChg>
        <pc:inkChg chg="add del">
          <ac:chgData name="Nane Kratzke" userId="971be13ff4ee5ef6" providerId="LiveId" clId="{DD4F4B8C-A7DF-5643-8C8B-D116B96ACB5C}" dt="2021-02-25T14:40:33.700" v="33181" actId="478"/>
          <ac:inkMkLst>
            <pc:docMk/>
            <pc:sldMk cId="424745175" sldId="327"/>
            <ac:inkMk id="9" creationId="{BD1C7B75-4DE3-DE4C-B342-D88163B33885}"/>
          </ac:inkMkLst>
        </pc:inkChg>
        <pc:inkChg chg="add del">
          <ac:chgData name="Nane Kratzke" userId="971be13ff4ee5ef6" providerId="LiveId" clId="{DD4F4B8C-A7DF-5643-8C8B-D116B96ACB5C}" dt="2021-02-25T14:41:23.167" v="33190" actId="478"/>
          <ac:inkMkLst>
            <pc:docMk/>
            <pc:sldMk cId="424745175" sldId="327"/>
            <ac:inkMk id="10" creationId="{D7BC5050-28EA-F049-89AB-BD193BD579D5}"/>
          </ac:inkMkLst>
        </pc:inkChg>
        <pc:inkChg chg="add del">
          <ac:chgData name="Nane Kratzke" userId="971be13ff4ee5ef6" providerId="LiveId" clId="{DD4F4B8C-A7DF-5643-8C8B-D116B96ACB5C}" dt="2021-02-25T14:41:27.429" v="33191" actId="478"/>
          <ac:inkMkLst>
            <pc:docMk/>
            <pc:sldMk cId="424745175" sldId="327"/>
            <ac:inkMk id="11" creationId="{16346A16-0F23-D74B-9703-53E31ADDA4BF}"/>
          </ac:inkMkLst>
        </pc:inkChg>
        <pc:inkChg chg="add del">
          <ac:chgData name="Nane Kratzke" userId="971be13ff4ee5ef6" providerId="LiveId" clId="{DD4F4B8C-A7DF-5643-8C8B-D116B96ACB5C}" dt="2021-02-25T14:42:00.769" v="33198" actId="9405"/>
          <ac:inkMkLst>
            <pc:docMk/>
            <pc:sldMk cId="424745175" sldId="327"/>
            <ac:inkMk id="23" creationId="{15CE167B-09DE-874F-A6E1-9D6FA9FDF5F4}"/>
          </ac:inkMkLst>
        </pc:inkChg>
        <pc:inkChg chg="add del">
          <ac:chgData name="Nane Kratzke" userId="971be13ff4ee5ef6" providerId="LiveId" clId="{DD4F4B8C-A7DF-5643-8C8B-D116B96ACB5C}" dt="2021-02-25T14:41:59.343" v="33197" actId="9405"/>
          <ac:inkMkLst>
            <pc:docMk/>
            <pc:sldMk cId="424745175" sldId="327"/>
            <ac:inkMk id="24" creationId="{CC733432-13E2-304D-97BF-AC0CF4676950}"/>
          </ac:inkMkLst>
        </pc:inkChg>
        <pc:inkChg chg="add del mod">
          <ac:chgData name="Nane Kratzke" userId="971be13ff4ee5ef6" providerId="LiveId" clId="{DD4F4B8C-A7DF-5643-8C8B-D116B96ACB5C}" dt="2021-02-25T14:48:06.212" v="33426" actId="478"/>
          <ac:inkMkLst>
            <pc:docMk/>
            <pc:sldMk cId="424745175" sldId="327"/>
            <ac:inkMk id="25" creationId="{3EB6ACC8-64AB-164C-A571-A2400E7A49A7}"/>
          </ac:inkMkLst>
        </pc:inkChg>
        <pc:inkChg chg="add del mod">
          <ac:chgData name="Nane Kratzke" userId="971be13ff4ee5ef6" providerId="LiveId" clId="{DD4F4B8C-A7DF-5643-8C8B-D116B96ACB5C}" dt="2021-02-25T14:48:08.481" v="33427" actId="478"/>
          <ac:inkMkLst>
            <pc:docMk/>
            <pc:sldMk cId="424745175" sldId="327"/>
            <ac:inkMk id="26" creationId="{6DFB0C51-F2E4-7141-8A0A-E02549B85AD4}"/>
          </ac:inkMkLst>
        </pc:inkChg>
        <pc:inkChg chg="add del">
          <ac:chgData name="Nane Kratzke" userId="971be13ff4ee5ef6" providerId="LiveId" clId="{DD4F4B8C-A7DF-5643-8C8B-D116B96ACB5C}" dt="2021-02-25T14:42:49.734" v="33206" actId="9405"/>
          <ac:inkMkLst>
            <pc:docMk/>
            <pc:sldMk cId="424745175" sldId="327"/>
            <ac:inkMk id="27" creationId="{6A6998EE-3D9C-B747-B51E-4357E5369884}"/>
          </ac:inkMkLst>
        </pc:inkChg>
        <pc:inkChg chg="add del">
          <ac:chgData name="Nane Kratzke" userId="971be13ff4ee5ef6" providerId="LiveId" clId="{DD4F4B8C-A7DF-5643-8C8B-D116B96ACB5C}" dt="2021-02-25T14:42:48.559" v="33205" actId="9405"/>
          <ac:inkMkLst>
            <pc:docMk/>
            <pc:sldMk cId="424745175" sldId="327"/>
            <ac:inkMk id="28" creationId="{8B024EED-2B89-AF4D-9CF2-703DA7FBC47E}"/>
          </ac:inkMkLst>
        </pc:inkChg>
        <pc:inkChg chg="add">
          <ac:chgData name="Nane Kratzke" userId="971be13ff4ee5ef6" providerId="LiveId" clId="{DD4F4B8C-A7DF-5643-8C8B-D116B96ACB5C}" dt="2021-02-25T14:42:54.991" v="33207" actId="9405"/>
          <ac:inkMkLst>
            <pc:docMk/>
            <pc:sldMk cId="424745175" sldId="327"/>
            <ac:inkMk id="29" creationId="{B35788FA-6700-3448-8083-81E3AC601172}"/>
          </ac:inkMkLst>
        </pc:inkChg>
        <pc:inkChg chg="add">
          <ac:chgData name="Nane Kratzke" userId="971be13ff4ee5ef6" providerId="LiveId" clId="{DD4F4B8C-A7DF-5643-8C8B-D116B96ACB5C}" dt="2021-02-25T14:42:57.400" v="33208" actId="9405"/>
          <ac:inkMkLst>
            <pc:docMk/>
            <pc:sldMk cId="424745175" sldId="327"/>
            <ac:inkMk id="30" creationId="{41522DEE-56B6-A645-B9BD-14C3BD09BBD9}"/>
          </ac:inkMkLst>
        </pc:inkChg>
        <pc:inkChg chg="add del">
          <ac:chgData name="Nane Kratzke" userId="971be13ff4ee5ef6" providerId="LiveId" clId="{DD4F4B8C-A7DF-5643-8C8B-D116B96ACB5C}" dt="2021-02-25T14:43:20.390" v="33210" actId="9405"/>
          <ac:inkMkLst>
            <pc:docMk/>
            <pc:sldMk cId="424745175" sldId="327"/>
            <ac:inkMk id="31" creationId="{5FD65676-57E8-3646-AA42-23CB9D0CBD48}"/>
          </ac:inkMkLst>
        </pc:inkChg>
        <pc:inkChg chg="add del">
          <ac:chgData name="Nane Kratzke" userId="971be13ff4ee5ef6" providerId="LiveId" clId="{DD4F4B8C-A7DF-5643-8C8B-D116B96ACB5C}" dt="2021-02-25T14:48:47.414" v="33435" actId="9405"/>
          <ac:inkMkLst>
            <pc:docMk/>
            <pc:sldMk cId="424745175" sldId="327"/>
            <ac:inkMk id="34" creationId="{DCF80547-803D-3D4A-8D9D-4905FA905641}"/>
          </ac:inkMkLst>
        </pc:inkChg>
        <pc:inkChg chg="add del">
          <ac:chgData name="Nane Kratzke" userId="971be13ff4ee5ef6" providerId="LiveId" clId="{DD4F4B8C-A7DF-5643-8C8B-D116B96ACB5C}" dt="2021-02-25T14:48:46.921" v="33434" actId="9405"/>
          <ac:inkMkLst>
            <pc:docMk/>
            <pc:sldMk cId="424745175" sldId="327"/>
            <ac:inkMk id="35" creationId="{DD65C79D-7E2E-7848-A0D7-AEC13AAAC1BD}"/>
          </ac:inkMkLst>
        </pc:inkChg>
        <pc:inkChg chg="add del">
          <ac:chgData name="Nane Kratzke" userId="971be13ff4ee5ef6" providerId="LiveId" clId="{DD4F4B8C-A7DF-5643-8C8B-D116B96ACB5C}" dt="2021-02-25T14:48:57.425" v="33439" actId="9405"/>
          <ac:inkMkLst>
            <pc:docMk/>
            <pc:sldMk cId="424745175" sldId="327"/>
            <ac:inkMk id="36" creationId="{987003A6-8A16-7F48-A4D7-2EF867E3D10D}"/>
          </ac:inkMkLst>
        </pc:inkChg>
        <pc:inkChg chg="add del">
          <ac:chgData name="Nane Kratzke" userId="971be13ff4ee5ef6" providerId="LiveId" clId="{DD4F4B8C-A7DF-5643-8C8B-D116B96ACB5C}" dt="2021-02-25T14:48:57.044" v="33438" actId="9405"/>
          <ac:inkMkLst>
            <pc:docMk/>
            <pc:sldMk cId="424745175" sldId="327"/>
            <ac:inkMk id="37" creationId="{B1EF188B-2409-F24F-955A-29BC9888C08A}"/>
          </ac:inkMkLst>
        </pc:inkChg>
        <pc:inkChg chg="add mod">
          <ac:chgData name="Nane Kratzke" userId="971be13ff4ee5ef6" providerId="LiveId" clId="{DD4F4B8C-A7DF-5643-8C8B-D116B96ACB5C}" dt="2021-02-25T14:49:17.605" v="33442" actId="1076"/>
          <ac:inkMkLst>
            <pc:docMk/>
            <pc:sldMk cId="424745175" sldId="327"/>
            <ac:inkMk id="38" creationId="{C8D17B34-AB28-EF44-A6E5-BD4F71A11A17}"/>
          </ac:inkMkLst>
        </pc:inkChg>
        <pc:inkChg chg="add">
          <ac:chgData name="Nane Kratzke" userId="971be13ff4ee5ef6" providerId="LiveId" clId="{DD4F4B8C-A7DF-5643-8C8B-D116B96ACB5C}" dt="2021-02-25T14:49:07.232" v="33441" actId="9405"/>
          <ac:inkMkLst>
            <pc:docMk/>
            <pc:sldMk cId="424745175" sldId="327"/>
            <ac:inkMk id="39" creationId="{D59C29EB-1659-114B-BC6A-E26660438A5F}"/>
          </ac:inkMkLst>
        </pc:inkChg>
      </pc:sldChg>
      <pc:sldChg chg="del">
        <pc:chgData name="Nane Kratzke" userId="971be13ff4ee5ef6" providerId="LiveId" clId="{DD4F4B8C-A7DF-5643-8C8B-D116B96ACB5C}" dt="2021-02-09T12:45:41.449" v="325" actId="2696"/>
        <pc:sldMkLst>
          <pc:docMk/>
          <pc:sldMk cId="3201834561" sldId="337"/>
        </pc:sldMkLst>
      </pc:sldChg>
      <pc:sldChg chg="addSp delSp modSp add mod">
        <pc:chgData name="Nane Kratzke" userId="971be13ff4ee5ef6" providerId="LiveId" clId="{DD4F4B8C-A7DF-5643-8C8B-D116B96ACB5C}" dt="2021-02-25T14:20:55.719" v="32885" actId="20577"/>
        <pc:sldMkLst>
          <pc:docMk/>
          <pc:sldMk cId="895321263" sldId="355"/>
        </pc:sldMkLst>
        <pc:spChg chg="mod">
          <ac:chgData name="Nane Kratzke" userId="971be13ff4ee5ef6" providerId="LiveId" clId="{DD4F4B8C-A7DF-5643-8C8B-D116B96ACB5C}" dt="2021-02-25T14:16:25.777" v="32738" actId="20577"/>
          <ac:spMkLst>
            <pc:docMk/>
            <pc:sldMk cId="895321263" sldId="355"/>
            <ac:spMk id="2" creationId="{09A3C503-9616-D24D-956E-75F248B81EFA}"/>
          </ac:spMkLst>
        </pc:spChg>
        <pc:spChg chg="mod">
          <ac:chgData name="Nane Kratzke" userId="971be13ff4ee5ef6" providerId="LiveId" clId="{DD4F4B8C-A7DF-5643-8C8B-D116B96ACB5C}" dt="2021-02-25T14:20:39.802" v="32874" actId="1076"/>
          <ac:spMkLst>
            <pc:docMk/>
            <pc:sldMk cId="895321263" sldId="355"/>
            <ac:spMk id="3" creationId="{7628290C-7DEF-7445-A10E-4693E0BD5E2B}"/>
          </ac:spMkLst>
        </pc:spChg>
        <pc:spChg chg="mod">
          <ac:chgData name="Nane Kratzke" userId="971be13ff4ee5ef6" providerId="LiveId" clId="{DD4F4B8C-A7DF-5643-8C8B-D116B96ACB5C}" dt="2021-02-25T14:17:25.546" v="32739"/>
          <ac:spMkLst>
            <pc:docMk/>
            <pc:sldMk cId="895321263" sldId="355"/>
            <ac:spMk id="16" creationId="{132B66F9-E5F2-4E49-B577-868A844E29ED}"/>
          </ac:spMkLst>
        </pc:spChg>
        <pc:spChg chg="mod">
          <ac:chgData name="Nane Kratzke" userId="971be13ff4ee5ef6" providerId="LiveId" clId="{DD4F4B8C-A7DF-5643-8C8B-D116B96ACB5C}" dt="2021-02-25T14:20:55.719" v="32885" actId="20577"/>
          <ac:spMkLst>
            <pc:docMk/>
            <pc:sldMk cId="895321263" sldId="355"/>
            <ac:spMk id="23" creationId="{843AD55F-A820-B34B-A476-52238CE2A01E}"/>
          </ac:spMkLst>
        </pc:spChg>
        <pc:picChg chg="del">
          <ac:chgData name="Nane Kratzke" userId="971be13ff4ee5ef6" providerId="LiveId" clId="{DD4F4B8C-A7DF-5643-8C8B-D116B96ACB5C}" dt="2021-02-25T14:17:42.246" v="32740" actId="478"/>
          <ac:picMkLst>
            <pc:docMk/>
            <pc:sldMk cId="895321263" sldId="355"/>
            <ac:picMk id="5" creationId="{AE4E1615-902B-D94D-986C-990DFEB8E97C}"/>
          </ac:picMkLst>
        </pc:picChg>
        <pc:picChg chg="add mod">
          <ac:chgData name="Nane Kratzke" userId="971be13ff4ee5ef6" providerId="LiveId" clId="{DD4F4B8C-A7DF-5643-8C8B-D116B96ACB5C}" dt="2021-02-25T14:20:46.589" v="32875" actId="1076"/>
          <ac:picMkLst>
            <pc:docMk/>
            <pc:sldMk cId="895321263" sldId="355"/>
            <ac:picMk id="12290" creationId="{DC54D8F9-DAAB-8A4F-830A-D0323DEBA19F}"/>
          </ac:picMkLst>
        </pc:picChg>
      </pc:sldChg>
      <pc:sldChg chg="del">
        <pc:chgData name="Nane Kratzke" userId="971be13ff4ee5ef6" providerId="LiveId" clId="{DD4F4B8C-A7DF-5643-8C8B-D116B96ACB5C}" dt="2021-02-09T12:45:40.688" v="324" actId="2696"/>
        <pc:sldMkLst>
          <pc:docMk/>
          <pc:sldMk cId="811902125" sldId="491"/>
        </pc:sldMkLst>
      </pc:sldChg>
      <pc:sldChg chg="modSp mod">
        <pc:chgData name="Nane Kratzke" userId="971be13ff4ee5ef6" providerId="LiveId" clId="{DD4F4B8C-A7DF-5643-8C8B-D116B96ACB5C}" dt="2021-03-04T07:49:01.569" v="35796" actId="20577"/>
        <pc:sldMkLst>
          <pc:docMk/>
          <pc:sldMk cId="1293430604" sldId="510"/>
        </pc:sldMkLst>
        <pc:spChg chg="mod">
          <ac:chgData name="Nane Kratzke" userId="971be13ff4ee5ef6" providerId="LiveId" clId="{DD4F4B8C-A7DF-5643-8C8B-D116B96ACB5C}" dt="2021-03-04T07:49:01.569" v="35796" actId="20577"/>
          <ac:spMkLst>
            <pc:docMk/>
            <pc:sldMk cId="1293430604" sldId="510"/>
            <ac:spMk id="3" creationId="{4D502CBE-EC2E-A94C-BE77-12EBBCA899C3}"/>
          </ac:spMkLst>
        </pc:spChg>
        <pc:spChg chg="mod">
          <ac:chgData name="Nane Kratzke" userId="971be13ff4ee5ef6" providerId="LiveId" clId="{DD4F4B8C-A7DF-5643-8C8B-D116B96ACB5C}" dt="2021-02-11T08:34:36.903" v="4872"/>
          <ac:spMkLst>
            <pc:docMk/>
            <pc:sldMk cId="1293430604" sldId="510"/>
            <ac:spMk id="8" creationId="{6DAA361C-189A-2E41-8E2F-D004F318335C}"/>
          </ac:spMkLst>
        </pc:spChg>
      </pc:sldChg>
      <pc:sldChg chg="addSp delSp modSp mod">
        <pc:chgData name="Nane Kratzke" userId="971be13ff4ee5ef6" providerId="LiveId" clId="{DD4F4B8C-A7DF-5643-8C8B-D116B96ACB5C}" dt="2021-02-25T14:34:55.886" v="33070" actId="207"/>
        <pc:sldMkLst>
          <pc:docMk/>
          <pc:sldMk cId="334817653" sldId="511"/>
        </pc:sldMkLst>
        <pc:spChg chg="add mod">
          <ac:chgData name="Nane Kratzke" userId="971be13ff4ee5ef6" providerId="LiveId" clId="{DD4F4B8C-A7DF-5643-8C8B-D116B96ACB5C}" dt="2021-02-25T14:34:55.886" v="33070" actId="207"/>
          <ac:spMkLst>
            <pc:docMk/>
            <pc:sldMk cId="334817653" sldId="511"/>
            <ac:spMk id="4" creationId="{7744107F-B706-604F-BAAE-87D504707D7C}"/>
          </ac:spMkLst>
        </pc:spChg>
        <pc:picChg chg="add del mod modCrop">
          <ac:chgData name="Nane Kratzke" userId="971be13ff4ee5ef6" providerId="LiveId" clId="{DD4F4B8C-A7DF-5643-8C8B-D116B96ACB5C}" dt="2021-02-20T16:15:08.776" v="24374" actId="478"/>
          <ac:picMkLst>
            <pc:docMk/>
            <pc:sldMk cId="334817653" sldId="511"/>
            <ac:picMk id="6" creationId="{73BFBEF6-DA0A-E645-B1BB-86F56BE24973}"/>
          </ac:picMkLst>
        </pc:picChg>
        <pc:picChg chg="add mod modCrop">
          <ac:chgData name="Nane Kratzke" userId="971be13ff4ee5ef6" providerId="LiveId" clId="{DD4F4B8C-A7DF-5643-8C8B-D116B96ACB5C}" dt="2021-02-20T16:18:04.736" v="24415" actId="207"/>
          <ac:picMkLst>
            <pc:docMk/>
            <pc:sldMk cId="334817653" sldId="511"/>
            <ac:picMk id="8" creationId="{4DDEEDD7-1363-C24E-8DA8-257A5C941E49}"/>
          </ac:picMkLst>
        </pc:picChg>
        <pc:picChg chg="add del mod">
          <ac:chgData name="Nane Kratzke" userId="971be13ff4ee5ef6" providerId="LiveId" clId="{DD4F4B8C-A7DF-5643-8C8B-D116B96ACB5C}" dt="2021-02-20T16:08:43.076" v="24341" actId="478"/>
          <ac:picMkLst>
            <pc:docMk/>
            <pc:sldMk cId="334817653" sldId="511"/>
            <ac:picMk id="3074" creationId="{729ECC38-166A-6441-82BD-619F4E6AABEB}"/>
          </ac:picMkLst>
        </pc:picChg>
        <pc:picChg chg="add del mod">
          <ac:chgData name="Nane Kratzke" userId="971be13ff4ee5ef6" providerId="LiveId" clId="{DD4F4B8C-A7DF-5643-8C8B-D116B96ACB5C}" dt="2021-02-20T16:12:17.515" v="24358" actId="478"/>
          <ac:picMkLst>
            <pc:docMk/>
            <pc:sldMk cId="334817653" sldId="511"/>
            <ac:picMk id="3076" creationId="{54FA2DF3-FC48-C141-8944-716196C57408}"/>
          </ac:picMkLst>
        </pc:picChg>
      </pc:sldChg>
      <pc:sldChg chg="addSp delSp modSp new mod ord modClrScheme chgLayout">
        <pc:chgData name="Nane Kratzke" userId="971be13ff4ee5ef6" providerId="LiveId" clId="{DD4F4B8C-A7DF-5643-8C8B-D116B96ACB5C}" dt="2021-02-24T16:55:41.577" v="24455" actId="20577"/>
        <pc:sldMkLst>
          <pc:docMk/>
          <pc:sldMk cId="2907000260" sldId="512"/>
        </pc:sldMkLst>
        <pc:spChg chg="mod ord">
          <ac:chgData name="Nane Kratzke" userId="971be13ff4ee5ef6" providerId="LiveId" clId="{DD4F4B8C-A7DF-5643-8C8B-D116B96ACB5C}" dt="2021-02-09T12:49:40.278" v="386" actId="700"/>
          <ac:spMkLst>
            <pc:docMk/>
            <pc:sldMk cId="2907000260" sldId="512"/>
            <ac:spMk id="2" creationId="{04781D0D-4FFE-0E47-BFC4-E05A5D659FF6}"/>
          </ac:spMkLst>
        </pc:spChg>
        <pc:spChg chg="mod ord">
          <ac:chgData name="Nane Kratzke" userId="971be13ff4ee5ef6" providerId="LiveId" clId="{DD4F4B8C-A7DF-5643-8C8B-D116B96ACB5C}" dt="2021-02-09T12:49:40.278" v="386" actId="700"/>
          <ac:spMkLst>
            <pc:docMk/>
            <pc:sldMk cId="2907000260" sldId="512"/>
            <ac:spMk id="3" creationId="{DA77086E-B247-3A41-A8CB-159BA306F7B3}"/>
          </ac:spMkLst>
        </pc:spChg>
        <pc:spChg chg="add mod">
          <ac:chgData name="Nane Kratzke" userId="971be13ff4ee5ef6" providerId="LiveId" clId="{DD4F4B8C-A7DF-5643-8C8B-D116B96ACB5C}" dt="2021-02-24T16:55:41.577" v="24455" actId="20577"/>
          <ac:spMkLst>
            <pc:docMk/>
            <pc:sldMk cId="2907000260" sldId="512"/>
            <ac:spMk id="4" creationId="{A5DA4214-462A-5742-BFE6-9D25D6464DCA}"/>
          </ac:spMkLst>
        </pc:spChg>
        <pc:spChg chg="del">
          <ac:chgData name="Nane Kratzke" userId="971be13ff4ee5ef6" providerId="LiveId" clId="{DD4F4B8C-A7DF-5643-8C8B-D116B96ACB5C}" dt="2021-02-09T12:46:01.983" v="333" actId="478"/>
          <ac:spMkLst>
            <pc:docMk/>
            <pc:sldMk cId="2907000260" sldId="512"/>
            <ac:spMk id="4" creationId="{B3157C72-C3D0-9744-8EFF-A0BC8C8A652B}"/>
          </ac:spMkLst>
        </pc:spChg>
        <pc:spChg chg="del">
          <ac:chgData name="Nane Kratzke" userId="971be13ff4ee5ef6" providerId="LiveId" clId="{DD4F4B8C-A7DF-5643-8C8B-D116B96ACB5C}" dt="2021-02-09T12:46:04.291" v="334" actId="478"/>
          <ac:spMkLst>
            <pc:docMk/>
            <pc:sldMk cId="2907000260" sldId="512"/>
            <ac:spMk id="5" creationId="{C55B45C0-A86A-E847-80D7-B6F0FBD3CE98}"/>
          </ac:spMkLst>
        </pc:spChg>
        <pc:spChg chg="add del">
          <ac:chgData name="Nane Kratzke" userId="971be13ff4ee5ef6" providerId="LiveId" clId="{DD4F4B8C-A7DF-5643-8C8B-D116B96ACB5C}" dt="2021-02-09T12:46:18.772" v="336"/>
          <ac:spMkLst>
            <pc:docMk/>
            <pc:sldMk cId="2907000260" sldId="512"/>
            <ac:spMk id="6" creationId="{D6C4B053-9540-D74A-9EF0-6F10B0963368}"/>
          </ac:spMkLst>
        </pc:spChg>
        <pc:spChg chg="add mod">
          <ac:chgData name="Nane Kratzke" userId="971be13ff4ee5ef6" providerId="LiveId" clId="{DD4F4B8C-A7DF-5643-8C8B-D116B96ACB5C}" dt="2021-02-09T12:55:15.536" v="660" actId="20577"/>
          <ac:spMkLst>
            <pc:docMk/>
            <pc:sldMk cId="2907000260" sldId="512"/>
            <ac:spMk id="10" creationId="{090C7003-4328-0146-8856-785C0A19DE56}"/>
          </ac:spMkLst>
        </pc:spChg>
        <pc:spChg chg="add mod ord">
          <ac:chgData name="Nane Kratzke" userId="971be13ff4ee5ef6" providerId="LiveId" clId="{DD4F4B8C-A7DF-5643-8C8B-D116B96ACB5C}" dt="2021-02-09T12:50:05.153" v="419" actId="20577"/>
          <ac:spMkLst>
            <pc:docMk/>
            <pc:sldMk cId="2907000260" sldId="512"/>
            <ac:spMk id="11" creationId="{FB85E221-9372-A046-89DD-E148D39EBEE4}"/>
          </ac:spMkLst>
        </pc:spChg>
        <pc:picChg chg="add del mod">
          <ac:chgData name="Nane Kratzke" userId="971be13ff4ee5ef6" providerId="LiveId" clId="{DD4F4B8C-A7DF-5643-8C8B-D116B96ACB5C}" dt="2021-02-09T12:46:44.508" v="341" actId="478"/>
          <ac:picMkLst>
            <pc:docMk/>
            <pc:sldMk cId="2907000260" sldId="512"/>
            <ac:picMk id="7" creationId="{CEE2567E-DD9F-E146-A2AB-A20D737C90C9}"/>
          </ac:picMkLst>
        </pc:picChg>
        <pc:picChg chg="add mod">
          <ac:chgData name="Nane Kratzke" userId="971be13ff4ee5ef6" providerId="LiveId" clId="{DD4F4B8C-A7DF-5643-8C8B-D116B96ACB5C}" dt="2021-02-09T12:55:26.625" v="661" actId="1076"/>
          <ac:picMkLst>
            <pc:docMk/>
            <pc:sldMk cId="2907000260" sldId="512"/>
            <ac:picMk id="9" creationId="{70FAD06A-8CD2-9540-94BF-0639C854DA08}"/>
          </ac:picMkLst>
        </pc:picChg>
      </pc:sldChg>
      <pc:sldChg chg="addSp delSp modSp add mod ord">
        <pc:chgData name="Nane Kratzke" userId="971be13ff4ee5ef6" providerId="LiveId" clId="{DD4F4B8C-A7DF-5643-8C8B-D116B96ACB5C}" dt="2021-02-24T16:55:36.562" v="24452" actId="20577"/>
        <pc:sldMkLst>
          <pc:docMk/>
          <pc:sldMk cId="2694727415" sldId="513"/>
        </pc:sldMkLst>
        <pc:spChg chg="add mod">
          <ac:chgData name="Nane Kratzke" userId="971be13ff4ee5ef6" providerId="LiveId" clId="{DD4F4B8C-A7DF-5643-8C8B-D116B96ACB5C}" dt="2021-02-09T13:09:40.078" v="1113" actId="166"/>
          <ac:spMkLst>
            <pc:docMk/>
            <pc:sldMk cId="2694727415" sldId="513"/>
            <ac:spMk id="8" creationId="{9CD28B6A-910A-BF44-B7C7-2FE690E4B709}"/>
          </ac:spMkLst>
        </pc:spChg>
        <pc:spChg chg="add mod">
          <ac:chgData name="Nane Kratzke" userId="971be13ff4ee5ef6" providerId="LiveId" clId="{DD4F4B8C-A7DF-5643-8C8B-D116B96ACB5C}" dt="2021-02-24T16:55:36.562" v="24452" actId="20577"/>
          <ac:spMkLst>
            <pc:docMk/>
            <pc:sldMk cId="2694727415" sldId="513"/>
            <ac:spMk id="9" creationId="{5611579E-C27B-9142-83A2-B9135E36A3BE}"/>
          </ac:spMkLst>
        </pc:spChg>
        <pc:spChg chg="mod">
          <ac:chgData name="Nane Kratzke" userId="971be13ff4ee5ef6" providerId="LiveId" clId="{DD4F4B8C-A7DF-5643-8C8B-D116B96ACB5C}" dt="2021-02-24T16:55:07.206" v="24448" actId="20577"/>
          <ac:spMkLst>
            <pc:docMk/>
            <pc:sldMk cId="2694727415" sldId="513"/>
            <ac:spMk id="10" creationId="{090C7003-4328-0146-8856-785C0A19DE56}"/>
          </ac:spMkLst>
        </pc:spChg>
        <pc:spChg chg="mod">
          <ac:chgData name="Nane Kratzke" userId="971be13ff4ee5ef6" providerId="LiveId" clId="{DD4F4B8C-A7DF-5643-8C8B-D116B96ACB5C}" dt="2021-02-09T12:59:02.397" v="698" actId="20577"/>
          <ac:spMkLst>
            <pc:docMk/>
            <pc:sldMk cId="2694727415" sldId="513"/>
            <ac:spMk id="11" creationId="{FB85E221-9372-A046-89DD-E148D39EBEE4}"/>
          </ac:spMkLst>
        </pc:spChg>
        <pc:picChg chg="add del mod">
          <ac:chgData name="Nane Kratzke" userId="971be13ff4ee5ef6" providerId="LiveId" clId="{DD4F4B8C-A7DF-5643-8C8B-D116B96ACB5C}" dt="2021-02-09T13:04:41.311" v="1049" actId="478"/>
          <ac:picMkLst>
            <pc:docMk/>
            <pc:sldMk cId="2694727415" sldId="513"/>
            <ac:picMk id="4" creationId="{416A9DD7-DA16-154D-AAE0-CC5D64C3B0AC}"/>
          </ac:picMkLst>
        </pc:picChg>
        <pc:picChg chg="add mod">
          <ac:chgData name="Nane Kratzke" userId="971be13ff4ee5ef6" providerId="LiveId" clId="{DD4F4B8C-A7DF-5643-8C8B-D116B96ACB5C}" dt="2021-02-09T13:09:28.435" v="1111" actId="14861"/>
          <ac:picMkLst>
            <pc:docMk/>
            <pc:sldMk cId="2694727415" sldId="513"/>
            <ac:picMk id="5" creationId="{779C6E4A-AF7E-BC48-B4E1-D362E03C388F}"/>
          </ac:picMkLst>
        </pc:picChg>
        <pc:picChg chg="del">
          <ac:chgData name="Nane Kratzke" userId="971be13ff4ee5ef6" providerId="LiveId" clId="{DD4F4B8C-A7DF-5643-8C8B-D116B96ACB5C}" dt="2021-02-09T12:58:06.681" v="663" actId="478"/>
          <ac:picMkLst>
            <pc:docMk/>
            <pc:sldMk cId="2694727415" sldId="513"/>
            <ac:picMk id="9" creationId="{70FAD06A-8CD2-9540-94BF-0639C854DA08}"/>
          </ac:picMkLst>
        </pc:picChg>
        <pc:picChg chg="add del">
          <ac:chgData name="Nane Kratzke" userId="971be13ff4ee5ef6" providerId="LiveId" clId="{DD4F4B8C-A7DF-5643-8C8B-D116B96ACB5C}" dt="2021-02-09T13:04:57.318" v="1051" actId="478"/>
          <ac:picMkLst>
            <pc:docMk/>
            <pc:sldMk cId="2694727415" sldId="513"/>
            <ac:picMk id="2050" creationId="{7AD82B00-DF0E-804B-AD40-B728ECCF9C72}"/>
          </ac:picMkLst>
        </pc:picChg>
      </pc:sldChg>
      <pc:sldChg chg="addSp delSp modSp new mod modClrScheme chgLayout">
        <pc:chgData name="Nane Kratzke" userId="971be13ff4ee5ef6" providerId="LiveId" clId="{DD4F4B8C-A7DF-5643-8C8B-D116B96ACB5C}" dt="2021-02-09T13:23:15.568" v="1493" actId="20577"/>
        <pc:sldMkLst>
          <pc:docMk/>
          <pc:sldMk cId="3814048474" sldId="514"/>
        </pc:sldMkLst>
        <pc:spChg chg="del mod ord">
          <ac:chgData name="Nane Kratzke" userId="971be13ff4ee5ef6" providerId="LiveId" clId="{DD4F4B8C-A7DF-5643-8C8B-D116B96ACB5C}" dt="2021-02-09T13:11:31.169" v="1115" actId="700"/>
          <ac:spMkLst>
            <pc:docMk/>
            <pc:sldMk cId="3814048474" sldId="514"/>
            <ac:spMk id="2" creationId="{BB140187-8E6E-2743-9B61-344C2F192065}"/>
          </ac:spMkLst>
        </pc:spChg>
        <pc:spChg chg="mod ord">
          <ac:chgData name="Nane Kratzke" userId="971be13ff4ee5ef6" providerId="LiveId" clId="{DD4F4B8C-A7DF-5643-8C8B-D116B96ACB5C}" dt="2021-02-09T13:11:31.169" v="1115" actId="700"/>
          <ac:spMkLst>
            <pc:docMk/>
            <pc:sldMk cId="3814048474" sldId="514"/>
            <ac:spMk id="3" creationId="{43047E00-0D6D-C841-96D7-F4041A069357}"/>
          </ac:spMkLst>
        </pc:spChg>
        <pc:spChg chg="del mod ord">
          <ac:chgData name="Nane Kratzke" userId="971be13ff4ee5ef6" providerId="LiveId" clId="{DD4F4B8C-A7DF-5643-8C8B-D116B96ACB5C}" dt="2021-02-09T13:11:31.169" v="1115" actId="700"/>
          <ac:spMkLst>
            <pc:docMk/>
            <pc:sldMk cId="3814048474" sldId="514"/>
            <ac:spMk id="4" creationId="{04973E80-3775-9A42-BF31-454FAC450B58}"/>
          </ac:spMkLst>
        </pc:spChg>
        <pc:spChg chg="del">
          <ac:chgData name="Nane Kratzke" userId="971be13ff4ee5ef6" providerId="LiveId" clId="{DD4F4B8C-A7DF-5643-8C8B-D116B96ACB5C}" dt="2021-02-09T13:11:31.169" v="1115" actId="700"/>
          <ac:spMkLst>
            <pc:docMk/>
            <pc:sldMk cId="3814048474" sldId="514"/>
            <ac:spMk id="5" creationId="{B895F7B4-5E62-3F4F-913C-728321CAA4FF}"/>
          </ac:spMkLst>
        </pc:spChg>
        <pc:spChg chg="add mod ord">
          <ac:chgData name="Nane Kratzke" userId="971be13ff4ee5ef6" providerId="LiveId" clId="{DD4F4B8C-A7DF-5643-8C8B-D116B96ACB5C}" dt="2021-02-09T13:16:06.484" v="1171" actId="20577"/>
          <ac:spMkLst>
            <pc:docMk/>
            <pc:sldMk cId="3814048474" sldId="514"/>
            <ac:spMk id="6" creationId="{38C20FF1-676B-AB4C-AA3C-A3C295B57016}"/>
          </ac:spMkLst>
        </pc:spChg>
        <pc:spChg chg="add mod ord">
          <ac:chgData name="Nane Kratzke" userId="971be13ff4ee5ef6" providerId="LiveId" clId="{DD4F4B8C-A7DF-5643-8C8B-D116B96ACB5C}" dt="2021-02-09T13:16:27.534" v="1193" actId="20577"/>
          <ac:spMkLst>
            <pc:docMk/>
            <pc:sldMk cId="3814048474" sldId="514"/>
            <ac:spMk id="7" creationId="{73783002-C4D8-DF48-9721-19DA2608B254}"/>
          </ac:spMkLst>
        </pc:spChg>
        <pc:spChg chg="add mod">
          <ac:chgData name="Nane Kratzke" userId="971be13ff4ee5ef6" providerId="LiveId" clId="{DD4F4B8C-A7DF-5643-8C8B-D116B96ACB5C}" dt="2021-02-09T13:21:06.257" v="1267" actId="404"/>
          <ac:spMkLst>
            <pc:docMk/>
            <pc:sldMk cId="3814048474" sldId="514"/>
            <ac:spMk id="8" creationId="{07A87D43-C851-4A4B-8DCA-5E130E6F0302}"/>
          </ac:spMkLst>
        </pc:spChg>
        <pc:spChg chg="add mod">
          <ac:chgData name="Nane Kratzke" userId="971be13ff4ee5ef6" providerId="LiveId" clId="{DD4F4B8C-A7DF-5643-8C8B-D116B96ACB5C}" dt="2021-02-09T13:20:20.476" v="1231" actId="14100"/>
          <ac:spMkLst>
            <pc:docMk/>
            <pc:sldMk cId="3814048474" sldId="514"/>
            <ac:spMk id="9" creationId="{5DB967AC-69CB-944F-901F-6C9F96413D31}"/>
          </ac:spMkLst>
        </pc:spChg>
        <pc:spChg chg="add mod">
          <ac:chgData name="Nane Kratzke" userId="971be13ff4ee5ef6" providerId="LiveId" clId="{DD4F4B8C-A7DF-5643-8C8B-D116B96ACB5C}" dt="2021-02-09T13:20:31.750" v="1233" actId="207"/>
          <ac:spMkLst>
            <pc:docMk/>
            <pc:sldMk cId="3814048474" sldId="514"/>
            <ac:spMk id="10" creationId="{B80F8C5D-81FD-FC49-BF6D-9DB06D95ABB0}"/>
          </ac:spMkLst>
        </pc:spChg>
        <pc:spChg chg="add mod">
          <ac:chgData name="Nane Kratzke" userId="971be13ff4ee5ef6" providerId="LiveId" clId="{DD4F4B8C-A7DF-5643-8C8B-D116B96ACB5C}" dt="2021-02-09T13:18:37.054" v="1216" actId="1076"/>
          <ac:spMkLst>
            <pc:docMk/>
            <pc:sldMk cId="3814048474" sldId="514"/>
            <ac:spMk id="11" creationId="{4064E027-7A6B-DB4E-ADF1-C4EC717D66BF}"/>
          </ac:spMkLst>
        </pc:spChg>
        <pc:spChg chg="add mod">
          <ac:chgData name="Nane Kratzke" userId="971be13ff4ee5ef6" providerId="LiveId" clId="{DD4F4B8C-A7DF-5643-8C8B-D116B96ACB5C}" dt="2021-02-09T13:23:15.568" v="1493" actId="20577"/>
          <ac:spMkLst>
            <pc:docMk/>
            <pc:sldMk cId="3814048474" sldId="514"/>
            <ac:spMk id="12" creationId="{961B084A-ADB2-184D-B85F-1ACD7C6CEAD4}"/>
          </ac:spMkLst>
        </pc:spChg>
      </pc:sldChg>
      <pc:sldChg chg="addSp delSp modSp add mod">
        <pc:chgData name="Nane Kratzke" userId="971be13ff4ee5ef6" providerId="LiveId" clId="{DD4F4B8C-A7DF-5643-8C8B-D116B96ACB5C}" dt="2021-02-09T13:48:09.433" v="1716" actId="14100"/>
        <pc:sldMkLst>
          <pc:docMk/>
          <pc:sldMk cId="3993618139" sldId="515"/>
        </pc:sldMkLst>
        <pc:spChg chg="mod">
          <ac:chgData name="Nane Kratzke" userId="971be13ff4ee5ef6" providerId="LiveId" clId="{DD4F4B8C-A7DF-5643-8C8B-D116B96ACB5C}" dt="2021-02-09T13:25:43.298" v="1522" actId="20577"/>
          <ac:spMkLst>
            <pc:docMk/>
            <pc:sldMk cId="3993618139" sldId="515"/>
            <ac:spMk id="6" creationId="{38C20FF1-676B-AB4C-AA3C-A3C295B57016}"/>
          </ac:spMkLst>
        </pc:spChg>
        <pc:spChg chg="mod">
          <ac:chgData name="Nane Kratzke" userId="971be13ff4ee5ef6" providerId="LiveId" clId="{DD4F4B8C-A7DF-5643-8C8B-D116B96ACB5C}" dt="2021-02-09T13:26:50.169" v="1557" actId="20577"/>
          <ac:spMkLst>
            <pc:docMk/>
            <pc:sldMk cId="3993618139" sldId="515"/>
            <ac:spMk id="7" creationId="{73783002-C4D8-DF48-9721-19DA2608B254}"/>
          </ac:spMkLst>
        </pc:spChg>
        <pc:spChg chg="del">
          <ac:chgData name="Nane Kratzke" userId="971be13ff4ee5ef6" providerId="LiveId" clId="{DD4F4B8C-A7DF-5643-8C8B-D116B96ACB5C}" dt="2021-02-09T13:24:35.113" v="1513" actId="478"/>
          <ac:spMkLst>
            <pc:docMk/>
            <pc:sldMk cId="3993618139" sldId="515"/>
            <ac:spMk id="8" creationId="{07A87D43-C851-4A4B-8DCA-5E130E6F0302}"/>
          </ac:spMkLst>
        </pc:spChg>
        <pc:spChg chg="del">
          <ac:chgData name="Nane Kratzke" userId="971be13ff4ee5ef6" providerId="LiveId" clId="{DD4F4B8C-A7DF-5643-8C8B-D116B96ACB5C}" dt="2021-02-09T13:24:45.417" v="1515" actId="478"/>
          <ac:spMkLst>
            <pc:docMk/>
            <pc:sldMk cId="3993618139" sldId="515"/>
            <ac:spMk id="9" creationId="{5DB967AC-69CB-944F-901F-6C9F96413D31}"/>
          </ac:spMkLst>
        </pc:spChg>
        <pc:spChg chg="del">
          <ac:chgData name="Nane Kratzke" userId="971be13ff4ee5ef6" providerId="LiveId" clId="{DD4F4B8C-A7DF-5643-8C8B-D116B96ACB5C}" dt="2021-02-09T13:24:47.309" v="1516" actId="478"/>
          <ac:spMkLst>
            <pc:docMk/>
            <pc:sldMk cId="3993618139" sldId="515"/>
            <ac:spMk id="10" creationId="{B80F8C5D-81FD-FC49-BF6D-9DB06D95ABB0}"/>
          </ac:spMkLst>
        </pc:spChg>
        <pc:spChg chg="del">
          <ac:chgData name="Nane Kratzke" userId="971be13ff4ee5ef6" providerId="LiveId" clId="{DD4F4B8C-A7DF-5643-8C8B-D116B96ACB5C}" dt="2021-02-09T13:24:32.591" v="1512" actId="478"/>
          <ac:spMkLst>
            <pc:docMk/>
            <pc:sldMk cId="3993618139" sldId="515"/>
            <ac:spMk id="11" creationId="{4064E027-7A6B-DB4E-ADF1-C4EC717D66BF}"/>
          </ac:spMkLst>
        </pc:spChg>
        <pc:spChg chg="del">
          <ac:chgData name="Nane Kratzke" userId="971be13ff4ee5ef6" providerId="LiveId" clId="{DD4F4B8C-A7DF-5643-8C8B-D116B96ACB5C}" dt="2021-02-09T13:27:14.784" v="1561" actId="478"/>
          <ac:spMkLst>
            <pc:docMk/>
            <pc:sldMk cId="3993618139" sldId="515"/>
            <ac:spMk id="12" creationId="{961B084A-ADB2-184D-B85F-1ACD7C6CEAD4}"/>
          </ac:spMkLst>
        </pc:spChg>
        <pc:spChg chg="add mod">
          <ac:chgData name="Nane Kratzke" userId="971be13ff4ee5ef6" providerId="LiveId" clId="{DD4F4B8C-A7DF-5643-8C8B-D116B96ACB5C}" dt="2021-02-09T13:48:09.433" v="1716" actId="14100"/>
          <ac:spMkLst>
            <pc:docMk/>
            <pc:sldMk cId="3993618139" sldId="515"/>
            <ac:spMk id="14" creationId="{7DECF8AF-E293-044A-8242-D2A16B2F40FA}"/>
          </ac:spMkLst>
        </pc:spChg>
        <pc:spChg chg="add mod">
          <ac:chgData name="Nane Kratzke" userId="971be13ff4ee5ef6" providerId="LiveId" clId="{DD4F4B8C-A7DF-5643-8C8B-D116B96ACB5C}" dt="2021-02-09T13:47:07.190" v="1710" actId="1076"/>
          <ac:spMkLst>
            <pc:docMk/>
            <pc:sldMk cId="3993618139" sldId="515"/>
            <ac:spMk id="15" creationId="{58AFCAEE-AB46-6642-8615-386518CAE381}"/>
          </ac:spMkLst>
        </pc:spChg>
        <pc:picChg chg="add del mod">
          <ac:chgData name="Nane Kratzke" userId="971be13ff4ee5ef6" providerId="LiveId" clId="{DD4F4B8C-A7DF-5643-8C8B-D116B96ACB5C}" dt="2021-02-09T13:44:22.762" v="1698" actId="478"/>
          <ac:picMkLst>
            <pc:docMk/>
            <pc:sldMk cId="3993618139" sldId="515"/>
            <ac:picMk id="4" creationId="{E72BDEE0-F07C-A245-9321-D987C5E8C566}"/>
          </ac:picMkLst>
        </pc:picChg>
        <pc:picChg chg="add del mod">
          <ac:chgData name="Nane Kratzke" userId="971be13ff4ee5ef6" providerId="LiveId" clId="{DD4F4B8C-A7DF-5643-8C8B-D116B96ACB5C}" dt="2021-02-09T13:41:26.336" v="1696" actId="478"/>
          <ac:picMkLst>
            <pc:docMk/>
            <pc:sldMk cId="3993618139" sldId="515"/>
            <ac:picMk id="13" creationId="{C6F2AEED-DDFA-1445-B675-9A32F6639792}"/>
          </ac:picMkLst>
        </pc:picChg>
        <pc:picChg chg="add del mod">
          <ac:chgData name="Nane Kratzke" userId="971be13ff4ee5ef6" providerId="LiveId" clId="{DD4F4B8C-A7DF-5643-8C8B-D116B96ACB5C}" dt="2021-02-09T13:44:49.782" v="1700" actId="478"/>
          <ac:picMkLst>
            <pc:docMk/>
            <pc:sldMk cId="3993618139" sldId="515"/>
            <ac:picMk id="17" creationId="{D15637C8-D97A-2247-BC29-3B3561AACEA0}"/>
          </ac:picMkLst>
        </pc:picChg>
        <pc:picChg chg="add del mod">
          <ac:chgData name="Nane Kratzke" userId="971be13ff4ee5ef6" providerId="LiveId" clId="{DD4F4B8C-A7DF-5643-8C8B-D116B96ACB5C}" dt="2021-02-09T13:47:40.311" v="1711" actId="478"/>
          <ac:picMkLst>
            <pc:docMk/>
            <pc:sldMk cId="3993618139" sldId="515"/>
            <ac:picMk id="19" creationId="{3F9310BD-D2BA-BA41-A309-622C7A4BE520}"/>
          </ac:picMkLst>
        </pc:picChg>
        <pc:picChg chg="add mod">
          <ac:chgData name="Nane Kratzke" userId="971be13ff4ee5ef6" providerId="LiveId" clId="{DD4F4B8C-A7DF-5643-8C8B-D116B96ACB5C}" dt="2021-02-09T13:47:57.793" v="1715" actId="1076"/>
          <ac:picMkLst>
            <pc:docMk/>
            <pc:sldMk cId="3993618139" sldId="515"/>
            <ac:picMk id="21" creationId="{565275F9-7B0B-664A-AC10-A60D96AF3F6E}"/>
          </ac:picMkLst>
        </pc:picChg>
      </pc:sldChg>
      <pc:sldChg chg="addSp modSp new mod">
        <pc:chgData name="Nane Kratzke" userId="971be13ff4ee5ef6" providerId="LiveId" clId="{DD4F4B8C-A7DF-5643-8C8B-D116B96ACB5C}" dt="2021-02-09T13:33:31.616" v="1695" actId="20577"/>
        <pc:sldMkLst>
          <pc:docMk/>
          <pc:sldMk cId="2132161850" sldId="516"/>
        </pc:sldMkLst>
        <pc:spChg chg="mod">
          <ac:chgData name="Nane Kratzke" userId="971be13ff4ee5ef6" providerId="LiveId" clId="{DD4F4B8C-A7DF-5643-8C8B-D116B96ACB5C}" dt="2021-02-09T13:30:56.117" v="1591" actId="20577"/>
          <ac:spMkLst>
            <pc:docMk/>
            <pc:sldMk cId="2132161850" sldId="516"/>
            <ac:spMk id="2" creationId="{07024353-6BFF-2E41-9470-555ECA534E58}"/>
          </ac:spMkLst>
        </pc:spChg>
        <pc:spChg chg="mod">
          <ac:chgData name="Nane Kratzke" userId="971be13ff4ee5ef6" providerId="LiveId" clId="{DD4F4B8C-A7DF-5643-8C8B-D116B96ACB5C}" dt="2021-02-09T13:33:31.616" v="1695" actId="20577"/>
          <ac:spMkLst>
            <pc:docMk/>
            <pc:sldMk cId="2132161850" sldId="516"/>
            <ac:spMk id="3" creationId="{95810130-D262-3541-88D9-84D4C8B7799D}"/>
          </ac:spMkLst>
        </pc:spChg>
        <pc:spChg chg="add mod">
          <ac:chgData name="Nane Kratzke" userId="971be13ff4ee5ef6" providerId="LiveId" clId="{DD4F4B8C-A7DF-5643-8C8B-D116B96ACB5C}" dt="2021-02-09T13:30:05.942" v="1573" actId="1076"/>
          <ac:spMkLst>
            <pc:docMk/>
            <pc:sldMk cId="2132161850" sldId="516"/>
            <ac:spMk id="5" creationId="{854C1514-3D1C-C748-9510-DFD20B668500}"/>
          </ac:spMkLst>
        </pc:spChg>
        <pc:spChg chg="add mod">
          <ac:chgData name="Nane Kratzke" userId="971be13ff4ee5ef6" providerId="LiveId" clId="{DD4F4B8C-A7DF-5643-8C8B-D116B96ACB5C}" dt="2021-02-09T13:30:22.772" v="1575" actId="1076"/>
          <ac:spMkLst>
            <pc:docMk/>
            <pc:sldMk cId="2132161850" sldId="516"/>
            <ac:spMk id="6" creationId="{25D4576C-2B53-2442-8694-7B583B2CE545}"/>
          </ac:spMkLst>
        </pc:spChg>
        <pc:spChg chg="add mod">
          <ac:chgData name="Nane Kratzke" userId="971be13ff4ee5ef6" providerId="LiveId" clId="{DD4F4B8C-A7DF-5643-8C8B-D116B96ACB5C}" dt="2021-02-09T13:30:36.892" v="1576" actId="404"/>
          <ac:spMkLst>
            <pc:docMk/>
            <pc:sldMk cId="2132161850" sldId="516"/>
            <ac:spMk id="7" creationId="{316BA81D-5757-7543-A4AF-CF4478A54799}"/>
          </ac:spMkLst>
        </pc:spChg>
        <pc:spChg chg="add mod">
          <ac:chgData name="Nane Kratzke" userId="971be13ff4ee5ef6" providerId="LiveId" clId="{DD4F4B8C-A7DF-5643-8C8B-D116B96ACB5C}" dt="2021-02-09T13:30:48.828" v="1578" actId="1076"/>
          <ac:spMkLst>
            <pc:docMk/>
            <pc:sldMk cId="2132161850" sldId="516"/>
            <ac:spMk id="8" creationId="{D1EADF8B-91C3-7F4E-9959-47CF473F8382}"/>
          </ac:spMkLst>
        </pc:spChg>
        <pc:spChg chg="add mod">
          <ac:chgData name="Nane Kratzke" userId="971be13ff4ee5ef6" providerId="LiveId" clId="{DD4F4B8C-A7DF-5643-8C8B-D116B96ACB5C}" dt="2021-02-09T13:30:39.851" v="1577" actId="404"/>
          <ac:spMkLst>
            <pc:docMk/>
            <pc:sldMk cId="2132161850" sldId="516"/>
            <ac:spMk id="9" creationId="{BBB764D8-523C-E04D-83A3-F91A40D9C879}"/>
          </ac:spMkLst>
        </pc:spChg>
        <pc:picChg chg="add mod">
          <ac:chgData name="Nane Kratzke" userId="971be13ff4ee5ef6" providerId="LiveId" clId="{DD4F4B8C-A7DF-5643-8C8B-D116B96ACB5C}" dt="2021-02-09T13:30:05.942" v="1573" actId="1076"/>
          <ac:picMkLst>
            <pc:docMk/>
            <pc:sldMk cId="2132161850" sldId="516"/>
            <ac:picMk id="10" creationId="{31B843CD-92D8-E648-98D6-FE52EC9D1B0B}"/>
          </ac:picMkLst>
        </pc:picChg>
      </pc:sldChg>
      <pc:sldChg chg="addSp delSp modSp add mod">
        <pc:chgData name="Nane Kratzke" userId="971be13ff4ee5ef6" providerId="LiveId" clId="{DD4F4B8C-A7DF-5643-8C8B-D116B96ACB5C}" dt="2021-02-09T14:19:41.274" v="2598" actId="1076"/>
        <pc:sldMkLst>
          <pc:docMk/>
          <pc:sldMk cId="2393075828" sldId="517"/>
        </pc:sldMkLst>
        <pc:spChg chg="mod">
          <ac:chgData name="Nane Kratzke" userId="971be13ff4ee5ef6" providerId="LiveId" clId="{DD4F4B8C-A7DF-5643-8C8B-D116B96ACB5C}" dt="2021-02-09T13:54:35.759" v="1795" actId="20577"/>
          <ac:spMkLst>
            <pc:docMk/>
            <pc:sldMk cId="2393075828" sldId="517"/>
            <ac:spMk id="3" creationId="{95810130-D262-3541-88D9-84D4C8B7799D}"/>
          </ac:spMkLst>
        </pc:spChg>
        <pc:spChg chg="del">
          <ac:chgData name="Nane Kratzke" userId="971be13ff4ee5ef6" providerId="LiveId" clId="{DD4F4B8C-A7DF-5643-8C8B-D116B96ACB5C}" dt="2021-02-09T13:52:17.280" v="1756" actId="478"/>
          <ac:spMkLst>
            <pc:docMk/>
            <pc:sldMk cId="2393075828" sldId="517"/>
            <ac:spMk id="5" creationId="{854C1514-3D1C-C748-9510-DFD20B668500}"/>
          </ac:spMkLst>
        </pc:spChg>
        <pc:spChg chg="del">
          <ac:chgData name="Nane Kratzke" userId="971be13ff4ee5ef6" providerId="LiveId" clId="{DD4F4B8C-A7DF-5643-8C8B-D116B96ACB5C}" dt="2021-02-09T13:52:17.280" v="1756" actId="478"/>
          <ac:spMkLst>
            <pc:docMk/>
            <pc:sldMk cId="2393075828" sldId="517"/>
            <ac:spMk id="6" creationId="{25D4576C-2B53-2442-8694-7B583B2CE545}"/>
          </ac:spMkLst>
        </pc:spChg>
        <pc:spChg chg="del">
          <ac:chgData name="Nane Kratzke" userId="971be13ff4ee5ef6" providerId="LiveId" clId="{DD4F4B8C-A7DF-5643-8C8B-D116B96ACB5C}" dt="2021-02-09T13:52:17.280" v="1756" actId="478"/>
          <ac:spMkLst>
            <pc:docMk/>
            <pc:sldMk cId="2393075828" sldId="517"/>
            <ac:spMk id="7" creationId="{316BA81D-5757-7543-A4AF-CF4478A54799}"/>
          </ac:spMkLst>
        </pc:spChg>
        <pc:spChg chg="del">
          <ac:chgData name="Nane Kratzke" userId="971be13ff4ee5ef6" providerId="LiveId" clId="{DD4F4B8C-A7DF-5643-8C8B-D116B96ACB5C}" dt="2021-02-09T13:52:17.280" v="1756" actId="478"/>
          <ac:spMkLst>
            <pc:docMk/>
            <pc:sldMk cId="2393075828" sldId="517"/>
            <ac:spMk id="8" creationId="{D1EADF8B-91C3-7F4E-9959-47CF473F8382}"/>
          </ac:spMkLst>
        </pc:spChg>
        <pc:spChg chg="del">
          <ac:chgData name="Nane Kratzke" userId="971be13ff4ee5ef6" providerId="LiveId" clId="{DD4F4B8C-A7DF-5643-8C8B-D116B96ACB5C}" dt="2021-02-09T13:52:20.081" v="1757" actId="478"/>
          <ac:spMkLst>
            <pc:docMk/>
            <pc:sldMk cId="2393075828" sldId="517"/>
            <ac:spMk id="9" creationId="{BBB764D8-523C-E04D-83A3-F91A40D9C879}"/>
          </ac:spMkLst>
        </pc:spChg>
        <pc:spChg chg="add mod">
          <ac:chgData name="Nane Kratzke" userId="971be13ff4ee5ef6" providerId="LiveId" clId="{DD4F4B8C-A7DF-5643-8C8B-D116B96ACB5C}" dt="2021-02-09T14:03:02.878" v="2131" actId="403"/>
          <ac:spMkLst>
            <pc:docMk/>
            <pc:sldMk cId="2393075828" sldId="517"/>
            <ac:spMk id="11" creationId="{76B4EEF0-1D78-3C47-BFC8-83DA4A8309E1}"/>
          </ac:spMkLst>
        </pc:spChg>
        <pc:spChg chg="add mod">
          <ac:chgData name="Nane Kratzke" userId="971be13ff4ee5ef6" providerId="LiveId" clId="{DD4F4B8C-A7DF-5643-8C8B-D116B96ACB5C}" dt="2021-02-09T14:19:38.032" v="2597" actId="1076"/>
          <ac:spMkLst>
            <pc:docMk/>
            <pc:sldMk cId="2393075828" sldId="517"/>
            <ac:spMk id="13" creationId="{2D7AA12F-B9E9-5248-A634-7272568E5127}"/>
          </ac:spMkLst>
        </pc:spChg>
        <pc:spChg chg="add mod">
          <ac:chgData name="Nane Kratzke" userId="971be13ff4ee5ef6" providerId="LiveId" clId="{DD4F4B8C-A7DF-5643-8C8B-D116B96ACB5C}" dt="2021-02-09T14:19:41.274" v="2598" actId="1076"/>
          <ac:spMkLst>
            <pc:docMk/>
            <pc:sldMk cId="2393075828" sldId="517"/>
            <ac:spMk id="14" creationId="{F86F4ACE-59AB-5349-B0F0-2A468679DD1C}"/>
          </ac:spMkLst>
        </pc:spChg>
        <pc:picChg chg="del">
          <ac:chgData name="Nane Kratzke" userId="971be13ff4ee5ef6" providerId="LiveId" clId="{DD4F4B8C-A7DF-5643-8C8B-D116B96ACB5C}" dt="2021-02-09T13:52:17.280" v="1756" actId="478"/>
          <ac:picMkLst>
            <pc:docMk/>
            <pc:sldMk cId="2393075828" sldId="517"/>
            <ac:picMk id="10" creationId="{31B843CD-92D8-E648-98D6-FE52EC9D1B0B}"/>
          </ac:picMkLst>
        </pc:picChg>
        <pc:picChg chg="add mod">
          <ac:chgData name="Nane Kratzke" userId="971be13ff4ee5ef6" providerId="LiveId" clId="{DD4F4B8C-A7DF-5643-8C8B-D116B96ACB5C}" dt="2021-02-09T13:53:37.782" v="1768" actId="14861"/>
          <ac:picMkLst>
            <pc:docMk/>
            <pc:sldMk cId="2393075828" sldId="517"/>
            <ac:picMk id="12" creationId="{7F49048A-DDC4-134D-B15C-90E46CF220D3}"/>
          </ac:picMkLst>
        </pc:picChg>
      </pc:sldChg>
      <pc:sldChg chg="addSp delSp modSp add mod">
        <pc:chgData name="Nane Kratzke" userId="971be13ff4ee5ef6" providerId="LiveId" clId="{DD4F4B8C-A7DF-5643-8C8B-D116B96ACB5C}" dt="2021-02-09T14:20:13.775" v="2600" actId="1076"/>
        <pc:sldMkLst>
          <pc:docMk/>
          <pc:sldMk cId="3347503955" sldId="518"/>
        </pc:sldMkLst>
        <pc:spChg chg="mod">
          <ac:chgData name="Nane Kratzke" userId="971be13ff4ee5ef6" providerId="LiveId" clId="{DD4F4B8C-A7DF-5643-8C8B-D116B96ACB5C}" dt="2021-02-09T13:56:36.951" v="1860" actId="20577"/>
          <ac:spMkLst>
            <pc:docMk/>
            <pc:sldMk cId="3347503955" sldId="518"/>
            <ac:spMk id="3" creationId="{95810130-D262-3541-88D9-84D4C8B7799D}"/>
          </ac:spMkLst>
        </pc:spChg>
        <pc:spChg chg="add mod">
          <ac:chgData name="Nane Kratzke" userId="971be13ff4ee5ef6" providerId="LiveId" clId="{DD4F4B8C-A7DF-5643-8C8B-D116B96ACB5C}" dt="2021-02-09T14:01:26.945" v="1990" actId="1076"/>
          <ac:spMkLst>
            <pc:docMk/>
            <pc:sldMk cId="3347503955" sldId="518"/>
            <ac:spMk id="10" creationId="{EDDFC1A1-BEB7-344F-93D2-D3EE1F923AC2}"/>
          </ac:spMkLst>
        </pc:spChg>
        <pc:spChg chg="del">
          <ac:chgData name="Nane Kratzke" userId="971be13ff4ee5ef6" providerId="LiveId" clId="{DD4F4B8C-A7DF-5643-8C8B-D116B96ACB5C}" dt="2021-02-09T13:57:00.216" v="1864" actId="478"/>
          <ac:spMkLst>
            <pc:docMk/>
            <pc:sldMk cId="3347503955" sldId="518"/>
            <ac:spMk id="11" creationId="{76B4EEF0-1D78-3C47-BFC8-83DA4A8309E1}"/>
          </ac:spMkLst>
        </pc:spChg>
        <pc:spChg chg="del">
          <ac:chgData name="Nane Kratzke" userId="971be13ff4ee5ef6" providerId="LiveId" clId="{DD4F4B8C-A7DF-5643-8C8B-D116B96ACB5C}" dt="2021-02-09T13:57:59.672" v="1878" actId="478"/>
          <ac:spMkLst>
            <pc:docMk/>
            <pc:sldMk cId="3347503955" sldId="518"/>
            <ac:spMk id="13" creationId="{2D7AA12F-B9E9-5248-A634-7272568E5127}"/>
          </ac:spMkLst>
        </pc:spChg>
        <pc:spChg chg="del">
          <ac:chgData name="Nane Kratzke" userId="971be13ff4ee5ef6" providerId="LiveId" clId="{DD4F4B8C-A7DF-5643-8C8B-D116B96ACB5C}" dt="2021-02-09T13:58:26.627" v="1885" actId="478"/>
          <ac:spMkLst>
            <pc:docMk/>
            <pc:sldMk cId="3347503955" sldId="518"/>
            <ac:spMk id="14" creationId="{F86F4ACE-59AB-5349-B0F0-2A468679DD1C}"/>
          </ac:spMkLst>
        </pc:spChg>
        <pc:spChg chg="add mod">
          <ac:chgData name="Nane Kratzke" userId="971be13ff4ee5ef6" providerId="LiveId" clId="{DD4F4B8C-A7DF-5643-8C8B-D116B96ACB5C}" dt="2021-02-09T14:01:17.822" v="1988" actId="404"/>
          <ac:spMkLst>
            <pc:docMk/>
            <pc:sldMk cId="3347503955" sldId="518"/>
            <ac:spMk id="16" creationId="{887B82A1-6F3F-D643-A3CE-BA131EF5B4A9}"/>
          </ac:spMkLst>
        </pc:spChg>
        <pc:spChg chg="add mod">
          <ac:chgData name="Nane Kratzke" userId="971be13ff4ee5ef6" providerId="LiveId" clId="{DD4F4B8C-A7DF-5643-8C8B-D116B96ACB5C}" dt="2021-02-09T14:01:01.474" v="1986" actId="1076"/>
          <ac:spMkLst>
            <pc:docMk/>
            <pc:sldMk cId="3347503955" sldId="518"/>
            <ac:spMk id="17" creationId="{7C94A1A5-41A7-DE43-997E-73648A484122}"/>
          </ac:spMkLst>
        </pc:spChg>
        <pc:spChg chg="add del mod">
          <ac:chgData name="Nane Kratzke" userId="971be13ff4ee5ef6" providerId="LiveId" clId="{DD4F4B8C-A7DF-5643-8C8B-D116B96ACB5C}" dt="2021-02-09T13:58:56.004" v="1890" actId="478"/>
          <ac:spMkLst>
            <pc:docMk/>
            <pc:sldMk cId="3347503955" sldId="518"/>
            <ac:spMk id="18" creationId="{36D3AA8B-FA69-5E41-8AC1-151A41102EB0}"/>
          </ac:spMkLst>
        </pc:spChg>
        <pc:spChg chg="add mod">
          <ac:chgData name="Nane Kratzke" userId="971be13ff4ee5ef6" providerId="LiveId" clId="{DD4F4B8C-A7DF-5643-8C8B-D116B96ACB5C}" dt="2021-02-09T14:20:13.775" v="2600" actId="1076"/>
          <ac:spMkLst>
            <pc:docMk/>
            <pc:sldMk cId="3347503955" sldId="518"/>
            <ac:spMk id="19" creationId="{72D60AC2-ED20-5548-8698-D20C745C3EDA}"/>
          </ac:spMkLst>
        </pc:spChg>
        <pc:picChg chg="add mod">
          <ac:chgData name="Nane Kratzke" userId="971be13ff4ee5ef6" providerId="LiveId" clId="{DD4F4B8C-A7DF-5643-8C8B-D116B96ACB5C}" dt="2021-02-09T13:59:41.089" v="1899" actId="1076"/>
          <ac:picMkLst>
            <pc:docMk/>
            <pc:sldMk cId="3347503955" sldId="518"/>
            <ac:picMk id="9" creationId="{C04384B8-C2F2-864F-882D-739D69314825}"/>
          </ac:picMkLst>
        </pc:picChg>
        <pc:picChg chg="del">
          <ac:chgData name="Nane Kratzke" userId="971be13ff4ee5ef6" providerId="LiveId" clId="{DD4F4B8C-A7DF-5643-8C8B-D116B96ACB5C}" dt="2021-02-09T13:56:41.647" v="1861" actId="478"/>
          <ac:picMkLst>
            <pc:docMk/>
            <pc:sldMk cId="3347503955" sldId="518"/>
            <ac:picMk id="12" creationId="{7F49048A-DDC4-134D-B15C-90E46CF220D3}"/>
          </ac:picMkLst>
        </pc:picChg>
        <pc:picChg chg="add mod">
          <ac:chgData name="Nane Kratzke" userId="971be13ff4ee5ef6" providerId="LiveId" clId="{DD4F4B8C-A7DF-5643-8C8B-D116B96ACB5C}" dt="2021-02-09T13:59:48.078" v="1900" actId="1076"/>
          <ac:picMkLst>
            <pc:docMk/>
            <pc:sldMk cId="3347503955" sldId="518"/>
            <ac:picMk id="15" creationId="{C8F7CAC8-D637-EA4B-9CCF-4C176B7D7646}"/>
          </ac:picMkLst>
        </pc:picChg>
      </pc:sldChg>
      <pc:sldChg chg="addSp delSp modSp add mod">
        <pc:chgData name="Nane Kratzke" userId="971be13ff4ee5ef6" providerId="LiveId" clId="{DD4F4B8C-A7DF-5643-8C8B-D116B96ACB5C}" dt="2021-02-09T14:19:20.475" v="2596" actId="20577"/>
        <pc:sldMkLst>
          <pc:docMk/>
          <pc:sldMk cId="4010345383" sldId="519"/>
        </pc:sldMkLst>
        <pc:spChg chg="mod">
          <ac:chgData name="Nane Kratzke" userId="971be13ff4ee5ef6" providerId="LiveId" clId="{DD4F4B8C-A7DF-5643-8C8B-D116B96ACB5C}" dt="2021-02-09T14:04:08.370" v="2162" actId="20577"/>
          <ac:spMkLst>
            <pc:docMk/>
            <pc:sldMk cId="4010345383" sldId="519"/>
            <ac:spMk id="3" creationId="{95810130-D262-3541-88D9-84D4C8B7799D}"/>
          </ac:spMkLst>
        </pc:spChg>
        <pc:spChg chg="add mod">
          <ac:chgData name="Nane Kratzke" userId="971be13ff4ee5ef6" providerId="LiveId" clId="{DD4F4B8C-A7DF-5643-8C8B-D116B96ACB5C}" dt="2021-02-09T14:06:54.576" v="2227" actId="14100"/>
          <ac:spMkLst>
            <pc:docMk/>
            <pc:sldMk cId="4010345383" sldId="519"/>
            <ac:spMk id="10" creationId="{B5C3B51A-5AA3-5040-82C7-3FADDAD1775B}"/>
          </ac:spMkLst>
        </pc:spChg>
        <pc:spChg chg="del">
          <ac:chgData name="Nane Kratzke" userId="971be13ff4ee5ef6" providerId="LiveId" clId="{DD4F4B8C-A7DF-5643-8C8B-D116B96ACB5C}" dt="2021-02-09T14:04:24.989" v="2167" actId="478"/>
          <ac:spMkLst>
            <pc:docMk/>
            <pc:sldMk cId="4010345383" sldId="519"/>
            <ac:spMk id="11" creationId="{76B4EEF0-1D78-3C47-BFC8-83DA4A8309E1}"/>
          </ac:spMkLst>
        </pc:spChg>
        <pc:spChg chg="del">
          <ac:chgData name="Nane Kratzke" userId="971be13ff4ee5ef6" providerId="LiveId" clId="{DD4F4B8C-A7DF-5643-8C8B-D116B96ACB5C}" dt="2021-02-09T14:04:20.813" v="2165" actId="478"/>
          <ac:spMkLst>
            <pc:docMk/>
            <pc:sldMk cId="4010345383" sldId="519"/>
            <ac:spMk id="13" creationId="{2D7AA12F-B9E9-5248-A634-7272568E5127}"/>
          </ac:spMkLst>
        </pc:spChg>
        <pc:spChg chg="del">
          <ac:chgData name="Nane Kratzke" userId="971be13ff4ee5ef6" providerId="LiveId" clId="{DD4F4B8C-A7DF-5643-8C8B-D116B96ACB5C}" dt="2021-02-09T14:04:32.772" v="2170" actId="478"/>
          <ac:spMkLst>
            <pc:docMk/>
            <pc:sldMk cId="4010345383" sldId="519"/>
            <ac:spMk id="14" creationId="{F86F4ACE-59AB-5349-B0F0-2A468679DD1C}"/>
          </ac:spMkLst>
        </pc:spChg>
        <pc:spChg chg="add mod">
          <ac:chgData name="Nane Kratzke" userId="971be13ff4ee5ef6" providerId="LiveId" clId="{DD4F4B8C-A7DF-5643-8C8B-D116B96ACB5C}" dt="2021-02-09T14:19:20.475" v="2596" actId="20577"/>
          <ac:spMkLst>
            <pc:docMk/>
            <pc:sldMk cId="4010345383" sldId="519"/>
            <ac:spMk id="15" creationId="{84828E4A-FF07-D541-835B-280723384F11}"/>
          </ac:spMkLst>
        </pc:spChg>
        <pc:spChg chg="add mod">
          <ac:chgData name="Nane Kratzke" userId="971be13ff4ee5ef6" providerId="LiveId" clId="{DD4F4B8C-A7DF-5643-8C8B-D116B96ACB5C}" dt="2021-02-09T14:19:12.519" v="2595" actId="1076"/>
          <ac:spMkLst>
            <pc:docMk/>
            <pc:sldMk cId="4010345383" sldId="519"/>
            <ac:spMk id="16" creationId="{9E1CB37F-CE2B-484C-8187-EA369040DCD3}"/>
          </ac:spMkLst>
        </pc:spChg>
        <pc:picChg chg="add mod">
          <ac:chgData name="Nane Kratzke" userId="971be13ff4ee5ef6" providerId="LiveId" clId="{DD4F4B8C-A7DF-5643-8C8B-D116B96ACB5C}" dt="2021-02-09T14:04:37.093" v="2171" actId="14861"/>
          <ac:picMkLst>
            <pc:docMk/>
            <pc:sldMk cId="4010345383" sldId="519"/>
            <ac:picMk id="9" creationId="{992202E6-418D-C647-824C-EA86CD5BBD36}"/>
          </ac:picMkLst>
        </pc:picChg>
        <pc:picChg chg="del">
          <ac:chgData name="Nane Kratzke" userId="971be13ff4ee5ef6" providerId="LiveId" clId="{DD4F4B8C-A7DF-5643-8C8B-D116B96ACB5C}" dt="2021-02-09T14:04:10.486" v="2163" actId="478"/>
          <ac:picMkLst>
            <pc:docMk/>
            <pc:sldMk cId="4010345383" sldId="519"/>
            <ac:picMk id="12" creationId="{7F49048A-DDC4-134D-B15C-90E46CF220D3}"/>
          </ac:picMkLst>
        </pc:picChg>
      </pc:sldChg>
      <pc:sldChg chg="addSp delSp modSp new mod ord">
        <pc:chgData name="Nane Kratzke" userId="971be13ff4ee5ef6" providerId="LiveId" clId="{DD4F4B8C-A7DF-5643-8C8B-D116B96ACB5C}" dt="2021-02-09T14:11:46.298" v="2285" actId="20578"/>
        <pc:sldMkLst>
          <pc:docMk/>
          <pc:sldMk cId="4002176707" sldId="520"/>
        </pc:sldMkLst>
        <pc:spChg chg="mod">
          <ac:chgData name="Nane Kratzke" userId="971be13ff4ee5ef6" providerId="LiveId" clId="{DD4F4B8C-A7DF-5643-8C8B-D116B96ACB5C}" dt="2021-02-09T14:08:02.004" v="2259" actId="6549"/>
          <ac:spMkLst>
            <pc:docMk/>
            <pc:sldMk cId="4002176707" sldId="520"/>
            <ac:spMk id="2" creationId="{F6236B2C-3606-3A42-A04E-7F93861B1833}"/>
          </ac:spMkLst>
        </pc:spChg>
        <pc:spChg chg="mod">
          <ac:chgData name="Nane Kratzke" userId="971be13ff4ee5ef6" providerId="LiveId" clId="{DD4F4B8C-A7DF-5643-8C8B-D116B96ACB5C}" dt="2021-02-09T14:07:59.931" v="2258" actId="20577"/>
          <ac:spMkLst>
            <pc:docMk/>
            <pc:sldMk cId="4002176707" sldId="520"/>
            <ac:spMk id="3" creationId="{3037C572-4F1A-5D4F-8281-E35CD6DA164C}"/>
          </ac:spMkLst>
        </pc:spChg>
        <pc:spChg chg="add del mod">
          <ac:chgData name="Nane Kratzke" userId="971be13ff4ee5ef6" providerId="LiveId" clId="{DD4F4B8C-A7DF-5643-8C8B-D116B96ACB5C}" dt="2021-02-09T14:09:13.082" v="2270"/>
          <ac:spMkLst>
            <pc:docMk/>
            <pc:sldMk cId="4002176707" sldId="520"/>
            <ac:spMk id="6" creationId="{2F588901-E589-F447-AECF-90240BA1AB5A}"/>
          </ac:spMkLst>
        </pc:spChg>
        <pc:graphicFrameChg chg="add mod modGraphic">
          <ac:chgData name="Nane Kratzke" userId="971be13ff4ee5ef6" providerId="LiveId" clId="{DD4F4B8C-A7DF-5643-8C8B-D116B96ACB5C}" dt="2021-02-09T14:11:22.062" v="2284"/>
          <ac:graphicFrameMkLst>
            <pc:docMk/>
            <pc:sldMk cId="4002176707" sldId="520"/>
            <ac:graphicFrameMk id="5" creationId="{E9E7359D-A233-B746-9D4F-89DBD5865580}"/>
          </ac:graphicFrameMkLst>
        </pc:graphicFrameChg>
      </pc:sldChg>
      <pc:sldChg chg="addSp modSp new mod">
        <pc:chgData name="Nane Kratzke" userId="971be13ff4ee5ef6" providerId="LiveId" clId="{DD4F4B8C-A7DF-5643-8C8B-D116B96ACB5C}" dt="2021-02-09T14:18:27.033" v="2593" actId="14861"/>
        <pc:sldMkLst>
          <pc:docMk/>
          <pc:sldMk cId="3192548314" sldId="521"/>
        </pc:sldMkLst>
        <pc:spChg chg="mod">
          <ac:chgData name="Nane Kratzke" userId="971be13ff4ee5ef6" providerId="LiveId" clId="{DD4F4B8C-A7DF-5643-8C8B-D116B96ACB5C}" dt="2021-02-09T14:13:05.068" v="2299" actId="20577"/>
          <ac:spMkLst>
            <pc:docMk/>
            <pc:sldMk cId="3192548314" sldId="521"/>
            <ac:spMk id="2" creationId="{A90E5BB1-7583-1143-B759-BC28AFD51ED3}"/>
          </ac:spMkLst>
        </pc:spChg>
        <pc:spChg chg="mod">
          <ac:chgData name="Nane Kratzke" userId="971be13ff4ee5ef6" providerId="LiveId" clId="{DD4F4B8C-A7DF-5643-8C8B-D116B96ACB5C}" dt="2021-02-09T14:13:11.769" v="2322" actId="20577"/>
          <ac:spMkLst>
            <pc:docMk/>
            <pc:sldMk cId="3192548314" sldId="521"/>
            <ac:spMk id="3" creationId="{484CD229-70F0-6343-9F65-C728239176DE}"/>
          </ac:spMkLst>
        </pc:spChg>
        <pc:spChg chg="add mod">
          <ac:chgData name="Nane Kratzke" userId="971be13ff4ee5ef6" providerId="LiveId" clId="{DD4F4B8C-A7DF-5643-8C8B-D116B96ACB5C}" dt="2021-02-09T14:17:53.587" v="2587" actId="20577"/>
          <ac:spMkLst>
            <pc:docMk/>
            <pc:sldMk cId="3192548314" sldId="521"/>
            <ac:spMk id="5" creationId="{2684B831-C1ED-DA46-A629-105AB8E3E220}"/>
          </ac:spMkLst>
        </pc:spChg>
        <pc:spChg chg="add mod">
          <ac:chgData name="Nane Kratzke" userId="971be13ff4ee5ef6" providerId="LiveId" clId="{DD4F4B8C-A7DF-5643-8C8B-D116B96ACB5C}" dt="2021-02-09T14:17:45.843" v="2582" actId="20577"/>
          <ac:spMkLst>
            <pc:docMk/>
            <pc:sldMk cId="3192548314" sldId="521"/>
            <ac:spMk id="6" creationId="{AFCBAE16-231C-854F-AEF4-95744B18B7A3}"/>
          </ac:spMkLst>
        </pc:spChg>
        <pc:spChg chg="add mod">
          <ac:chgData name="Nane Kratzke" userId="971be13ff4ee5ef6" providerId="LiveId" clId="{DD4F4B8C-A7DF-5643-8C8B-D116B96ACB5C}" dt="2021-02-09T14:18:21.275" v="2592" actId="1076"/>
          <ac:spMkLst>
            <pc:docMk/>
            <pc:sldMk cId="3192548314" sldId="521"/>
            <ac:spMk id="8" creationId="{4BCD1877-A11F-F94B-9548-4E8D01C575F3}"/>
          </ac:spMkLst>
        </pc:spChg>
        <pc:picChg chg="add mod">
          <ac:chgData name="Nane Kratzke" userId="971be13ff4ee5ef6" providerId="LiveId" clId="{DD4F4B8C-A7DF-5643-8C8B-D116B96ACB5C}" dt="2021-02-09T14:18:27.033" v="2593" actId="14861"/>
          <ac:picMkLst>
            <pc:docMk/>
            <pc:sldMk cId="3192548314" sldId="521"/>
            <ac:picMk id="7" creationId="{3C845164-20A7-E440-AE7C-FA22B65680A6}"/>
          </ac:picMkLst>
        </pc:picChg>
      </pc:sldChg>
      <pc:sldChg chg="addSp delSp modSp new mod">
        <pc:chgData name="Nane Kratzke" userId="971be13ff4ee5ef6" providerId="LiveId" clId="{DD4F4B8C-A7DF-5643-8C8B-D116B96ACB5C}" dt="2021-02-09T14:38:22.558" v="3166" actId="1076"/>
        <pc:sldMkLst>
          <pc:docMk/>
          <pc:sldMk cId="1767911000" sldId="522"/>
        </pc:sldMkLst>
        <pc:spChg chg="mod">
          <ac:chgData name="Nane Kratzke" userId="971be13ff4ee5ef6" providerId="LiveId" clId="{DD4F4B8C-A7DF-5643-8C8B-D116B96ACB5C}" dt="2021-02-09T14:21:04.130" v="2614" actId="20577"/>
          <ac:spMkLst>
            <pc:docMk/>
            <pc:sldMk cId="1767911000" sldId="522"/>
            <ac:spMk id="2" creationId="{7045F7AD-3380-8F45-AACE-94D338E7B039}"/>
          </ac:spMkLst>
        </pc:spChg>
        <pc:spChg chg="mod">
          <ac:chgData name="Nane Kratzke" userId="971be13ff4ee5ef6" providerId="LiveId" clId="{DD4F4B8C-A7DF-5643-8C8B-D116B96ACB5C}" dt="2021-02-09T14:21:28.587" v="2653" actId="20577"/>
          <ac:spMkLst>
            <pc:docMk/>
            <pc:sldMk cId="1767911000" sldId="522"/>
            <ac:spMk id="3" creationId="{82D50E9D-90EA-4446-A364-9DD2B2F9962A}"/>
          </ac:spMkLst>
        </pc:spChg>
        <pc:spChg chg="add del mod">
          <ac:chgData name="Nane Kratzke" userId="971be13ff4ee5ef6" providerId="LiveId" clId="{DD4F4B8C-A7DF-5643-8C8B-D116B96ACB5C}" dt="2021-02-09T14:28:44.641" v="2693" actId="478"/>
          <ac:spMkLst>
            <pc:docMk/>
            <pc:sldMk cId="1767911000" sldId="522"/>
            <ac:spMk id="5" creationId="{4190D8DE-1527-444C-ADD7-7EB3880734CB}"/>
          </ac:spMkLst>
        </pc:spChg>
        <pc:spChg chg="add del">
          <ac:chgData name="Nane Kratzke" userId="971be13ff4ee5ef6" providerId="LiveId" clId="{DD4F4B8C-A7DF-5643-8C8B-D116B96ACB5C}" dt="2021-02-09T14:22:57.199" v="2655"/>
          <ac:spMkLst>
            <pc:docMk/>
            <pc:sldMk cId="1767911000" sldId="522"/>
            <ac:spMk id="6" creationId="{51E50D6C-54E3-0846-A0F7-42E44749A24E}"/>
          </ac:spMkLst>
        </pc:spChg>
        <pc:spChg chg="add del">
          <ac:chgData name="Nane Kratzke" userId="971be13ff4ee5ef6" providerId="LiveId" clId="{DD4F4B8C-A7DF-5643-8C8B-D116B96ACB5C}" dt="2021-02-09T14:23:55.123" v="2664"/>
          <ac:spMkLst>
            <pc:docMk/>
            <pc:sldMk cId="1767911000" sldId="522"/>
            <ac:spMk id="8" creationId="{F0C30D32-DD5F-9746-9738-8283C73B2129}"/>
          </ac:spMkLst>
        </pc:spChg>
        <pc:spChg chg="add del">
          <ac:chgData name="Nane Kratzke" userId="971be13ff4ee5ef6" providerId="LiveId" clId="{DD4F4B8C-A7DF-5643-8C8B-D116B96ACB5C}" dt="2021-02-09T14:24:38.004" v="2671"/>
          <ac:spMkLst>
            <pc:docMk/>
            <pc:sldMk cId="1767911000" sldId="522"/>
            <ac:spMk id="11" creationId="{54D71AFC-3E03-304E-B74B-604615A0853F}"/>
          </ac:spMkLst>
        </pc:spChg>
        <pc:spChg chg="add mod">
          <ac:chgData name="Nane Kratzke" userId="971be13ff4ee5ef6" providerId="LiveId" clId="{DD4F4B8C-A7DF-5643-8C8B-D116B96ACB5C}" dt="2021-02-09T14:38:22.558" v="3166" actId="1076"/>
          <ac:spMkLst>
            <pc:docMk/>
            <pc:sldMk cId="1767911000" sldId="522"/>
            <ac:spMk id="14" creationId="{7B0533ED-CC73-884A-8E1C-33F31112FBA0}"/>
          </ac:spMkLst>
        </pc:spChg>
        <pc:spChg chg="add mod">
          <ac:chgData name="Nane Kratzke" userId="971be13ff4ee5ef6" providerId="LiveId" clId="{DD4F4B8C-A7DF-5643-8C8B-D116B96ACB5C}" dt="2021-02-09T14:37:51.498" v="3165" actId="14100"/>
          <ac:spMkLst>
            <pc:docMk/>
            <pc:sldMk cId="1767911000" sldId="522"/>
            <ac:spMk id="15" creationId="{4BFF1678-CC74-4743-BC6B-0AB68EC19EAD}"/>
          </ac:spMkLst>
        </pc:spChg>
        <pc:spChg chg="add mod">
          <ac:chgData name="Nane Kratzke" userId="971be13ff4ee5ef6" providerId="LiveId" clId="{DD4F4B8C-A7DF-5643-8C8B-D116B96ACB5C}" dt="2021-02-09T14:38:22.558" v="3166" actId="1076"/>
          <ac:spMkLst>
            <pc:docMk/>
            <pc:sldMk cId="1767911000" sldId="522"/>
            <ac:spMk id="20" creationId="{73621164-9B91-CA43-8311-C2FC5C310725}"/>
          </ac:spMkLst>
        </pc:spChg>
        <pc:spChg chg="add mod">
          <ac:chgData name="Nane Kratzke" userId="971be13ff4ee5ef6" providerId="LiveId" clId="{DD4F4B8C-A7DF-5643-8C8B-D116B96ACB5C}" dt="2021-02-09T14:38:22.558" v="3166" actId="1076"/>
          <ac:spMkLst>
            <pc:docMk/>
            <pc:sldMk cId="1767911000" sldId="522"/>
            <ac:spMk id="21" creationId="{AF8258AD-498B-E644-B5B8-EE4D8933B404}"/>
          </ac:spMkLst>
        </pc:spChg>
        <pc:spChg chg="add mod">
          <ac:chgData name="Nane Kratzke" userId="971be13ff4ee5ef6" providerId="LiveId" clId="{DD4F4B8C-A7DF-5643-8C8B-D116B96ACB5C}" dt="2021-02-09T14:38:22.558" v="3166" actId="1076"/>
          <ac:spMkLst>
            <pc:docMk/>
            <pc:sldMk cId="1767911000" sldId="522"/>
            <ac:spMk id="22" creationId="{EB16B9E8-6CD3-9640-8408-B71C0832CD11}"/>
          </ac:spMkLst>
        </pc:spChg>
        <pc:spChg chg="add mod">
          <ac:chgData name="Nane Kratzke" userId="971be13ff4ee5ef6" providerId="LiveId" clId="{DD4F4B8C-A7DF-5643-8C8B-D116B96ACB5C}" dt="2021-02-09T14:38:22.558" v="3166" actId="1076"/>
          <ac:spMkLst>
            <pc:docMk/>
            <pc:sldMk cId="1767911000" sldId="522"/>
            <ac:spMk id="23" creationId="{1EE0A265-4F41-5748-AA7A-D1D708F5FD31}"/>
          </ac:spMkLst>
        </pc:spChg>
        <pc:spChg chg="add mod">
          <ac:chgData name="Nane Kratzke" userId="971be13ff4ee5ef6" providerId="LiveId" clId="{DD4F4B8C-A7DF-5643-8C8B-D116B96ACB5C}" dt="2021-02-09T14:38:22.558" v="3166" actId="1076"/>
          <ac:spMkLst>
            <pc:docMk/>
            <pc:sldMk cId="1767911000" sldId="522"/>
            <ac:spMk id="24" creationId="{5D7B2D3D-3E10-0540-986A-1A3E79E9B7C5}"/>
          </ac:spMkLst>
        </pc:spChg>
        <pc:spChg chg="add mod">
          <ac:chgData name="Nane Kratzke" userId="971be13ff4ee5ef6" providerId="LiveId" clId="{DD4F4B8C-A7DF-5643-8C8B-D116B96ACB5C}" dt="2021-02-09T14:38:22.558" v="3166" actId="1076"/>
          <ac:spMkLst>
            <pc:docMk/>
            <pc:sldMk cId="1767911000" sldId="522"/>
            <ac:spMk id="25" creationId="{4BBEDFD1-F4CC-D849-B753-75CA20AF6938}"/>
          </ac:spMkLst>
        </pc:spChg>
        <pc:picChg chg="add del mod">
          <ac:chgData name="Nane Kratzke" userId="971be13ff4ee5ef6" providerId="LiveId" clId="{DD4F4B8C-A7DF-5643-8C8B-D116B96ACB5C}" dt="2021-02-09T14:23:29.260" v="2661" actId="478"/>
          <ac:picMkLst>
            <pc:docMk/>
            <pc:sldMk cId="1767911000" sldId="522"/>
            <ac:picMk id="7" creationId="{EDAAC659-9BA2-944D-A292-521AB43A916D}"/>
          </ac:picMkLst>
        </pc:picChg>
        <pc:picChg chg="add mod">
          <ac:chgData name="Nane Kratzke" userId="971be13ff4ee5ef6" providerId="LiveId" clId="{DD4F4B8C-A7DF-5643-8C8B-D116B96ACB5C}" dt="2021-02-09T14:38:22.558" v="3166" actId="1076"/>
          <ac:picMkLst>
            <pc:docMk/>
            <pc:sldMk cId="1767911000" sldId="522"/>
            <ac:picMk id="9" creationId="{571A3DFE-3A91-2840-AF57-62B55D8A9739}"/>
          </ac:picMkLst>
        </pc:picChg>
        <pc:picChg chg="add mod">
          <ac:chgData name="Nane Kratzke" userId="971be13ff4ee5ef6" providerId="LiveId" clId="{DD4F4B8C-A7DF-5643-8C8B-D116B96ACB5C}" dt="2021-02-09T14:38:22.558" v="3166" actId="1076"/>
          <ac:picMkLst>
            <pc:docMk/>
            <pc:sldMk cId="1767911000" sldId="522"/>
            <ac:picMk id="10" creationId="{573FC5F0-5269-4A46-9C65-1CFA3EAE8C83}"/>
          </ac:picMkLst>
        </pc:picChg>
        <pc:picChg chg="add mod">
          <ac:chgData name="Nane Kratzke" userId="971be13ff4ee5ef6" providerId="LiveId" clId="{DD4F4B8C-A7DF-5643-8C8B-D116B96ACB5C}" dt="2021-02-09T14:38:22.558" v="3166" actId="1076"/>
          <ac:picMkLst>
            <pc:docMk/>
            <pc:sldMk cId="1767911000" sldId="522"/>
            <ac:picMk id="12" creationId="{0BF61B0D-08DC-5A48-9A31-1AADCD8A9C71}"/>
          </ac:picMkLst>
        </pc:picChg>
        <pc:picChg chg="add mod">
          <ac:chgData name="Nane Kratzke" userId="971be13ff4ee5ef6" providerId="LiveId" clId="{DD4F4B8C-A7DF-5643-8C8B-D116B96ACB5C}" dt="2021-02-09T14:38:22.558" v="3166" actId="1076"/>
          <ac:picMkLst>
            <pc:docMk/>
            <pc:sldMk cId="1767911000" sldId="522"/>
            <ac:picMk id="13" creationId="{12568AC8-E321-F74F-B2B8-9E71274D149B}"/>
          </ac:picMkLst>
        </pc:picChg>
        <pc:picChg chg="add mod">
          <ac:chgData name="Nane Kratzke" userId="971be13ff4ee5ef6" providerId="LiveId" clId="{DD4F4B8C-A7DF-5643-8C8B-D116B96ACB5C}" dt="2021-02-09T14:38:22.558" v="3166" actId="1076"/>
          <ac:picMkLst>
            <pc:docMk/>
            <pc:sldMk cId="1767911000" sldId="522"/>
            <ac:picMk id="3076" creationId="{60F345D0-AAEC-C847-800B-7D04ADAA7681}"/>
          </ac:picMkLst>
        </pc:picChg>
        <pc:picChg chg="add del">
          <ac:chgData name="Nane Kratzke" userId="971be13ff4ee5ef6" providerId="LiveId" clId="{DD4F4B8C-A7DF-5643-8C8B-D116B96ACB5C}" dt="2021-02-09T14:25:00.657" v="2675"/>
          <ac:picMkLst>
            <pc:docMk/>
            <pc:sldMk cId="1767911000" sldId="522"/>
            <ac:picMk id="3082" creationId="{F8282B25-A0FF-1742-927C-F49B1776654F}"/>
          </ac:picMkLst>
        </pc:picChg>
        <pc:picChg chg="add mod">
          <ac:chgData name="Nane Kratzke" userId="971be13ff4ee5ef6" providerId="LiveId" clId="{DD4F4B8C-A7DF-5643-8C8B-D116B96ACB5C}" dt="2021-02-09T14:38:22.558" v="3166" actId="1076"/>
          <ac:picMkLst>
            <pc:docMk/>
            <pc:sldMk cId="1767911000" sldId="522"/>
            <ac:picMk id="3084" creationId="{1188D8AA-75D3-E44A-BE48-E981B1A6782C}"/>
          </ac:picMkLst>
        </pc:picChg>
        <pc:picChg chg="add mod">
          <ac:chgData name="Nane Kratzke" userId="971be13ff4ee5ef6" providerId="LiveId" clId="{DD4F4B8C-A7DF-5643-8C8B-D116B96ACB5C}" dt="2021-02-09T14:38:22.558" v="3166" actId="1076"/>
          <ac:picMkLst>
            <pc:docMk/>
            <pc:sldMk cId="1767911000" sldId="522"/>
            <ac:picMk id="3086" creationId="{0495C6CD-E950-4F45-BB7D-8DADDC0347E5}"/>
          </ac:picMkLst>
        </pc:picChg>
        <pc:picChg chg="add mod">
          <ac:chgData name="Nane Kratzke" userId="971be13ff4ee5ef6" providerId="LiveId" clId="{DD4F4B8C-A7DF-5643-8C8B-D116B96ACB5C}" dt="2021-02-09T14:38:22.558" v="3166" actId="1076"/>
          <ac:picMkLst>
            <pc:docMk/>
            <pc:sldMk cId="1767911000" sldId="522"/>
            <ac:picMk id="3088" creationId="{C610F060-1B8D-C04F-B008-1CCE68FDE15A}"/>
          </ac:picMkLst>
        </pc:picChg>
      </pc:sldChg>
      <pc:sldChg chg="addSp modSp new mod">
        <pc:chgData name="Nane Kratzke" userId="971be13ff4ee5ef6" providerId="LiveId" clId="{DD4F4B8C-A7DF-5643-8C8B-D116B96ACB5C}" dt="2021-02-25T09:09:43.106" v="28341" actId="20577"/>
        <pc:sldMkLst>
          <pc:docMk/>
          <pc:sldMk cId="2263106085" sldId="523"/>
        </pc:sldMkLst>
        <pc:spChg chg="mod">
          <ac:chgData name="Nane Kratzke" userId="971be13ff4ee5ef6" providerId="LiveId" clId="{DD4F4B8C-A7DF-5643-8C8B-D116B96ACB5C}" dt="2021-02-09T14:38:41.661" v="3193" actId="20577"/>
          <ac:spMkLst>
            <pc:docMk/>
            <pc:sldMk cId="2263106085" sldId="523"/>
            <ac:spMk id="2" creationId="{AA767F25-7E2A-F140-B209-11907D3CD94E}"/>
          </ac:spMkLst>
        </pc:spChg>
        <pc:spChg chg="mod">
          <ac:chgData name="Nane Kratzke" userId="971be13ff4ee5ef6" providerId="LiveId" clId="{DD4F4B8C-A7DF-5643-8C8B-D116B96ACB5C}" dt="2021-02-09T14:38:52.515" v="3209" actId="20577"/>
          <ac:spMkLst>
            <pc:docMk/>
            <pc:sldMk cId="2263106085" sldId="523"/>
            <ac:spMk id="3" creationId="{E89684F7-5D97-A040-B434-2B5ED5FD6708}"/>
          </ac:spMkLst>
        </pc:spChg>
        <pc:spChg chg="add mod">
          <ac:chgData name="Nane Kratzke" userId="971be13ff4ee5ef6" providerId="LiveId" clId="{DD4F4B8C-A7DF-5643-8C8B-D116B96ACB5C}" dt="2021-02-09T15:22:15.341" v="3471" actId="14100"/>
          <ac:spMkLst>
            <pc:docMk/>
            <pc:sldMk cId="2263106085" sldId="523"/>
            <ac:spMk id="5" creationId="{FFE291DC-E225-D049-8158-DA2F14B53873}"/>
          </ac:spMkLst>
        </pc:spChg>
        <pc:spChg chg="add mod">
          <ac:chgData name="Nane Kratzke" userId="971be13ff4ee5ef6" providerId="LiveId" clId="{DD4F4B8C-A7DF-5643-8C8B-D116B96ACB5C}" dt="2021-02-09T14:42:15.299" v="3260" actId="1076"/>
          <ac:spMkLst>
            <pc:docMk/>
            <pc:sldMk cId="2263106085" sldId="523"/>
            <ac:spMk id="6" creationId="{D35CE5E3-B591-5E4A-9C0F-30A4CA9F745E}"/>
          </ac:spMkLst>
        </pc:spChg>
        <pc:spChg chg="add mod">
          <ac:chgData name="Nane Kratzke" userId="971be13ff4ee5ef6" providerId="LiveId" clId="{DD4F4B8C-A7DF-5643-8C8B-D116B96ACB5C}" dt="2021-02-25T09:09:43.106" v="28341" actId="20577"/>
          <ac:spMkLst>
            <pc:docMk/>
            <pc:sldMk cId="2263106085" sldId="523"/>
            <ac:spMk id="7" creationId="{EB387F61-574E-4B49-81CF-558E7754783C}"/>
          </ac:spMkLst>
        </pc:spChg>
        <pc:picChg chg="add mod">
          <ac:chgData name="Nane Kratzke" userId="971be13ff4ee5ef6" providerId="LiveId" clId="{DD4F4B8C-A7DF-5643-8C8B-D116B96ACB5C}" dt="2021-02-09T15:22:07.391" v="3470" actId="166"/>
          <ac:picMkLst>
            <pc:docMk/>
            <pc:sldMk cId="2263106085" sldId="523"/>
            <ac:picMk id="4098" creationId="{016C1967-9659-8F44-BB9D-2B0ADC36CEFD}"/>
          </ac:picMkLst>
        </pc:picChg>
      </pc:sldChg>
      <pc:sldChg chg="new del">
        <pc:chgData name="Nane Kratzke" userId="971be13ff4ee5ef6" providerId="LiveId" clId="{DD4F4B8C-A7DF-5643-8C8B-D116B96ACB5C}" dt="2021-02-25T14:32:27.453" v="33062" actId="2696"/>
        <pc:sldMkLst>
          <pc:docMk/>
          <pc:sldMk cId="1442909410" sldId="524"/>
        </pc:sldMkLst>
      </pc:sldChg>
      <pc:sldChg chg="addSp delSp modSp add mod">
        <pc:chgData name="Nane Kratzke" userId="971be13ff4ee5ef6" providerId="LiveId" clId="{DD4F4B8C-A7DF-5643-8C8B-D116B96ACB5C}" dt="2021-02-09T15:52:36.340" v="4119" actId="14861"/>
        <pc:sldMkLst>
          <pc:docMk/>
          <pc:sldMk cId="2131256959" sldId="525"/>
        </pc:sldMkLst>
        <pc:spChg chg="mod">
          <ac:chgData name="Nane Kratzke" userId="971be13ff4ee5ef6" providerId="LiveId" clId="{DD4F4B8C-A7DF-5643-8C8B-D116B96ACB5C}" dt="2021-02-09T15:24:08.281" v="3514" actId="20577"/>
          <ac:spMkLst>
            <pc:docMk/>
            <pc:sldMk cId="2131256959" sldId="525"/>
            <ac:spMk id="2" creationId="{AA767F25-7E2A-F140-B209-11907D3CD94E}"/>
          </ac:spMkLst>
        </pc:spChg>
        <pc:spChg chg="mod">
          <ac:chgData name="Nane Kratzke" userId="971be13ff4ee5ef6" providerId="LiveId" clId="{DD4F4B8C-A7DF-5643-8C8B-D116B96ACB5C}" dt="2021-02-09T15:40:18.198" v="3790" actId="20577"/>
          <ac:spMkLst>
            <pc:docMk/>
            <pc:sldMk cId="2131256959" sldId="525"/>
            <ac:spMk id="3" creationId="{E89684F7-5D97-A040-B434-2B5ED5FD6708}"/>
          </ac:spMkLst>
        </pc:spChg>
        <pc:spChg chg="mod">
          <ac:chgData name="Nane Kratzke" userId="971be13ff4ee5ef6" providerId="LiveId" clId="{DD4F4B8C-A7DF-5643-8C8B-D116B96ACB5C}" dt="2021-02-09T15:31:39.677" v="3630" actId="14100"/>
          <ac:spMkLst>
            <pc:docMk/>
            <pc:sldMk cId="2131256959" sldId="525"/>
            <ac:spMk id="5" creationId="{FFE291DC-E225-D049-8158-DA2F14B53873}"/>
          </ac:spMkLst>
        </pc:spChg>
        <pc:spChg chg="del">
          <ac:chgData name="Nane Kratzke" userId="971be13ff4ee5ef6" providerId="LiveId" clId="{DD4F4B8C-A7DF-5643-8C8B-D116B96ACB5C}" dt="2021-02-09T15:31:09.501" v="3614" actId="478"/>
          <ac:spMkLst>
            <pc:docMk/>
            <pc:sldMk cId="2131256959" sldId="525"/>
            <ac:spMk id="7" creationId="{EB387F61-574E-4B49-81CF-558E7754783C}"/>
          </ac:spMkLst>
        </pc:spChg>
        <pc:spChg chg="add del mod">
          <ac:chgData name="Nane Kratzke" userId="971be13ff4ee5ef6" providerId="LiveId" clId="{DD4F4B8C-A7DF-5643-8C8B-D116B96ACB5C}" dt="2021-02-09T15:33:34.313" v="3634"/>
          <ac:spMkLst>
            <pc:docMk/>
            <pc:sldMk cId="2131256959" sldId="525"/>
            <ac:spMk id="8" creationId="{335B254F-2D79-F546-A463-F6310D37251F}"/>
          </ac:spMkLst>
        </pc:spChg>
        <pc:spChg chg="add mod">
          <ac:chgData name="Nane Kratzke" userId="971be13ff4ee5ef6" providerId="LiveId" clId="{DD4F4B8C-A7DF-5643-8C8B-D116B96ACB5C}" dt="2021-02-09T15:35:58.792" v="3703" actId="14100"/>
          <ac:spMkLst>
            <pc:docMk/>
            <pc:sldMk cId="2131256959" sldId="525"/>
            <ac:spMk id="9" creationId="{592CD276-D279-7045-BD51-85FC5B835B2E}"/>
          </ac:spMkLst>
        </pc:spChg>
        <pc:spChg chg="add mod">
          <ac:chgData name="Nane Kratzke" userId="971be13ff4ee5ef6" providerId="LiveId" clId="{DD4F4B8C-A7DF-5643-8C8B-D116B96ACB5C}" dt="2021-02-09T15:52:36.340" v="4119" actId="14861"/>
          <ac:spMkLst>
            <pc:docMk/>
            <pc:sldMk cId="2131256959" sldId="525"/>
            <ac:spMk id="10" creationId="{C2B4703E-E0C4-8245-B378-0BBC6E5285E3}"/>
          </ac:spMkLst>
        </pc:spChg>
        <pc:spChg chg="add mod">
          <ac:chgData name="Nane Kratzke" userId="971be13ff4ee5ef6" providerId="LiveId" clId="{DD4F4B8C-A7DF-5643-8C8B-D116B96ACB5C}" dt="2021-02-09T15:52:36.340" v="4119" actId="14861"/>
          <ac:spMkLst>
            <pc:docMk/>
            <pc:sldMk cId="2131256959" sldId="525"/>
            <ac:spMk id="12" creationId="{C1B087A0-A066-3941-9AC4-1035C4ADC99C}"/>
          </ac:spMkLst>
        </pc:spChg>
        <pc:spChg chg="add mod">
          <ac:chgData name="Nane Kratzke" userId="971be13ff4ee5ef6" providerId="LiveId" clId="{DD4F4B8C-A7DF-5643-8C8B-D116B96ACB5C}" dt="2021-02-09T15:52:22.595" v="4117" actId="1076"/>
          <ac:spMkLst>
            <pc:docMk/>
            <pc:sldMk cId="2131256959" sldId="525"/>
            <ac:spMk id="14" creationId="{16E1CEB4-80F2-2144-8545-AA6C90F0F726}"/>
          </ac:spMkLst>
        </pc:spChg>
        <pc:picChg chg="del">
          <ac:chgData name="Nane Kratzke" userId="971be13ff4ee5ef6" providerId="LiveId" clId="{DD4F4B8C-A7DF-5643-8C8B-D116B96ACB5C}" dt="2021-02-09T15:25:54.206" v="3537" actId="478"/>
          <ac:picMkLst>
            <pc:docMk/>
            <pc:sldMk cId="2131256959" sldId="525"/>
            <ac:picMk id="4098" creationId="{016C1967-9659-8F44-BB9D-2B0ADC36CEFD}"/>
          </ac:picMkLst>
        </pc:picChg>
        <pc:cxnChg chg="add mod">
          <ac:chgData name="Nane Kratzke" userId="971be13ff4ee5ef6" providerId="LiveId" clId="{DD4F4B8C-A7DF-5643-8C8B-D116B96ACB5C}" dt="2021-02-09T15:52:36.340" v="4119" actId="14861"/>
          <ac:cxnSpMkLst>
            <pc:docMk/>
            <pc:sldMk cId="2131256959" sldId="525"/>
            <ac:cxnSpMk id="13" creationId="{769ABEA6-0A5D-DC41-8581-2BF58A5AA255}"/>
          </ac:cxnSpMkLst>
        </pc:cxnChg>
      </pc:sldChg>
      <pc:sldChg chg="addSp delSp modSp add mod">
        <pc:chgData name="Nane Kratzke" userId="971be13ff4ee5ef6" providerId="LiveId" clId="{DD4F4B8C-A7DF-5643-8C8B-D116B96ACB5C}" dt="2021-02-09T15:51:50.710" v="4116" actId="1076"/>
        <pc:sldMkLst>
          <pc:docMk/>
          <pc:sldMk cId="814459774" sldId="526"/>
        </pc:sldMkLst>
        <pc:spChg chg="mod">
          <ac:chgData name="Nane Kratzke" userId="971be13ff4ee5ef6" providerId="LiveId" clId="{DD4F4B8C-A7DF-5643-8C8B-D116B96ACB5C}" dt="2021-02-09T15:41:05.563" v="3792" actId="20577"/>
          <ac:spMkLst>
            <pc:docMk/>
            <pc:sldMk cId="814459774" sldId="526"/>
            <ac:spMk id="3" creationId="{E89684F7-5D97-A040-B434-2B5ED5FD6708}"/>
          </ac:spMkLst>
        </pc:spChg>
        <pc:spChg chg="mod">
          <ac:chgData name="Nane Kratzke" userId="971be13ff4ee5ef6" providerId="LiveId" clId="{DD4F4B8C-A7DF-5643-8C8B-D116B96ACB5C}" dt="2021-02-09T15:50:22.736" v="4089" actId="1076"/>
          <ac:spMkLst>
            <pc:docMk/>
            <pc:sldMk cId="814459774" sldId="526"/>
            <ac:spMk id="5" creationId="{FFE291DC-E225-D049-8158-DA2F14B53873}"/>
          </ac:spMkLst>
        </pc:spChg>
        <pc:spChg chg="add mod">
          <ac:chgData name="Nane Kratzke" userId="971be13ff4ee5ef6" providerId="LiveId" clId="{DD4F4B8C-A7DF-5643-8C8B-D116B96ACB5C}" dt="2021-02-09T15:51:50.710" v="4116" actId="1076"/>
          <ac:spMkLst>
            <pc:docMk/>
            <pc:sldMk cId="814459774" sldId="526"/>
            <ac:spMk id="7" creationId="{6F4E8848-8942-6B44-ADFF-3C937E31DA04}"/>
          </ac:spMkLst>
        </pc:spChg>
        <pc:spChg chg="del">
          <ac:chgData name="Nane Kratzke" userId="971be13ff4ee5ef6" providerId="LiveId" clId="{DD4F4B8C-A7DF-5643-8C8B-D116B96ACB5C}" dt="2021-02-09T15:42:32.732" v="3862" actId="478"/>
          <ac:spMkLst>
            <pc:docMk/>
            <pc:sldMk cId="814459774" sldId="526"/>
            <ac:spMk id="9" creationId="{592CD276-D279-7045-BD51-85FC5B835B2E}"/>
          </ac:spMkLst>
        </pc:spChg>
        <pc:spChg chg="mod">
          <ac:chgData name="Nane Kratzke" userId="971be13ff4ee5ef6" providerId="LiveId" clId="{DD4F4B8C-A7DF-5643-8C8B-D116B96ACB5C}" dt="2021-02-09T15:50:43.176" v="4091" actId="14861"/>
          <ac:spMkLst>
            <pc:docMk/>
            <pc:sldMk cId="814459774" sldId="526"/>
            <ac:spMk id="10" creationId="{C2B4703E-E0C4-8245-B378-0BBC6E5285E3}"/>
          </ac:spMkLst>
        </pc:spChg>
        <pc:spChg chg="mod">
          <ac:chgData name="Nane Kratzke" userId="971be13ff4ee5ef6" providerId="LiveId" clId="{DD4F4B8C-A7DF-5643-8C8B-D116B96ACB5C}" dt="2021-02-09T15:50:43.176" v="4091" actId="14861"/>
          <ac:spMkLst>
            <pc:docMk/>
            <pc:sldMk cId="814459774" sldId="526"/>
            <ac:spMk id="12" creationId="{C1B087A0-A066-3941-9AC4-1035C4ADC99C}"/>
          </ac:spMkLst>
        </pc:spChg>
        <pc:spChg chg="mod">
          <ac:chgData name="Nane Kratzke" userId="971be13ff4ee5ef6" providerId="LiveId" clId="{DD4F4B8C-A7DF-5643-8C8B-D116B96ACB5C}" dt="2021-02-09T15:50:31.060" v="4090" actId="1076"/>
          <ac:spMkLst>
            <pc:docMk/>
            <pc:sldMk cId="814459774" sldId="526"/>
            <ac:spMk id="14" creationId="{16E1CEB4-80F2-2144-8545-AA6C90F0F726}"/>
          </ac:spMkLst>
        </pc:spChg>
        <pc:spChg chg="add mod">
          <ac:chgData name="Nane Kratzke" userId="971be13ff4ee5ef6" providerId="LiveId" clId="{DD4F4B8C-A7DF-5643-8C8B-D116B96ACB5C}" dt="2021-02-09T15:50:22.736" v="4089" actId="1076"/>
          <ac:spMkLst>
            <pc:docMk/>
            <pc:sldMk cId="814459774" sldId="526"/>
            <ac:spMk id="15" creationId="{7FC43DF9-E027-9146-927F-D51031E8FB7A}"/>
          </ac:spMkLst>
        </pc:spChg>
        <pc:spChg chg="add mod">
          <ac:chgData name="Nane Kratzke" userId="971be13ff4ee5ef6" providerId="LiveId" clId="{DD4F4B8C-A7DF-5643-8C8B-D116B96ACB5C}" dt="2021-02-09T15:50:22.736" v="4089" actId="1076"/>
          <ac:spMkLst>
            <pc:docMk/>
            <pc:sldMk cId="814459774" sldId="526"/>
            <ac:spMk id="16" creationId="{6161F1F9-F11B-2645-907C-3BF2C4B9EDD2}"/>
          </ac:spMkLst>
        </pc:spChg>
        <pc:spChg chg="add mod">
          <ac:chgData name="Nane Kratzke" userId="971be13ff4ee5ef6" providerId="LiveId" clId="{DD4F4B8C-A7DF-5643-8C8B-D116B96ACB5C}" dt="2021-02-09T15:51:45.411" v="4115" actId="1076"/>
          <ac:spMkLst>
            <pc:docMk/>
            <pc:sldMk cId="814459774" sldId="526"/>
            <ac:spMk id="17" creationId="{5D4E4107-79CF-644B-8EAD-0677F11ADFB4}"/>
          </ac:spMkLst>
        </pc:spChg>
        <pc:cxnChg chg="mod">
          <ac:chgData name="Nane Kratzke" userId="971be13ff4ee5ef6" providerId="LiveId" clId="{DD4F4B8C-A7DF-5643-8C8B-D116B96ACB5C}" dt="2021-02-09T15:50:43.176" v="4091" actId="14861"/>
          <ac:cxnSpMkLst>
            <pc:docMk/>
            <pc:sldMk cId="814459774" sldId="526"/>
            <ac:cxnSpMk id="13" creationId="{769ABEA6-0A5D-DC41-8581-2BF58A5AA255}"/>
          </ac:cxnSpMkLst>
        </pc:cxnChg>
      </pc:sldChg>
      <pc:sldChg chg="addSp delSp modSp add mod">
        <pc:chgData name="Nane Kratzke" userId="971be13ff4ee5ef6" providerId="LiveId" clId="{DD4F4B8C-A7DF-5643-8C8B-D116B96ACB5C}" dt="2021-02-09T16:25:45.301" v="4524" actId="14100"/>
        <pc:sldMkLst>
          <pc:docMk/>
          <pc:sldMk cId="1251721456" sldId="527"/>
        </pc:sldMkLst>
        <pc:spChg chg="mod">
          <ac:chgData name="Nane Kratzke" userId="971be13ff4ee5ef6" providerId="LiveId" clId="{DD4F4B8C-A7DF-5643-8C8B-D116B96ACB5C}" dt="2021-02-09T15:56:31.062" v="4128" actId="20577"/>
          <ac:spMkLst>
            <pc:docMk/>
            <pc:sldMk cId="1251721456" sldId="527"/>
            <ac:spMk id="3" creationId="{E89684F7-5D97-A040-B434-2B5ED5FD6708}"/>
          </ac:spMkLst>
        </pc:spChg>
        <pc:spChg chg="mod">
          <ac:chgData name="Nane Kratzke" userId="971be13ff4ee5ef6" providerId="LiveId" clId="{DD4F4B8C-A7DF-5643-8C8B-D116B96ACB5C}" dt="2021-02-09T16:21:06.878" v="4274" actId="14100"/>
          <ac:spMkLst>
            <pc:docMk/>
            <pc:sldMk cId="1251721456" sldId="527"/>
            <ac:spMk id="5" creationId="{FFE291DC-E225-D049-8158-DA2F14B53873}"/>
          </ac:spMkLst>
        </pc:spChg>
        <pc:spChg chg="add mod">
          <ac:chgData name="Nane Kratzke" userId="971be13ff4ee5ef6" providerId="LiveId" clId="{DD4F4B8C-A7DF-5643-8C8B-D116B96ACB5C}" dt="2021-02-09T16:25:45.301" v="4524" actId="14100"/>
          <ac:spMkLst>
            <pc:docMk/>
            <pc:sldMk cId="1251721456" sldId="527"/>
            <ac:spMk id="7" creationId="{DCE184A4-015B-1D46-BAAC-5C9AD7FA78E5}"/>
          </ac:spMkLst>
        </pc:spChg>
        <pc:spChg chg="del">
          <ac:chgData name="Nane Kratzke" userId="971be13ff4ee5ef6" providerId="LiveId" clId="{DD4F4B8C-A7DF-5643-8C8B-D116B96ACB5C}" dt="2021-02-09T15:58:16.365" v="4129" actId="478"/>
          <ac:spMkLst>
            <pc:docMk/>
            <pc:sldMk cId="1251721456" sldId="527"/>
            <ac:spMk id="9" creationId="{592CD276-D279-7045-BD51-85FC5B835B2E}"/>
          </ac:spMkLst>
        </pc:spChg>
        <pc:spChg chg="del">
          <ac:chgData name="Nane Kratzke" userId="971be13ff4ee5ef6" providerId="LiveId" clId="{DD4F4B8C-A7DF-5643-8C8B-D116B96ACB5C}" dt="2021-02-09T16:21:10.787" v="4275" actId="478"/>
          <ac:spMkLst>
            <pc:docMk/>
            <pc:sldMk cId="1251721456" sldId="527"/>
            <ac:spMk id="10" creationId="{C2B4703E-E0C4-8245-B378-0BBC6E5285E3}"/>
          </ac:spMkLst>
        </pc:spChg>
        <pc:spChg chg="del">
          <ac:chgData name="Nane Kratzke" userId="971be13ff4ee5ef6" providerId="LiveId" clId="{DD4F4B8C-A7DF-5643-8C8B-D116B96ACB5C}" dt="2021-02-09T16:21:10.787" v="4275" actId="478"/>
          <ac:spMkLst>
            <pc:docMk/>
            <pc:sldMk cId="1251721456" sldId="527"/>
            <ac:spMk id="12" creationId="{C1B087A0-A066-3941-9AC4-1035C4ADC99C}"/>
          </ac:spMkLst>
        </pc:spChg>
        <pc:spChg chg="del">
          <ac:chgData name="Nane Kratzke" userId="971be13ff4ee5ef6" providerId="LiveId" clId="{DD4F4B8C-A7DF-5643-8C8B-D116B96ACB5C}" dt="2021-02-09T16:21:10.787" v="4275" actId="478"/>
          <ac:spMkLst>
            <pc:docMk/>
            <pc:sldMk cId="1251721456" sldId="527"/>
            <ac:spMk id="14" creationId="{16E1CEB4-80F2-2144-8545-AA6C90F0F726}"/>
          </ac:spMkLst>
        </pc:spChg>
        <pc:spChg chg="add mod">
          <ac:chgData name="Nane Kratzke" userId="971be13ff4ee5ef6" providerId="LiveId" clId="{DD4F4B8C-A7DF-5643-8C8B-D116B96ACB5C}" dt="2021-02-09T16:24:27.843" v="4397" actId="1076"/>
          <ac:spMkLst>
            <pc:docMk/>
            <pc:sldMk cId="1251721456" sldId="527"/>
            <ac:spMk id="15" creationId="{14DDC525-8344-1544-86DC-40F4E28DF877}"/>
          </ac:spMkLst>
        </pc:spChg>
        <pc:cxnChg chg="del mod">
          <ac:chgData name="Nane Kratzke" userId="971be13ff4ee5ef6" providerId="LiveId" clId="{DD4F4B8C-A7DF-5643-8C8B-D116B96ACB5C}" dt="2021-02-09T16:21:10.787" v="4275" actId="478"/>
          <ac:cxnSpMkLst>
            <pc:docMk/>
            <pc:sldMk cId="1251721456" sldId="527"/>
            <ac:cxnSpMk id="13" creationId="{769ABEA6-0A5D-DC41-8581-2BF58A5AA255}"/>
          </ac:cxnSpMkLst>
        </pc:cxnChg>
      </pc:sldChg>
      <pc:sldChg chg="addSp delSp modSp add mod">
        <pc:chgData name="Nane Kratzke" userId="971be13ff4ee5ef6" providerId="LiveId" clId="{DD4F4B8C-A7DF-5643-8C8B-D116B96ACB5C}" dt="2021-02-09T16:37:08.518" v="4838" actId="20577"/>
        <pc:sldMkLst>
          <pc:docMk/>
          <pc:sldMk cId="3569204545" sldId="528"/>
        </pc:sldMkLst>
        <pc:spChg chg="mod">
          <ac:chgData name="Nane Kratzke" userId="971be13ff4ee5ef6" providerId="LiveId" clId="{DD4F4B8C-A7DF-5643-8C8B-D116B96ACB5C}" dt="2021-02-09T16:28:08.868" v="4530" actId="20577"/>
          <ac:spMkLst>
            <pc:docMk/>
            <pc:sldMk cId="3569204545" sldId="528"/>
            <ac:spMk id="3" creationId="{E89684F7-5D97-A040-B434-2B5ED5FD6708}"/>
          </ac:spMkLst>
        </pc:spChg>
        <pc:spChg chg="mod">
          <ac:chgData name="Nane Kratzke" userId="971be13ff4ee5ef6" providerId="LiveId" clId="{DD4F4B8C-A7DF-5643-8C8B-D116B96ACB5C}" dt="2021-02-09T16:33:04.190" v="4670" actId="20577"/>
          <ac:spMkLst>
            <pc:docMk/>
            <pc:sldMk cId="3569204545" sldId="528"/>
            <ac:spMk id="5" creationId="{FFE291DC-E225-D049-8158-DA2F14B53873}"/>
          </ac:spMkLst>
        </pc:spChg>
        <pc:spChg chg="del">
          <ac:chgData name="Nane Kratzke" userId="971be13ff4ee5ef6" providerId="LiveId" clId="{DD4F4B8C-A7DF-5643-8C8B-D116B96ACB5C}" dt="2021-02-09T16:30:10.579" v="4568" actId="478"/>
          <ac:spMkLst>
            <pc:docMk/>
            <pc:sldMk cId="3569204545" sldId="528"/>
            <ac:spMk id="7" creationId="{DCE184A4-015B-1D46-BAAC-5C9AD7FA78E5}"/>
          </ac:spMkLst>
        </pc:spChg>
        <pc:spChg chg="add mod">
          <ac:chgData name="Nane Kratzke" userId="971be13ff4ee5ef6" providerId="LiveId" clId="{DD4F4B8C-A7DF-5643-8C8B-D116B96ACB5C}" dt="2021-02-09T16:32:50.580" v="4669" actId="404"/>
          <ac:spMkLst>
            <pc:docMk/>
            <pc:sldMk cId="3569204545" sldId="528"/>
            <ac:spMk id="8" creationId="{FB5B6B59-ECE4-A44D-81BC-AE941BC615C0}"/>
          </ac:spMkLst>
        </pc:spChg>
        <pc:spChg chg="add mod">
          <ac:chgData name="Nane Kratzke" userId="971be13ff4ee5ef6" providerId="LiveId" clId="{DD4F4B8C-A7DF-5643-8C8B-D116B96ACB5C}" dt="2021-02-09T16:37:08.518" v="4838" actId="20577"/>
          <ac:spMkLst>
            <pc:docMk/>
            <pc:sldMk cId="3569204545" sldId="528"/>
            <ac:spMk id="9" creationId="{076BCB5C-0BE0-1F4D-B3FD-F2DFBD800401}"/>
          </ac:spMkLst>
        </pc:spChg>
        <pc:spChg chg="mod">
          <ac:chgData name="Nane Kratzke" userId="971be13ff4ee5ef6" providerId="LiveId" clId="{DD4F4B8C-A7DF-5643-8C8B-D116B96ACB5C}" dt="2021-02-09T16:32:40.892" v="4667"/>
          <ac:spMkLst>
            <pc:docMk/>
            <pc:sldMk cId="3569204545" sldId="528"/>
            <ac:spMk id="15" creationId="{14DDC525-8344-1544-86DC-40F4E28DF877}"/>
          </ac:spMkLst>
        </pc:spChg>
      </pc:sldChg>
      <pc:sldChg chg="modSp add mod">
        <pc:chgData name="Nane Kratzke" userId="971be13ff4ee5ef6" providerId="LiveId" clId="{DD4F4B8C-A7DF-5643-8C8B-D116B96ACB5C}" dt="2021-02-09T16:34:48.740" v="4685" actId="20577"/>
        <pc:sldMkLst>
          <pc:docMk/>
          <pc:sldMk cId="2688421527" sldId="529"/>
        </pc:sldMkLst>
        <pc:spChg chg="mod">
          <ac:chgData name="Nane Kratzke" userId="971be13ff4ee5ef6" providerId="LiveId" clId="{DD4F4B8C-A7DF-5643-8C8B-D116B96ACB5C}" dt="2021-02-09T16:34:48.740" v="4685" actId="20577"/>
          <ac:spMkLst>
            <pc:docMk/>
            <pc:sldMk cId="2688421527" sldId="529"/>
            <ac:spMk id="15" creationId="{14DDC525-8344-1544-86DC-40F4E28DF877}"/>
          </ac:spMkLst>
        </pc:spChg>
      </pc:sldChg>
      <pc:sldChg chg="addSp modSp add mod">
        <pc:chgData name="Nane Kratzke" userId="971be13ff4ee5ef6" providerId="LiveId" clId="{DD4F4B8C-A7DF-5643-8C8B-D116B96ACB5C}" dt="2021-02-18T11:19:24.899" v="13683" actId="207"/>
        <pc:sldMkLst>
          <pc:docMk/>
          <pc:sldMk cId="3038659186" sldId="530"/>
        </pc:sldMkLst>
        <pc:spChg chg="mod">
          <ac:chgData name="Nane Kratzke" userId="971be13ff4ee5ef6" providerId="LiveId" clId="{DD4F4B8C-A7DF-5643-8C8B-D116B96ACB5C}" dt="2021-02-18T10:57:56.550" v="12749" actId="20577"/>
          <ac:spMkLst>
            <pc:docMk/>
            <pc:sldMk cId="3038659186" sldId="530"/>
            <ac:spMk id="3" creationId="{E89684F7-5D97-A040-B434-2B5ED5FD6708}"/>
          </ac:spMkLst>
        </pc:spChg>
        <pc:spChg chg="mod">
          <ac:chgData name="Nane Kratzke" userId="971be13ff4ee5ef6" providerId="LiveId" clId="{DD4F4B8C-A7DF-5643-8C8B-D116B96ACB5C}" dt="2021-02-18T10:59:39.734" v="12857" actId="14100"/>
          <ac:spMkLst>
            <pc:docMk/>
            <pc:sldMk cId="3038659186" sldId="530"/>
            <ac:spMk id="5" creationId="{FFE291DC-E225-D049-8158-DA2F14B53873}"/>
          </ac:spMkLst>
        </pc:spChg>
        <pc:spChg chg="add mod">
          <ac:chgData name="Nane Kratzke" userId="971be13ff4ee5ef6" providerId="LiveId" clId="{DD4F4B8C-A7DF-5643-8C8B-D116B96ACB5C}" dt="2021-02-18T11:19:21.424" v="13682" actId="207"/>
          <ac:spMkLst>
            <pc:docMk/>
            <pc:sldMk cId="3038659186" sldId="530"/>
            <ac:spMk id="7" creationId="{2D84D56A-0B99-0046-B99B-EA9E38942CF3}"/>
          </ac:spMkLst>
        </pc:spChg>
        <pc:spChg chg="mod">
          <ac:chgData name="Nane Kratzke" userId="971be13ff4ee5ef6" providerId="LiveId" clId="{DD4F4B8C-A7DF-5643-8C8B-D116B96ACB5C}" dt="2021-02-18T11:18:34.228" v="13658" actId="20577"/>
          <ac:spMkLst>
            <pc:docMk/>
            <pc:sldMk cId="3038659186" sldId="530"/>
            <ac:spMk id="8" creationId="{FB5B6B59-ECE4-A44D-81BC-AE941BC615C0}"/>
          </ac:spMkLst>
        </pc:spChg>
        <pc:spChg chg="add mod">
          <ac:chgData name="Nane Kratzke" userId="971be13ff4ee5ef6" providerId="LiveId" clId="{DD4F4B8C-A7DF-5643-8C8B-D116B96ACB5C}" dt="2021-02-18T11:19:24.899" v="13683" actId="207"/>
          <ac:spMkLst>
            <pc:docMk/>
            <pc:sldMk cId="3038659186" sldId="530"/>
            <ac:spMk id="11" creationId="{1DD00486-6B61-8E4E-ADA8-4C23A1853BF2}"/>
          </ac:spMkLst>
        </pc:spChg>
        <pc:spChg chg="mod">
          <ac:chgData name="Nane Kratzke" userId="971be13ff4ee5ef6" providerId="LiveId" clId="{DD4F4B8C-A7DF-5643-8C8B-D116B96ACB5C}" dt="2021-02-18T11:18:50.191" v="13666" actId="1076"/>
          <ac:spMkLst>
            <pc:docMk/>
            <pc:sldMk cId="3038659186" sldId="530"/>
            <ac:spMk id="15" creationId="{14DDC525-8344-1544-86DC-40F4E28DF877}"/>
          </ac:spMkLst>
        </pc:spChg>
        <pc:picChg chg="add mod">
          <ac:chgData name="Nane Kratzke" userId="971be13ff4ee5ef6" providerId="LiveId" clId="{DD4F4B8C-A7DF-5643-8C8B-D116B96ACB5C}" dt="2021-02-18T11:18:55.209" v="13668" actId="1076"/>
          <ac:picMkLst>
            <pc:docMk/>
            <pc:sldMk cId="3038659186" sldId="530"/>
            <ac:picMk id="9" creationId="{F7DAC0D8-7F81-A745-AD19-8DDEE26D70A1}"/>
          </ac:picMkLst>
        </pc:picChg>
      </pc:sldChg>
      <pc:sldChg chg="addSp delSp modSp new mod ord modClrScheme chgLayout">
        <pc:chgData name="Nane Kratzke" userId="971be13ff4ee5ef6" providerId="LiveId" clId="{DD4F4B8C-A7DF-5643-8C8B-D116B96ACB5C}" dt="2021-02-11T08:54:42.539" v="5739" actId="20578"/>
        <pc:sldMkLst>
          <pc:docMk/>
          <pc:sldMk cId="2564185530" sldId="531"/>
        </pc:sldMkLst>
        <pc:spChg chg="del">
          <ac:chgData name="Nane Kratzke" userId="971be13ff4ee5ef6" providerId="LiveId" clId="{DD4F4B8C-A7DF-5643-8C8B-D116B96ACB5C}" dt="2021-02-11T08:36:14.309" v="4877" actId="478"/>
          <ac:spMkLst>
            <pc:docMk/>
            <pc:sldMk cId="2564185530" sldId="531"/>
            <ac:spMk id="2" creationId="{44AFD0F9-9BA4-804D-B493-24AA74BA8CA5}"/>
          </ac:spMkLst>
        </pc:spChg>
        <pc:spChg chg="mod ord">
          <ac:chgData name="Nane Kratzke" userId="971be13ff4ee5ef6" providerId="LiveId" clId="{DD4F4B8C-A7DF-5643-8C8B-D116B96ACB5C}" dt="2021-02-11T08:39:26.777" v="4950" actId="700"/>
          <ac:spMkLst>
            <pc:docMk/>
            <pc:sldMk cId="2564185530" sldId="531"/>
            <ac:spMk id="3" creationId="{68191457-7A99-A541-90DC-510932FE4C0E}"/>
          </ac:spMkLst>
        </pc:spChg>
        <pc:spChg chg="del">
          <ac:chgData name="Nane Kratzke" userId="971be13ff4ee5ef6" providerId="LiveId" clId="{DD4F4B8C-A7DF-5643-8C8B-D116B96ACB5C}" dt="2021-02-11T08:36:06.903" v="4874" actId="478"/>
          <ac:spMkLst>
            <pc:docMk/>
            <pc:sldMk cId="2564185530" sldId="531"/>
            <ac:spMk id="4" creationId="{0C591A31-9307-2B4B-944E-B4140BCA8071}"/>
          </ac:spMkLst>
        </pc:spChg>
        <pc:spChg chg="del">
          <ac:chgData name="Nane Kratzke" userId="971be13ff4ee5ef6" providerId="LiveId" clId="{DD4F4B8C-A7DF-5643-8C8B-D116B96ACB5C}" dt="2021-02-11T08:36:09.406" v="4875" actId="478"/>
          <ac:spMkLst>
            <pc:docMk/>
            <pc:sldMk cId="2564185530" sldId="531"/>
            <ac:spMk id="5" creationId="{B7767B97-96A4-2C44-A709-8E2A050DDFA6}"/>
          </ac:spMkLst>
        </pc:spChg>
        <pc:spChg chg="add mod ord">
          <ac:chgData name="Nane Kratzke" userId="971be13ff4ee5ef6" providerId="LiveId" clId="{DD4F4B8C-A7DF-5643-8C8B-D116B96ACB5C}" dt="2021-02-11T08:39:26.777" v="4950" actId="700"/>
          <ac:spMkLst>
            <pc:docMk/>
            <pc:sldMk cId="2564185530" sldId="531"/>
            <ac:spMk id="11" creationId="{BF24C7C7-D1D8-E746-8DFA-CA03DB209863}"/>
          </ac:spMkLst>
        </pc:spChg>
        <pc:spChg chg="add del mod ord">
          <ac:chgData name="Nane Kratzke" userId="971be13ff4ee5ef6" providerId="LiveId" clId="{DD4F4B8C-A7DF-5643-8C8B-D116B96ACB5C}" dt="2021-02-11T08:37:14.249" v="4885" actId="478"/>
          <ac:spMkLst>
            <pc:docMk/>
            <pc:sldMk cId="2564185530" sldId="531"/>
            <ac:spMk id="12" creationId="{F1E40A0D-09F0-0741-9C9B-ABE9C58FB421}"/>
          </ac:spMkLst>
        </pc:spChg>
        <pc:spChg chg="add mod ord">
          <ac:chgData name="Nane Kratzke" userId="971be13ff4ee5ef6" providerId="LiveId" clId="{DD4F4B8C-A7DF-5643-8C8B-D116B96ACB5C}" dt="2021-02-11T08:40:59.699" v="5082" actId="20577"/>
          <ac:spMkLst>
            <pc:docMk/>
            <pc:sldMk cId="2564185530" sldId="531"/>
            <ac:spMk id="13" creationId="{6D8AD961-47B8-2848-88C5-F7C1D97F1814}"/>
          </ac:spMkLst>
        </pc:spChg>
        <pc:spChg chg="add mod">
          <ac:chgData name="Nane Kratzke" userId="971be13ff4ee5ef6" providerId="LiveId" clId="{DD4F4B8C-A7DF-5643-8C8B-D116B96ACB5C}" dt="2021-02-11T08:43:26.742" v="5427" actId="404"/>
          <ac:spMkLst>
            <pc:docMk/>
            <pc:sldMk cId="2564185530" sldId="531"/>
            <ac:spMk id="14" creationId="{C9B30B64-B1B5-3346-84F8-F9E986F3CBBA}"/>
          </ac:spMkLst>
        </pc:spChg>
        <pc:picChg chg="add mod">
          <ac:chgData name="Nane Kratzke" userId="971be13ff4ee5ef6" providerId="LiveId" clId="{DD4F4B8C-A7DF-5643-8C8B-D116B96ACB5C}" dt="2021-02-11T08:39:22.993" v="4949" actId="1076"/>
          <ac:picMkLst>
            <pc:docMk/>
            <pc:sldMk cId="2564185530" sldId="531"/>
            <ac:picMk id="6" creationId="{962B2C97-8E56-C840-ABA4-897156308A0C}"/>
          </ac:picMkLst>
        </pc:picChg>
        <pc:picChg chg="add mod">
          <ac:chgData name="Nane Kratzke" userId="971be13ff4ee5ef6" providerId="LiveId" clId="{DD4F4B8C-A7DF-5643-8C8B-D116B96ACB5C}" dt="2021-02-11T08:39:22.993" v="4949" actId="1076"/>
          <ac:picMkLst>
            <pc:docMk/>
            <pc:sldMk cId="2564185530" sldId="531"/>
            <ac:picMk id="7" creationId="{B06DF94B-FA5E-E24E-8886-65AE7D51A788}"/>
          </ac:picMkLst>
        </pc:picChg>
        <pc:picChg chg="add mod">
          <ac:chgData name="Nane Kratzke" userId="971be13ff4ee5ef6" providerId="LiveId" clId="{DD4F4B8C-A7DF-5643-8C8B-D116B96ACB5C}" dt="2021-02-11T08:39:22.993" v="4949" actId="1076"/>
          <ac:picMkLst>
            <pc:docMk/>
            <pc:sldMk cId="2564185530" sldId="531"/>
            <ac:picMk id="8" creationId="{B23401D1-8CF1-1844-A821-BB0F033DC2A9}"/>
          </ac:picMkLst>
        </pc:picChg>
        <pc:picChg chg="add mod">
          <ac:chgData name="Nane Kratzke" userId="971be13ff4ee5ef6" providerId="LiveId" clId="{DD4F4B8C-A7DF-5643-8C8B-D116B96ACB5C}" dt="2021-02-11T08:39:22.993" v="4949" actId="1076"/>
          <ac:picMkLst>
            <pc:docMk/>
            <pc:sldMk cId="2564185530" sldId="531"/>
            <ac:picMk id="9" creationId="{7AFD03E8-1C6F-E749-BA76-96B5DB6D00F7}"/>
          </ac:picMkLst>
        </pc:picChg>
        <pc:picChg chg="add mod">
          <ac:chgData name="Nane Kratzke" userId="971be13ff4ee5ef6" providerId="LiveId" clId="{DD4F4B8C-A7DF-5643-8C8B-D116B96ACB5C}" dt="2021-02-11T08:40:03.019" v="5024" actId="1076"/>
          <ac:picMkLst>
            <pc:docMk/>
            <pc:sldMk cId="2564185530" sldId="531"/>
            <ac:picMk id="10" creationId="{8654F664-BBAB-2A4F-80B2-1592D706F9D3}"/>
          </ac:picMkLst>
        </pc:picChg>
      </pc:sldChg>
      <pc:sldChg chg="addSp delSp modSp new mod modClrScheme chgLayout">
        <pc:chgData name="Nane Kratzke" userId="971be13ff4ee5ef6" providerId="LiveId" clId="{DD4F4B8C-A7DF-5643-8C8B-D116B96ACB5C}" dt="2021-02-11T08:54:15.287" v="5738" actId="20577"/>
        <pc:sldMkLst>
          <pc:docMk/>
          <pc:sldMk cId="347149955" sldId="532"/>
        </pc:sldMkLst>
        <pc:spChg chg="del">
          <ac:chgData name="Nane Kratzke" userId="971be13ff4ee5ef6" providerId="LiveId" clId="{DD4F4B8C-A7DF-5643-8C8B-D116B96ACB5C}" dt="2021-02-11T08:44:34.291" v="5430" actId="478"/>
          <ac:spMkLst>
            <pc:docMk/>
            <pc:sldMk cId="347149955" sldId="532"/>
            <ac:spMk id="2" creationId="{CC016946-AE9D-7B49-812A-8A0D26F1439E}"/>
          </ac:spMkLst>
        </pc:spChg>
        <pc:spChg chg="mod ord">
          <ac:chgData name="Nane Kratzke" userId="971be13ff4ee5ef6" providerId="LiveId" clId="{DD4F4B8C-A7DF-5643-8C8B-D116B96ACB5C}" dt="2021-02-11T08:48:39.670" v="5457" actId="700"/>
          <ac:spMkLst>
            <pc:docMk/>
            <pc:sldMk cId="347149955" sldId="532"/>
            <ac:spMk id="3" creationId="{17FACF92-B7D9-304E-89B6-CA58C92BDAB1}"/>
          </ac:spMkLst>
        </pc:spChg>
        <pc:spChg chg="del">
          <ac:chgData name="Nane Kratzke" userId="971be13ff4ee5ef6" providerId="LiveId" clId="{DD4F4B8C-A7DF-5643-8C8B-D116B96ACB5C}" dt="2021-02-11T08:44:31.938" v="5429" actId="478"/>
          <ac:spMkLst>
            <pc:docMk/>
            <pc:sldMk cId="347149955" sldId="532"/>
            <ac:spMk id="4" creationId="{04EA1501-9B8D-E44F-B469-2C70CA34C895}"/>
          </ac:spMkLst>
        </pc:spChg>
        <pc:spChg chg="del">
          <ac:chgData name="Nane Kratzke" userId="971be13ff4ee5ef6" providerId="LiveId" clId="{DD4F4B8C-A7DF-5643-8C8B-D116B96ACB5C}" dt="2021-02-11T08:44:36.122" v="5431" actId="478"/>
          <ac:spMkLst>
            <pc:docMk/>
            <pc:sldMk cId="347149955" sldId="532"/>
            <ac:spMk id="5" creationId="{47A0C13A-8CFD-8B4F-B209-CFDB355630FA}"/>
          </ac:spMkLst>
        </pc:spChg>
        <pc:spChg chg="add del mod">
          <ac:chgData name="Nane Kratzke" userId="971be13ff4ee5ef6" providerId="LiveId" clId="{DD4F4B8C-A7DF-5643-8C8B-D116B96ACB5C}" dt="2021-02-11T08:47:42.067" v="5444" actId="478"/>
          <ac:spMkLst>
            <pc:docMk/>
            <pc:sldMk cId="347149955" sldId="532"/>
            <ac:spMk id="6" creationId="{4ECB03CD-6D02-F141-ABBB-D89A2AB884B6}"/>
          </ac:spMkLst>
        </pc:spChg>
        <pc:spChg chg="add del mod">
          <ac:chgData name="Nane Kratzke" userId="971be13ff4ee5ef6" providerId="LiveId" clId="{DD4F4B8C-A7DF-5643-8C8B-D116B96ACB5C}" dt="2021-02-11T08:47:44.461" v="5445" actId="478"/>
          <ac:spMkLst>
            <pc:docMk/>
            <pc:sldMk cId="347149955" sldId="532"/>
            <ac:spMk id="7" creationId="{5E0D1578-40D0-2F48-B78E-60ADBB70F43C}"/>
          </ac:spMkLst>
        </pc:spChg>
        <pc:spChg chg="add del mod">
          <ac:chgData name="Nane Kratzke" userId="971be13ff4ee5ef6" providerId="LiveId" clId="{DD4F4B8C-A7DF-5643-8C8B-D116B96ACB5C}" dt="2021-02-11T08:48:23.239" v="5454" actId="478"/>
          <ac:spMkLst>
            <pc:docMk/>
            <pc:sldMk cId="347149955" sldId="532"/>
            <ac:spMk id="10" creationId="{E529BD1B-3E7F-2345-A43E-028B77E2A0EB}"/>
          </ac:spMkLst>
        </pc:spChg>
        <pc:spChg chg="add del mod">
          <ac:chgData name="Nane Kratzke" userId="971be13ff4ee5ef6" providerId="LiveId" clId="{DD4F4B8C-A7DF-5643-8C8B-D116B96ACB5C}" dt="2021-02-11T08:47:46.497" v="5446" actId="478"/>
          <ac:spMkLst>
            <pc:docMk/>
            <pc:sldMk cId="347149955" sldId="532"/>
            <ac:spMk id="12" creationId="{4DC45512-15F3-E647-893B-39242263CBEF}"/>
          </ac:spMkLst>
        </pc:spChg>
        <pc:spChg chg="add del mod">
          <ac:chgData name="Nane Kratzke" userId="971be13ff4ee5ef6" providerId="LiveId" clId="{DD4F4B8C-A7DF-5643-8C8B-D116B96ACB5C}" dt="2021-02-11T08:47:50.300" v="5448" actId="478"/>
          <ac:spMkLst>
            <pc:docMk/>
            <pc:sldMk cId="347149955" sldId="532"/>
            <ac:spMk id="14" creationId="{356F3066-6C5F-1948-98FC-84214A4FEB31}"/>
          </ac:spMkLst>
        </pc:spChg>
        <pc:spChg chg="add del mod">
          <ac:chgData name="Nane Kratzke" userId="971be13ff4ee5ef6" providerId="LiveId" clId="{DD4F4B8C-A7DF-5643-8C8B-D116B96ACB5C}" dt="2021-02-11T08:49:14.739" v="5539" actId="478"/>
          <ac:spMkLst>
            <pc:docMk/>
            <pc:sldMk cId="347149955" sldId="532"/>
            <ac:spMk id="15" creationId="{4EA37A3B-886C-A442-B26D-A7C6B26B8101}"/>
          </ac:spMkLst>
        </pc:spChg>
        <pc:spChg chg="add mod">
          <ac:chgData name="Nane Kratzke" userId="971be13ff4ee5ef6" providerId="LiveId" clId="{DD4F4B8C-A7DF-5643-8C8B-D116B96ACB5C}" dt="2021-02-11T08:49:48.957" v="5551" actId="113"/>
          <ac:spMkLst>
            <pc:docMk/>
            <pc:sldMk cId="347149955" sldId="532"/>
            <ac:spMk id="18" creationId="{8EFB1455-6B34-E143-A249-F491AF942979}"/>
          </ac:spMkLst>
        </pc:spChg>
        <pc:spChg chg="add del mod">
          <ac:chgData name="Nane Kratzke" userId="971be13ff4ee5ef6" providerId="LiveId" clId="{DD4F4B8C-A7DF-5643-8C8B-D116B96ACB5C}" dt="2021-02-11T08:49:18.116" v="5540" actId="478"/>
          <ac:spMkLst>
            <pc:docMk/>
            <pc:sldMk cId="347149955" sldId="532"/>
            <ac:spMk id="19" creationId="{8D43CE25-1FB1-A244-A5EB-928756317BCF}"/>
          </ac:spMkLst>
        </pc:spChg>
        <pc:spChg chg="add del mod ord">
          <ac:chgData name="Nane Kratzke" userId="971be13ff4ee5ef6" providerId="LiveId" clId="{DD4F4B8C-A7DF-5643-8C8B-D116B96ACB5C}" dt="2021-02-11T08:48:39.670" v="5457" actId="700"/>
          <ac:spMkLst>
            <pc:docMk/>
            <pc:sldMk cId="347149955" sldId="532"/>
            <ac:spMk id="21" creationId="{F5AB8F0E-689B-1344-B357-78E828AF3D42}"/>
          </ac:spMkLst>
        </pc:spChg>
        <pc:spChg chg="add del mod ord">
          <ac:chgData name="Nane Kratzke" userId="971be13ff4ee5ef6" providerId="LiveId" clId="{DD4F4B8C-A7DF-5643-8C8B-D116B96ACB5C}" dt="2021-02-11T08:48:34.007" v="5456" actId="700"/>
          <ac:spMkLst>
            <pc:docMk/>
            <pc:sldMk cId="347149955" sldId="532"/>
            <ac:spMk id="22" creationId="{C2EFFF8D-1AAC-E34F-9A99-F4A4CE810A0D}"/>
          </ac:spMkLst>
        </pc:spChg>
        <pc:spChg chg="add del mod ord">
          <ac:chgData name="Nane Kratzke" userId="971be13ff4ee5ef6" providerId="LiveId" clId="{DD4F4B8C-A7DF-5643-8C8B-D116B96ACB5C}" dt="2021-02-11T08:48:34.007" v="5456" actId="700"/>
          <ac:spMkLst>
            <pc:docMk/>
            <pc:sldMk cId="347149955" sldId="532"/>
            <ac:spMk id="23" creationId="{1BF121C1-D2BD-7947-9A9E-984878B0659A}"/>
          </ac:spMkLst>
        </pc:spChg>
        <pc:spChg chg="add mod ord">
          <ac:chgData name="Nane Kratzke" userId="971be13ff4ee5ef6" providerId="LiveId" clId="{DD4F4B8C-A7DF-5643-8C8B-D116B96ACB5C}" dt="2021-02-11T08:48:53.566" v="5495" actId="20577"/>
          <ac:spMkLst>
            <pc:docMk/>
            <pc:sldMk cId="347149955" sldId="532"/>
            <ac:spMk id="24" creationId="{7AE39EDB-AC4E-5F46-A5AE-9B9AA5410F1F}"/>
          </ac:spMkLst>
        </pc:spChg>
        <pc:spChg chg="add mod ord">
          <ac:chgData name="Nane Kratzke" userId="971be13ff4ee5ef6" providerId="LiveId" clId="{DD4F4B8C-A7DF-5643-8C8B-D116B96ACB5C}" dt="2021-02-11T08:49:10.429" v="5538" actId="20577"/>
          <ac:spMkLst>
            <pc:docMk/>
            <pc:sldMk cId="347149955" sldId="532"/>
            <ac:spMk id="25" creationId="{893A7B4D-0117-4A4A-9762-E4EE604F0265}"/>
          </ac:spMkLst>
        </pc:spChg>
        <pc:spChg chg="add mod">
          <ac:chgData name="Nane Kratzke" userId="971be13ff4ee5ef6" providerId="LiveId" clId="{DD4F4B8C-A7DF-5643-8C8B-D116B96ACB5C}" dt="2021-02-11T08:53:47.801" v="5712" actId="1076"/>
          <ac:spMkLst>
            <pc:docMk/>
            <pc:sldMk cId="347149955" sldId="532"/>
            <ac:spMk id="33" creationId="{D61AFCC2-68FA-F544-A97A-00E24CF0A70C}"/>
          </ac:spMkLst>
        </pc:spChg>
        <pc:spChg chg="add mod">
          <ac:chgData name="Nane Kratzke" userId="971be13ff4ee5ef6" providerId="LiveId" clId="{DD4F4B8C-A7DF-5643-8C8B-D116B96ACB5C}" dt="2021-02-11T08:54:15.287" v="5738" actId="20577"/>
          <ac:spMkLst>
            <pc:docMk/>
            <pc:sldMk cId="347149955" sldId="532"/>
            <ac:spMk id="34" creationId="{99F75C6F-A2CA-8A48-AF07-BE4035AAFD54}"/>
          </ac:spMkLst>
        </pc:spChg>
        <pc:grpChg chg="add del mod">
          <ac:chgData name="Nane Kratzke" userId="971be13ff4ee5ef6" providerId="LiveId" clId="{DD4F4B8C-A7DF-5643-8C8B-D116B96ACB5C}" dt="2021-02-11T08:51:00.355" v="5563"/>
          <ac:grpSpMkLst>
            <pc:docMk/>
            <pc:sldMk cId="347149955" sldId="532"/>
            <ac:grpSpMk id="28" creationId="{F8D5A157-BC21-BE43-9BDD-EADA0179DE18}"/>
          </ac:grpSpMkLst>
        </pc:grpChg>
        <pc:grpChg chg="mod">
          <ac:chgData name="Nane Kratzke" userId="971be13ff4ee5ef6" providerId="LiveId" clId="{DD4F4B8C-A7DF-5643-8C8B-D116B96ACB5C}" dt="2021-02-11T08:50:57.253" v="5561"/>
          <ac:grpSpMkLst>
            <pc:docMk/>
            <pc:sldMk cId="347149955" sldId="532"/>
            <ac:grpSpMk id="30" creationId="{FB412010-444B-9E4C-8FE2-A97D29AB77CF}"/>
          </ac:grpSpMkLst>
        </pc:grpChg>
        <pc:grpChg chg="mod">
          <ac:chgData name="Nane Kratzke" userId="971be13ff4ee5ef6" providerId="LiveId" clId="{DD4F4B8C-A7DF-5643-8C8B-D116B96ACB5C}" dt="2021-02-11T08:53:47.801" v="5712" actId="1076"/>
          <ac:grpSpMkLst>
            <pc:docMk/>
            <pc:sldMk cId="347149955" sldId="532"/>
            <ac:grpSpMk id="32" creationId="{19CF1106-60B6-0947-8FB0-C93AA2EAC52A}"/>
          </ac:grpSpMkLst>
        </pc:grpChg>
        <pc:picChg chg="add del mod">
          <ac:chgData name="Nane Kratzke" userId="971be13ff4ee5ef6" providerId="LiveId" clId="{DD4F4B8C-A7DF-5643-8C8B-D116B96ACB5C}" dt="2021-02-11T08:47:47.973" v="5447" actId="478"/>
          <ac:picMkLst>
            <pc:docMk/>
            <pc:sldMk cId="347149955" sldId="532"/>
            <ac:picMk id="8" creationId="{813D9ED1-928C-E045-86A6-A4089B48C629}"/>
          </ac:picMkLst>
        </pc:picChg>
        <pc:picChg chg="add mod ord">
          <ac:chgData name="Nane Kratzke" userId="971be13ff4ee5ef6" providerId="LiveId" clId="{DD4F4B8C-A7DF-5643-8C8B-D116B96ACB5C}" dt="2021-02-11T08:53:47.801" v="5712" actId="1076"/>
          <ac:picMkLst>
            <pc:docMk/>
            <pc:sldMk cId="347149955" sldId="532"/>
            <ac:picMk id="16" creationId="{52E7F555-C8A6-1541-BFAC-0438F5C09410}"/>
          </ac:picMkLst>
        </pc:picChg>
        <pc:picChg chg="add mod ord">
          <ac:chgData name="Nane Kratzke" userId="971be13ff4ee5ef6" providerId="LiveId" clId="{DD4F4B8C-A7DF-5643-8C8B-D116B96ACB5C}" dt="2021-02-11T08:53:47.801" v="5712" actId="1076"/>
          <ac:picMkLst>
            <pc:docMk/>
            <pc:sldMk cId="347149955" sldId="532"/>
            <ac:picMk id="17" creationId="{203BB469-D896-274D-A998-57E915447D6D}"/>
          </ac:picMkLst>
        </pc:picChg>
        <pc:inkChg chg="add mod">
          <ac:chgData name="Nane Kratzke" userId="971be13ff4ee5ef6" providerId="LiveId" clId="{DD4F4B8C-A7DF-5643-8C8B-D116B96ACB5C}" dt="2021-02-11T08:51:00.355" v="5563"/>
          <ac:inkMkLst>
            <pc:docMk/>
            <pc:sldMk cId="347149955" sldId="532"/>
            <ac:inkMk id="26" creationId="{7872B58F-7F71-0842-B519-58B27D60CDCD}"/>
          </ac:inkMkLst>
        </pc:inkChg>
        <pc:inkChg chg="add mod">
          <ac:chgData name="Nane Kratzke" userId="971be13ff4ee5ef6" providerId="LiveId" clId="{DD4F4B8C-A7DF-5643-8C8B-D116B96ACB5C}" dt="2021-02-11T08:51:00.355" v="5563"/>
          <ac:inkMkLst>
            <pc:docMk/>
            <pc:sldMk cId="347149955" sldId="532"/>
            <ac:inkMk id="27" creationId="{6FA22321-45F8-8249-84A1-B59319FD9E04}"/>
          </ac:inkMkLst>
        </pc:inkChg>
        <pc:inkChg chg="add del mod">
          <ac:chgData name="Nane Kratzke" userId="971be13ff4ee5ef6" providerId="LiveId" clId="{DD4F4B8C-A7DF-5643-8C8B-D116B96ACB5C}" dt="2021-02-11T08:50:57.253" v="5561"/>
          <ac:inkMkLst>
            <pc:docMk/>
            <pc:sldMk cId="347149955" sldId="532"/>
            <ac:inkMk id="29" creationId="{0E655D47-C1DA-E34B-8D73-53A5FC883ABF}"/>
          </ac:inkMkLst>
        </pc:inkChg>
        <pc:inkChg chg="add mod">
          <ac:chgData name="Nane Kratzke" userId="971be13ff4ee5ef6" providerId="LiveId" clId="{DD4F4B8C-A7DF-5643-8C8B-D116B96ACB5C}" dt="2021-02-11T08:51:00.355" v="5563"/>
          <ac:inkMkLst>
            <pc:docMk/>
            <pc:sldMk cId="347149955" sldId="532"/>
            <ac:inkMk id="31" creationId="{E9F30585-0A25-2A4D-9B68-EE9CDFDEE16F}"/>
          </ac:inkMkLst>
        </pc:inkChg>
      </pc:sldChg>
      <pc:sldChg chg="addSp delSp modSp new mod">
        <pc:chgData name="Nane Kratzke" userId="971be13ff4ee5ef6" providerId="LiveId" clId="{DD4F4B8C-A7DF-5643-8C8B-D116B96ACB5C}" dt="2021-02-11T11:20:32.899" v="6822" actId="14100"/>
        <pc:sldMkLst>
          <pc:docMk/>
          <pc:sldMk cId="3347780485" sldId="533"/>
        </pc:sldMkLst>
        <pc:spChg chg="mod">
          <ac:chgData name="Nane Kratzke" userId="971be13ff4ee5ef6" providerId="LiveId" clId="{DD4F4B8C-A7DF-5643-8C8B-D116B96ACB5C}" dt="2021-02-11T11:10:51.722" v="6342" actId="20577"/>
          <ac:spMkLst>
            <pc:docMk/>
            <pc:sldMk cId="3347780485" sldId="533"/>
            <ac:spMk id="2" creationId="{201E9182-31E8-1640-87D6-D12952CF7AD7}"/>
          </ac:spMkLst>
        </pc:spChg>
        <pc:spChg chg="mod">
          <ac:chgData name="Nane Kratzke" userId="971be13ff4ee5ef6" providerId="LiveId" clId="{DD4F4B8C-A7DF-5643-8C8B-D116B96ACB5C}" dt="2021-02-11T11:10:59.770" v="6368" actId="20577"/>
          <ac:spMkLst>
            <pc:docMk/>
            <pc:sldMk cId="3347780485" sldId="533"/>
            <ac:spMk id="3" creationId="{54D519FC-1F1C-DE46-A5D1-476FE25580C8}"/>
          </ac:spMkLst>
        </pc:spChg>
        <pc:spChg chg="add del mod">
          <ac:chgData name="Nane Kratzke" userId="971be13ff4ee5ef6" providerId="LiveId" clId="{DD4F4B8C-A7DF-5643-8C8B-D116B96ACB5C}" dt="2021-02-11T11:11:15.662" v="6370" actId="478"/>
          <ac:spMkLst>
            <pc:docMk/>
            <pc:sldMk cId="3347780485" sldId="533"/>
            <ac:spMk id="5" creationId="{86E69D8D-F401-8140-8397-259F07935993}"/>
          </ac:spMkLst>
        </pc:spChg>
        <pc:spChg chg="add mod">
          <ac:chgData name="Nane Kratzke" userId="971be13ff4ee5ef6" providerId="LiveId" clId="{DD4F4B8C-A7DF-5643-8C8B-D116B96ACB5C}" dt="2021-02-11T11:17:47.018" v="6584" actId="1076"/>
          <ac:spMkLst>
            <pc:docMk/>
            <pc:sldMk cId="3347780485" sldId="533"/>
            <ac:spMk id="6" creationId="{7CBAA212-275B-8B43-9FAB-9F16E49E8FD4}"/>
          </ac:spMkLst>
        </pc:spChg>
        <pc:spChg chg="add mod">
          <ac:chgData name="Nane Kratzke" userId="971be13ff4ee5ef6" providerId="LiveId" clId="{DD4F4B8C-A7DF-5643-8C8B-D116B96ACB5C}" dt="2021-02-11T11:17:43.654" v="6583" actId="1076"/>
          <ac:spMkLst>
            <pc:docMk/>
            <pc:sldMk cId="3347780485" sldId="533"/>
            <ac:spMk id="7" creationId="{61AC0616-306E-0E45-9297-CF197E96D1F7}"/>
          </ac:spMkLst>
        </pc:spChg>
        <pc:spChg chg="add mod">
          <ac:chgData name="Nane Kratzke" userId="971be13ff4ee5ef6" providerId="LiveId" clId="{DD4F4B8C-A7DF-5643-8C8B-D116B96ACB5C}" dt="2021-02-11T11:18:05.620" v="6587" actId="20577"/>
          <ac:spMkLst>
            <pc:docMk/>
            <pc:sldMk cId="3347780485" sldId="533"/>
            <ac:spMk id="8" creationId="{4AB3328C-C88F-4948-82AC-C8BE15069C3D}"/>
          </ac:spMkLst>
        </pc:spChg>
        <pc:spChg chg="add mod">
          <ac:chgData name="Nane Kratzke" userId="971be13ff4ee5ef6" providerId="LiveId" clId="{DD4F4B8C-A7DF-5643-8C8B-D116B96ACB5C}" dt="2021-02-11T11:20:32.899" v="6822" actId="14100"/>
          <ac:spMkLst>
            <pc:docMk/>
            <pc:sldMk cId="3347780485" sldId="533"/>
            <ac:spMk id="9" creationId="{66FA0413-FC91-EA41-AC26-BE3A9458EA98}"/>
          </ac:spMkLst>
        </pc:spChg>
      </pc:sldChg>
      <pc:sldChg chg="new del">
        <pc:chgData name="Nane Kratzke" userId="971be13ff4ee5ef6" providerId="LiveId" clId="{DD4F4B8C-A7DF-5643-8C8B-D116B96ACB5C}" dt="2021-02-25T14:24:25.338" v="32938" actId="2696"/>
        <pc:sldMkLst>
          <pc:docMk/>
          <pc:sldMk cId="618653087" sldId="534"/>
        </pc:sldMkLst>
      </pc:sldChg>
      <pc:sldChg chg="addSp modSp new mod ord">
        <pc:chgData name="Nane Kratzke" userId="971be13ff4ee5ef6" providerId="LiveId" clId="{DD4F4B8C-A7DF-5643-8C8B-D116B96ACB5C}" dt="2021-02-11T17:27:28.013" v="12687" actId="1076"/>
        <pc:sldMkLst>
          <pc:docMk/>
          <pc:sldMk cId="1982140674" sldId="535"/>
        </pc:sldMkLst>
        <pc:spChg chg="mod">
          <ac:chgData name="Nane Kratzke" userId="971be13ff4ee5ef6" providerId="LiveId" clId="{DD4F4B8C-A7DF-5643-8C8B-D116B96ACB5C}" dt="2021-02-11T12:28:42.873" v="6880" actId="20577"/>
          <ac:spMkLst>
            <pc:docMk/>
            <pc:sldMk cId="1982140674" sldId="535"/>
            <ac:spMk id="2" creationId="{7FAEA502-8CAC-064E-90AD-0F086D8279F2}"/>
          </ac:spMkLst>
        </pc:spChg>
        <pc:spChg chg="mod">
          <ac:chgData name="Nane Kratzke" userId="971be13ff4ee5ef6" providerId="LiveId" clId="{DD4F4B8C-A7DF-5643-8C8B-D116B96ACB5C}" dt="2021-02-11T12:28:54.129" v="6912" actId="20577"/>
          <ac:spMkLst>
            <pc:docMk/>
            <pc:sldMk cId="1982140674" sldId="535"/>
            <ac:spMk id="3" creationId="{176B5821-6AE3-5345-AD91-DFF675E2DC89}"/>
          </ac:spMkLst>
        </pc:spChg>
        <pc:spChg chg="add mod">
          <ac:chgData name="Nane Kratzke" userId="971be13ff4ee5ef6" providerId="LiveId" clId="{DD4F4B8C-A7DF-5643-8C8B-D116B96ACB5C}" dt="2021-02-11T17:22:58.357" v="12671" actId="14100"/>
          <ac:spMkLst>
            <pc:docMk/>
            <pc:sldMk cId="1982140674" sldId="535"/>
            <ac:spMk id="5" creationId="{390BCE38-799B-974E-979A-CF5937FFF8F6}"/>
          </ac:spMkLst>
        </pc:spChg>
        <pc:picChg chg="add mod">
          <ac:chgData name="Nane Kratzke" userId="971be13ff4ee5ef6" providerId="LiveId" clId="{DD4F4B8C-A7DF-5643-8C8B-D116B96ACB5C}" dt="2021-02-11T17:25:53.028" v="12676" actId="1076"/>
          <ac:picMkLst>
            <pc:docMk/>
            <pc:sldMk cId="1982140674" sldId="535"/>
            <ac:picMk id="6" creationId="{925313AF-90DC-BC49-A9E7-657C8D8E1303}"/>
          </ac:picMkLst>
        </pc:picChg>
        <pc:picChg chg="add mod">
          <ac:chgData name="Nane Kratzke" userId="971be13ff4ee5ef6" providerId="LiveId" clId="{DD4F4B8C-A7DF-5643-8C8B-D116B96ACB5C}" dt="2021-02-11T17:26:41.167" v="12682" actId="1076"/>
          <ac:picMkLst>
            <pc:docMk/>
            <pc:sldMk cId="1982140674" sldId="535"/>
            <ac:picMk id="7" creationId="{EBA90E91-E609-BA48-B34C-DA5C866379F8}"/>
          </ac:picMkLst>
        </pc:picChg>
        <pc:picChg chg="add mod">
          <ac:chgData name="Nane Kratzke" userId="971be13ff4ee5ef6" providerId="LiveId" clId="{DD4F4B8C-A7DF-5643-8C8B-D116B96ACB5C}" dt="2021-02-11T17:27:28.013" v="12687" actId="1076"/>
          <ac:picMkLst>
            <pc:docMk/>
            <pc:sldMk cId="1982140674" sldId="535"/>
            <ac:picMk id="8" creationId="{E40AEA4F-FB1E-0045-B9F7-ACBFD1BDF579}"/>
          </ac:picMkLst>
        </pc:picChg>
      </pc:sldChg>
      <pc:sldChg chg="addSp delSp modSp add mod ord">
        <pc:chgData name="Nane Kratzke" userId="971be13ff4ee5ef6" providerId="LiveId" clId="{DD4F4B8C-A7DF-5643-8C8B-D116B96ACB5C}" dt="2021-02-25T14:24:15.194" v="32937" actId="20578"/>
        <pc:sldMkLst>
          <pc:docMk/>
          <pc:sldMk cId="329572051" sldId="536"/>
        </pc:sldMkLst>
        <pc:spChg chg="mod">
          <ac:chgData name="Nane Kratzke" userId="971be13ff4ee5ef6" providerId="LiveId" clId="{DD4F4B8C-A7DF-5643-8C8B-D116B96ACB5C}" dt="2021-02-11T12:29:45.601" v="6923" actId="20577"/>
          <ac:spMkLst>
            <pc:docMk/>
            <pc:sldMk cId="329572051" sldId="536"/>
            <ac:spMk id="3" creationId="{176B5821-6AE3-5345-AD91-DFF675E2DC89}"/>
          </ac:spMkLst>
        </pc:spChg>
        <pc:spChg chg="add mod">
          <ac:chgData name="Nane Kratzke" userId="971be13ff4ee5ef6" providerId="LiveId" clId="{DD4F4B8C-A7DF-5643-8C8B-D116B96ACB5C}" dt="2021-02-11T15:39:06" v="10513" actId="14100"/>
          <ac:spMkLst>
            <pc:docMk/>
            <pc:sldMk cId="329572051" sldId="536"/>
            <ac:spMk id="6" creationId="{55AF5957-97FF-A94C-BC89-3D59EC811D91}"/>
          </ac:spMkLst>
        </pc:spChg>
        <pc:spChg chg="add mod">
          <ac:chgData name="Nane Kratzke" userId="971be13ff4ee5ef6" providerId="LiveId" clId="{DD4F4B8C-A7DF-5643-8C8B-D116B96ACB5C}" dt="2021-02-11T15:41:15.233" v="10530" actId="20577"/>
          <ac:spMkLst>
            <pc:docMk/>
            <pc:sldMk cId="329572051" sldId="536"/>
            <ac:spMk id="8" creationId="{87F9D780-552D-4F4A-A963-3C8F0A829DA7}"/>
          </ac:spMkLst>
        </pc:spChg>
        <pc:picChg chg="add del mod">
          <ac:chgData name="Nane Kratzke" userId="971be13ff4ee5ef6" providerId="LiveId" clId="{DD4F4B8C-A7DF-5643-8C8B-D116B96ACB5C}" dt="2021-02-11T15:38:50.673" v="10509" actId="478"/>
          <ac:picMkLst>
            <pc:docMk/>
            <pc:sldMk cId="329572051" sldId="536"/>
            <ac:picMk id="5" creationId="{25FA65E4-734C-B547-BE99-86F3D992A5F6}"/>
          </ac:picMkLst>
        </pc:picChg>
        <pc:picChg chg="add mod">
          <ac:chgData name="Nane Kratzke" userId="971be13ff4ee5ef6" providerId="LiveId" clId="{DD4F4B8C-A7DF-5643-8C8B-D116B96ACB5C}" dt="2021-02-11T15:39:14.096" v="10515" actId="14861"/>
          <ac:picMkLst>
            <pc:docMk/>
            <pc:sldMk cId="329572051" sldId="536"/>
            <ac:picMk id="7" creationId="{23177726-DE05-F84D-AA8F-936F5E7C0BC4}"/>
          </ac:picMkLst>
        </pc:picChg>
        <pc:picChg chg="add mod">
          <ac:chgData name="Nane Kratzke" userId="971be13ff4ee5ef6" providerId="LiveId" clId="{DD4F4B8C-A7DF-5643-8C8B-D116B96ACB5C}" dt="2021-02-18T11:33:18.928" v="13883"/>
          <ac:picMkLst>
            <pc:docMk/>
            <pc:sldMk cId="329572051" sldId="536"/>
            <ac:picMk id="9" creationId="{E32E46F2-E245-3C48-8B5E-7E72030CF481}"/>
          </ac:picMkLst>
        </pc:picChg>
      </pc:sldChg>
      <pc:sldChg chg="addSp delSp modSp add mod ord">
        <pc:chgData name="Nane Kratzke" userId="971be13ff4ee5ef6" providerId="LiveId" clId="{DD4F4B8C-A7DF-5643-8C8B-D116B96ACB5C}" dt="2021-02-25T14:24:15.194" v="32937" actId="20578"/>
        <pc:sldMkLst>
          <pc:docMk/>
          <pc:sldMk cId="2146926778" sldId="537"/>
        </pc:sldMkLst>
        <pc:spChg chg="mod">
          <ac:chgData name="Nane Kratzke" userId="971be13ff4ee5ef6" providerId="LiveId" clId="{DD4F4B8C-A7DF-5643-8C8B-D116B96ACB5C}" dt="2021-02-11T12:40:43.498" v="7608" actId="20577"/>
          <ac:spMkLst>
            <pc:docMk/>
            <pc:sldMk cId="2146926778" sldId="537"/>
            <ac:spMk id="2" creationId="{7FAEA502-8CAC-064E-90AD-0F086D8279F2}"/>
          </ac:spMkLst>
        </pc:spChg>
        <pc:spChg chg="mod">
          <ac:chgData name="Nane Kratzke" userId="971be13ff4ee5ef6" providerId="LiveId" clId="{DD4F4B8C-A7DF-5643-8C8B-D116B96ACB5C}" dt="2021-02-11T12:40:47.382" v="7624" actId="20577"/>
          <ac:spMkLst>
            <pc:docMk/>
            <pc:sldMk cId="2146926778" sldId="537"/>
            <ac:spMk id="3" creationId="{176B5821-6AE3-5345-AD91-DFF675E2DC89}"/>
          </ac:spMkLst>
        </pc:spChg>
        <pc:spChg chg="del mod">
          <ac:chgData name="Nane Kratzke" userId="971be13ff4ee5ef6" providerId="LiveId" clId="{DD4F4B8C-A7DF-5643-8C8B-D116B96ACB5C}" dt="2021-02-11T13:12:25.676" v="8257" actId="478"/>
          <ac:spMkLst>
            <pc:docMk/>
            <pc:sldMk cId="2146926778" sldId="537"/>
            <ac:spMk id="6" creationId="{55AF5957-97FF-A94C-BC89-3D59EC811D91}"/>
          </ac:spMkLst>
        </pc:spChg>
        <pc:spChg chg="add mod">
          <ac:chgData name="Nane Kratzke" userId="971be13ff4ee5ef6" providerId="LiveId" clId="{DD4F4B8C-A7DF-5643-8C8B-D116B96ACB5C}" dt="2021-02-19T09:54:02.750" v="17698" actId="20577"/>
          <ac:spMkLst>
            <pc:docMk/>
            <pc:sldMk cId="2146926778" sldId="537"/>
            <ac:spMk id="7" creationId="{4703ACB3-CB7A-B34B-86F7-9C358BEDB5A8}"/>
          </ac:spMkLst>
        </pc:spChg>
        <pc:spChg chg="add del mod">
          <ac:chgData name="Nane Kratzke" userId="971be13ff4ee5ef6" providerId="LiveId" clId="{DD4F4B8C-A7DF-5643-8C8B-D116B96ACB5C}" dt="2021-02-11T16:39:09.407" v="11064" actId="478"/>
          <ac:spMkLst>
            <pc:docMk/>
            <pc:sldMk cId="2146926778" sldId="537"/>
            <ac:spMk id="9" creationId="{4B04A8AC-35EA-4545-A5AC-A9A542766838}"/>
          </ac:spMkLst>
        </pc:spChg>
        <pc:spChg chg="add mod">
          <ac:chgData name="Nane Kratzke" userId="971be13ff4ee5ef6" providerId="LiveId" clId="{DD4F4B8C-A7DF-5643-8C8B-D116B96ACB5C}" dt="2021-02-11T16:41:11.778" v="11104" actId="114"/>
          <ac:spMkLst>
            <pc:docMk/>
            <pc:sldMk cId="2146926778" sldId="537"/>
            <ac:spMk id="12" creationId="{50B2A9F0-91C1-B548-90DF-38109E0AC613}"/>
          </ac:spMkLst>
        </pc:spChg>
        <pc:spChg chg="add mod">
          <ac:chgData name="Nane Kratzke" userId="971be13ff4ee5ef6" providerId="LiveId" clId="{DD4F4B8C-A7DF-5643-8C8B-D116B96ACB5C}" dt="2021-02-11T16:44:25.233" v="11169" actId="114"/>
          <ac:spMkLst>
            <pc:docMk/>
            <pc:sldMk cId="2146926778" sldId="537"/>
            <ac:spMk id="19" creationId="{6D4CE1C8-6EDC-1E4D-9CAE-6D3A8DCC1AFE}"/>
          </ac:spMkLst>
        </pc:spChg>
        <pc:spChg chg="add mod">
          <ac:chgData name="Nane Kratzke" userId="971be13ff4ee5ef6" providerId="LiveId" clId="{DD4F4B8C-A7DF-5643-8C8B-D116B96ACB5C}" dt="2021-02-11T16:44:48.946" v="11190" actId="1076"/>
          <ac:spMkLst>
            <pc:docMk/>
            <pc:sldMk cId="2146926778" sldId="537"/>
            <ac:spMk id="20" creationId="{09DCD8C4-CB3B-6B40-A87F-4D648EA02FA6}"/>
          </ac:spMkLst>
        </pc:spChg>
        <pc:picChg chg="del">
          <ac:chgData name="Nane Kratzke" userId="971be13ff4ee5ef6" providerId="LiveId" clId="{DD4F4B8C-A7DF-5643-8C8B-D116B96ACB5C}" dt="2021-02-11T12:40:57.204" v="7636" actId="478"/>
          <ac:picMkLst>
            <pc:docMk/>
            <pc:sldMk cId="2146926778" sldId="537"/>
            <ac:picMk id="5" creationId="{25FA65E4-734C-B547-BE99-86F3D992A5F6}"/>
          </ac:picMkLst>
        </pc:picChg>
        <pc:picChg chg="add del mod">
          <ac:chgData name="Nane Kratzke" userId="971be13ff4ee5ef6" providerId="LiveId" clId="{DD4F4B8C-A7DF-5643-8C8B-D116B96ACB5C}" dt="2021-02-11T13:16:36.319" v="8335" actId="478"/>
          <ac:picMkLst>
            <pc:docMk/>
            <pc:sldMk cId="2146926778" sldId="537"/>
            <ac:picMk id="8" creationId="{8E0558D1-E7ED-304C-8D0F-82318E0F1487}"/>
          </ac:picMkLst>
        </pc:picChg>
        <pc:picChg chg="add del mod">
          <ac:chgData name="Nane Kratzke" userId="971be13ff4ee5ef6" providerId="LiveId" clId="{DD4F4B8C-A7DF-5643-8C8B-D116B96ACB5C}" dt="2021-02-11T16:38:47.852" v="11058" actId="478"/>
          <ac:picMkLst>
            <pc:docMk/>
            <pc:sldMk cId="2146926778" sldId="537"/>
            <ac:picMk id="10" creationId="{F2FDADF3-ECAB-4A48-93A5-CB142A51BC7E}"/>
          </ac:picMkLst>
        </pc:picChg>
        <pc:picChg chg="add mod">
          <ac:chgData name="Nane Kratzke" userId="971be13ff4ee5ef6" providerId="LiveId" clId="{DD4F4B8C-A7DF-5643-8C8B-D116B96ACB5C}" dt="2021-02-11T16:40:28.180" v="11074" actId="14100"/>
          <ac:picMkLst>
            <pc:docMk/>
            <pc:sldMk cId="2146926778" sldId="537"/>
            <ac:picMk id="11" creationId="{94BA7B9F-9EE2-F848-BD51-564EB22EA261}"/>
          </ac:picMkLst>
        </pc:picChg>
        <pc:picChg chg="add mod">
          <ac:chgData name="Nane Kratzke" userId="971be13ff4ee5ef6" providerId="LiveId" clId="{DD4F4B8C-A7DF-5643-8C8B-D116B96ACB5C}" dt="2021-02-11T16:46:01.722" v="11194" actId="1076"/>
          <ac:picMkLst>
            <pc:docMk/>
            <pc:sldMk cId="2146926778" sldId="537"/>
            <ac:picMk id="21" creationId="{682285AD-6D3C-0444-9090-24A3FE9BB914}"/>
          </ac:picMkLst>
        </pc:picChg>
        <pc:inkChg chg="add">
          <ac:chgData name="Nane Kratzke" userId="971be13ff4ee5ef6" providerId="LiveId" clId="{DD4F4B8C-A7DF-5643-8C8B-D116B96ACB5C}" dt="2021-02-11T16:42:17.272" v="11131" actId="9405"/>
          <ac:inkMkLst>
            <pc:docMk/>
            <pc:sldMk cId="2146926778" sldId="537"/>
            <ac:inkMk id="13" creationId="{BE08C157-8978-064F-AE9A-3393141D49FE}"/>
          </ac:inkMkLst>
        </pc:inkChg>
        <pc:inkChg chg="add">
          <ac:chgData name="Nane Kratzke" userId="971be13ff4ee5ef6" providerId="LiveId" clId="{DD4F4B8C-A7DF-5643-8C8B-D116B96ACB5C}" dt="2021-02-11T16:42:22.806" v="11132" actId="9405"/>
          <ac:inkMkLst>
            <pc:docMk/>
            <pc:sldMk cId="2146926778" sldId="537"/>
            <ac:inkMk id="14" creationId="{67E2049D-03BF-224F-B1F2-40EA58687D3A}"/>
          </ac:inkMkLst>
        </pc:inkChg>
        <pc:inkChg chg="add">
          <ac:chgData name="Nane Kratzke" userId="971be13ff4ee5ef6" providerId="LiveId" clId="{DD4F4B8C-A7DF-5643-8C8B-D116B96ACB5C}" dt="2021-02-11T16:42:27.554" v="11133" actId="9405"/>
          <ac:inkMkLst>
            <pc:docMk/>
            <pc:sldMk cId="2146926778" sldId="537"/>
            <ac:inkMk id="15" creationId="{9E2767DC-42E9-CD45-88A3-669AB27A3172}"/>
          </ac:inkMkLst>
        </pc:inkChg>
        <pc:inkChg chg="add">
          <ac:chgData name="Nane Kratzke" userId="971be13ff4ee5ef6" providerId="LiveId" clId="{DD4F4B8C-A7DF-5643-8C8B-D116B96ACB5C}" dt="2021-02-11T16:42:29.489" v="11134" actId="9405"/>
          <ac:inkMkLst>
            <pc:docMk/>
            <pc:sldMk cId="2146926778" sldId="537"/>
            <ac:inkMk id="16" creationId="{2FA323B0-28A1-8C4C-8348-202BDE68A673}"/>
          </ac:inkMkLst>
        </pc:inkChg>
        <pc:inkChg chg="add del">
          <ac:chgData name="Nane Kratzke" userId="971be13ff4ee5ef6" providerId="LiveId" clId="{DD4F4B8C-A7DF-5643-8C8B-D116B96ACB5C}" dt="2021-02-11T16:43:23.709" v="11136" actId="9405"/>
          <ac:inkMkLst>
            <pc:docMk/>
            <pc:sldMk cId="2146926778" sldId="537"/>
            <ac:inkMk id="17" creationId="{42898D55-5037-E342-89F9-C4549F886BE3}"/>
          </ac:inkMkLst>
        </pc:inkChg>
        <pc:inkChg chg="add">
          <ac:chgData name="Nane Kratzke" userId="971be13ff4ee5ef6" providerId="LiveId" clId="{DD4F4B8C-A7DF-5643-8C8B-D116B96ACB5C}" dt="2021-02-11T16:43:31.680" v="11137" actId="9405"/>
          <ac:inkMkLst>
            <pc:docMk/>
            <pc:sldMk cId="2146926778" sldId="537"/>
            <ac:inkMk id="18" creationId="{E36AF05B-FEA8-3240-9800-A8EA1EB38626}"/>
          </ac:inkMkLst>
        </pc:inkChg>
      </pc:sldChg>
      <pc:sldChg chg="add del">
        <pc:chgData name="Nane Kratzke" userId="971be13ff4ee5ef6" providerId="LiveId" clId="{DD4F4B8C-A7DF-5643-8C8B-D116B96ACB5C}" dt="2021-02-11T12:41:07.720" v="7639" actId="2696"/>
        <pc:sldMkLst>
          <pc:docMk/>
          <pc:sldMk cId="3713330430" sldId="538"/>
        </pc:sldMkLst>
      </pc:sldChg>
      <pc:sldChg chg="modSp add del mod">
        <pc:chgData name="Nane Kratzke" userId="971be13ff4ee5ef6" providerId="LiveId" clId="{DD4F4B8C-A7DF-5643-8C8B-D116B96ACB5C}" dt="2021-02-11T16:47:25.157" v="11195" actId="2696"/>
        <pc:sldMkLst>
          <pc:docMk/>
          <pc:sldMk cId="3005737440" sldId="539"/>
        </pc:sldMkLst>
        <pc:spChg chg="mod">
          <ac:chgData name="Nane Kratzke" userId="971be13ff4ee5ef6" providerId="LiveId" clId="{DD4F4B8C-A7DF-5643-8C8B-D116B96ACB5C}" dt="2021-02-11T12:41:31.157" v="7689" actId="20577"/>
          <ac:spMkLst>
            <pc:docMk/>
            <pc:sldMk cId="3005737440" sldId="539"/>
            <ac:spMk id="3" creationId="{176B5821-6AE3-5345-AD91-DFF675E2DC89}"/>
          </ac:spMkLst>
        </pc:spChg>
      </pc:sldChg>
      <pc:sldChg chg="addSp delSp modSp add mod ord">
        <pc:chgData name="Nane Kratzke" userId="971be13ff4ee5ef6" providerId="LiveId" clId="{DD4F4B8C-A7DF-5643-8C8B-D116B96ACB5C}" dt="2021-02-25T14:24:15.194" v="32937" actId="20578"/>
        <pc:sldMkLst>
          <pc:docMk/>
          <pc:sldMk cId="999606908" sldId="540"/>
        </pc:sldMkLst>
        <pc:spChg chg="mod">
          <ac:chgData name="Nane Kratzke" userId="971be13ff4ee5ef6" providerId="LiveId" clId="{DD4F4B8C-A7DF-5643-8C8B-D116B96ACB5C}" dt="2021-02-11T16:48:20.514" v="11209" actId="20577"/>
          <ac:spMkLst>
            <pc:docMk/>
            <pc:sldMk cId="999606908" sldId="540"/>
            <ac:spMk id="3" creationId="{176B5821-6AE3-5345-AD91-DFF675E2DC89}"/>
          </ac:spMkLst>
        </pc:spChg>
        <pc:spChg chg="del">
          <ac:chgData name="Nane Kratzke" userId="971be13ff4ee5ef6" providerId="LiveId" clId="{DD4F4B8C-A7DF-5643-8C8B-D116B96ACB5C}" dt="2021-02-11T16:48:05.463" v="11196" actId="478"/>
          <ac:spMkLst>
            <pc:docMk/>
            <pc:sldMk cId="999606908" sldId="540"/>
            <ac:spMk id="6" creationId="{55AF5957-97FF-A94C-BC89-3D59EC811D91}"/>
          </ac:spMkLst>
        </pc:spChg>
        <pc:spChg chg="add mod">
          <ac:chgData name="Nane Kratzke" userId="971be13ff4ee5ef6" providerId="LiveId" clId="{DD4F4B8C-A7DF-5643-8C8B-D116B96ACB5C}" dt="2021-02-11T16:48:11.448" v="11197" actId="1076"/>
          <ac:spMkLst>
            <pc:docMk/>
            <pc:sldMk cId="999606908" sldId="540"/>
            <ac:spMk id="11" creationId="{8F54C699-DE8F-5E45-AAF6-B4D0FBC25E33}"/>
          </ac:spMkLst>
        </pc:spChg>
        <pc:spChg chg="add mod">
          <ac:chgData name="Nane Kratzke" userId="971be13ff4ee5ef6" providerId="LiveId" clId="{DD4F4B8C-A7DF-5643-8C8B-D116B96ACB5C}" dt="2021-02-11T16:48:11.448" v="11197" actId="1076"/>
          <ac:spMkLst>
            <pc:docMk/>
            <pc:sldMk cId="999606908" sldId="540"/>
            <ac:spMk id="12" creationId="{445E4D1E-0FE7-E943-BB00-729E04A3B095}"/>
          </ac:spMkLst>
        </pc:spChg>
        <pc:spChg chg="add mod">
          <ac:chgData name="Nane Kratzke" userId="971be13ff4ee5ef6" providerId="LiveId" clId="{DD4F4B8C-A7DF-5643-8C8B-D116B96ACB5C}" dt="2021-02-11T16:48:11.448" v="11197" actId="1076"/>
          <ac:spMkLst>
            <pc:docMk/>
            <pc:sldMk cId="999606908" sldId="540"/>
            <ac:spMk id="13" creationId="{ED53F9DB-0837-B048-AECB-73F36A9DD477}"/>
          </ac:spMkLst>
        </pc:spChg>
        <pc:spChg chg="add del mod">
          <ac:chgData name="Nane Kratzke" userId="971be13ff4ee5ef6" providerId="LiveId" clId="{DD4F4B8C-A7DF-5643-8C8B-D116B96ACB5C}" dt="2021-02-11T16:48:48.528" v="11211" actId="478"/>
          <ac:spMkLst>
            <pc:docMk/>
            <pc:sldMk cId="999606908" sldId="540"/>
            <ac:spMk id="15" creationId="{387CEC6A-00EE-5E4E-9C74-0BF09F6859D6}"/>
          </ac:spMkLst>
        </pc:spChg>
        <pc:picChg chg="add del mod">
          <ac:chgData name="Nane Kratzke" userId="971be13ff4ee5ef6" providerId="LiveId" clId="{DD4F4B8C-A7DF-5643-8C8B-D116B96ACB5C}" dt="2021-02-11T12:46:52.301" v="7747" actId="478"/>
          <ac:picMkLst>
            <pc:docMk/>
            <pc:sldMk cId="999606908" sldId="540"/>
            <ac:picMk id="5" creationId="{2F612CD0-B527-8240-9F2C-C2FE21D6D5EC}"/>
          </ac:picMkLst>
        </pc:picChg>
        <pc:picChg chg="add mod">
          <ac:chgData name="Nane Kratzke" userId="971be13ff4ee5ef6" providerId="LiveId" clId="{DD4F4B8C-A7DF-5643-8C8B-D116B96ACB5C}" dt="2021-02-19T12:40:24.692" v="19101"/>
          <ac:picMkLst>
            <pc:docMk/>
            <pc:sldMk cId="999606908" sldId="540"/>
            <ac:picMk id="7" creationId="{C5CE4C18-183F-884B-80A5-6B9BD9C32658}"/>
          </ac:picMkLst>
        </pc:picChg>
        <pc:picChg chg="add del mod">
          <ac:chgData name="Nane Kratzke" userId="971be13ff4ee5ef6" providerId="LiveId" clId="{DD4F4B8C-A7DF-5643-8C8B-D116B96ACB5C}" dt="2021-02-11T12:48:55.804" v="7757" actId="478"/>
          <ac:picMkLst>
            <pc:docMk/>
            <pc:sldMk cId="999606908" sldId="540"/>
            <ac:picMk id="8" creationId="{2D96DE4A-F1ED-354F-B523-DA0A133A3C11}"/>
          </ac:picMkLst>
        </pc:picChg>
        <pc:picChg chg="add del">
          <ac:chgData name="Nane Kratzke" userId="971be13ff4ee5ef6" providerId="LiveId" clId="{DD4F4B8C-A7DF-5643-8C8B-D116B96ACB5C}" dt="2021-02-11T12:49:58.763" v="7764" actId="478"/>
          <ac:picMkLst>
            <pc:docMk/>
            <pc:sldMk cId="999606908" sldId="540"/>
            <ac:picMk id="9" creationId="{E66F658E-58AC-2646-968B-9C2EC3DE6887}"/>
          </ac:picMkLst>
        </pc:picChg>
        <pc:picChg chg="add mod">
          <ac:chgData name="Nane Kratzke" userId="971be13ff4ee5ef6" providerId="LiveId" clId="{DD4F4B8C-A7DF-5643-8C8B-D116B96ACB5C}" dt="2021-02-19T12:40:24.692" v="19101"/>
          <ac:picMkLst>
            <pc:docMk/>
            <pc:sldMk cId="999606908" sldId="540"/>
            <ac:picMk id="10" creationId="{F48A9EE3-628E-F44B-9B62-82E2C002D6C4}"/>
          </ac:picMkLst>
        </pc:picChg>
        <pc:picChg chg="add del mod">
          <ac:chgData name="Nane Kratzke" userId="971be13ff4ee5ef6" providerId="LiveId" clId="{DD4F4B8C-A7DF-5643-8C8B-D116B96ACB5C}" dt="2021-02-19T12:40:24.692" v="19101"/>
          <ac:picMkLst>
            <pc:docMk/>
            <pc:sldMk cId="999606908" sldId="540"/>
            <ac:picMk id="7170" creationId="{0C724173-D345-674E-AD96-15E6E215D412}"/>
          </ac:picMkLst>
        </pc:picChg>
      </pc:sldChg>
      <pc:sldChg chg="addSp delSp modSp add mod ord">
        <pc:chgData name="Nane Kratzke" userId="971be13ff4ee5ef6" providerId="LiveId" clId="{DD4F4B8C-A7DF-5643-8C8B-D116B96ACB5C}" dt="2021-02-25T14:24:15.194" v="32937" actId="20578"/>
        <pc:sldMkLst>
          <pc:docMk/>
          <pc:sldMk cId="172149532" sldId="541"/>
        </pc:sldMkLst>
        <pc:spChg chg="mod">
          <ac:chgData name="Nane Kratzke" userId="971be13ff4ee5ef6" providerId="LiveId" clId="{DD4F4B8C-A7DF-5643-8C8B-D116B96ACB5C}" dt="2021-02-11T13:13:28.553" v="8314" actId="20577"/>
          <ac:spMkLst>
            <pc:docMk/>
            <pc:sldMk cId="172149532" sldId="541"/>
            <ac:spMk id="3" creationId="{176B5821-6AE3-5345-AD91-DFF675E2DC89}"/>
          </ac:spMkLst>
        </pc:spChg>
        <pc:spChg chg="add mod">
          <ac:chgData name="Nane Kratzke" userId="971be13ff4ee5ef6" providerId="LiveId" clId="{DD4F4B8C-A7DF-5643-8C8B-D116B96ACB5C}" dt="2021-02-11T15:49:19.485" v="10596" actId="1076"/>
          <ac:spMkLst>
            <pc:docMk/>
            <pc:sldMk cId="172149532" sldId="541"/>
            <ac:spMk id="6" creationId="{6329F2FA-E5B7-A742-9CE1-35FCBB356769}"/>
          </ac:spMkLst>
        </pc:spChg>
        <pc:spChg chg="del">
          <ac:chgData name="Nane Kratzke" userId="971be13ff4ee5ef6" providerId="LiveId" clId="{DD4F4B8C-A7DF-5643-8C8B-D116B96ACB5C}" dt="2021-02-11T13:13:20.454" v="8296" actId="478"/>
          <ac:spMkLst>
            <pc:docMk/>
            <pc:sldMk cId="172149532" sldId="541"/>
            <ac:spMk id="7" creationId="{4703ACB3-CB7A-B34B-86F7-9C358BEDB5A8}"/>
          </ac:spMkLst>
        </pc:spChg>
        <pc:spChg chg="add mod">
          <ac:chgData name="Nane Kratzke" userId="971be13ff4ee5ef6" providerId="LiveId" clId="{DD4F4B8C-A7DF-5643-8C8B-D116B96ACB5C}" dt="2021-02-11T15:57:50.527" v="10907" actId="14100"/>
          <ac:spMkLst>
            <pc:docMk/>
            <pc:sldMk cId="172149532" sldId="541"/>
            <ac:spMk id="10" creationId="{27041805-23D9-134C-AC3C-BEEBDD11909C}"/>
          </ac:spMkLst>
        </pc:spChg>
        <pc:picChg chg="add del mod">
          <ac:chgData name="Nane Kratzke" userId="971be13ff4ee5ef6" providerId="LiveId" clId="{DD4F4B8C-A7DF-5643-8C8B-D116B96ACB5C}" dt="2021-02-11T15:47:31.756" v="10556" actId="478"/>
          <ac:picMkLst>
            <pc:docMk/>
            <pc:sldMk cId="172149532" sldId="541"/>
            <ac:picMk id="5" creationId="{28060F46-F7CA-6847-8677-B283B518F7C7}"/>
          </ac:picMkLst>
        </pc:picChg>
        <pc:picChg chg="mod">
          <ac:chgData name="Nane Kratzke" userId="971be13ff4ee5ef6" providerId="LiveId" clId="{DD4F4B8C-A7DF-5643-8C8B-D116B96ACB5C}" dt="2021-02-11T15:58:02.097" v="10909" actId="1076"/>
          <ac:picMkLst>
            <pc:docMk/>
            <pc:sldMk cId="172149532" sldId="541"/>
            <ac:picMk id="8" creationId="{8E0558D1-E7ED-304C-8D0F-82318E0F1487}"/>
          </ac:picMkLst>
        </pc:picChg>
        <pc:picChg chg="add del mod">
          <ac:chgData name="Nane Kratzke" userId="971be13ff4ee5ef6" providerId="LiveId" clId="{DD4F4B8C-A7DF-5643-8C8B-D116B96ACB5C}" dt="2021-02-11T15:32:53.665" v="10323" actId="21"/>
          <ac:picMkLst>
            <pc:docMk/>
            <pc:sldMk cId="172149532" sldId="541"/>
            <ac:picMk id="9" creationId="{CAF46CE7-ADCD-6C44-829D-FB12D194BFAD}"/>
          </ac:picMkLst>
        </pc:picChg>
        <pc:picChg chg="add mod">
          <ac:chgData name="Nane Kratzke" userId="971be13ff4ee5ef6" providerId="LiveId" clId="{DD4F4B8C-A7DF-5643-8C8B-D116B96ACB5C}" dt="2021-02-11T15:58:20.401" v="10912" actId="1076"/>
          <ac:picMkLst>
            <pc:docMk/>
            <pc:sldMk cId="172149532" sldId="541"/>
            <ac:picMk id="12" creationId="{80B30682-75DD-324D-BC57-9E08FB78789C}"/>
          </ac:picMkLst>
        </pc:picChg>
        <pc:picChg chg="add mod">
          <ac:chgData name="Nane Kratzke" userId="971be13ff4ee5ef6" providerId="LiveId" clId="{DD4F4B8C-A7DF-5643-8C8B-D116B96ACB5C}" dt="2021-02-11T15:56:18.371" v="10896" actId="1076"/>
          <ac:picMkLst>
            <pc:docMk/>
            <pc:sldMk cId="172149532" sldId="541"/>
            <ac:picMk id="9218" creationId="{CD96A83A-DDF0-C04E-BA84-FF05ED74A1C4}"/>
          </ac:picMkLst>
        </pc:picChg>
      </pc:sldChg>
      <pc:sldChg chg="new del">
        <pc:chgData name="Nane Kratzke" userId="971be13ff4ee5ef6" providerId="LiveId" clId="{DD4F4B8C-A7DF-5643-8C8B-D116B96ACB5C}" dt="2021-02-11T13:16:28.660" v="8334" actId="2696"/>
        <pc:sldMkLst>
          <pc:docMk/>
          <pc:sldMk cId="3171526410" sldId="542"/>
        </pc:sldMkLst>
      </pc:sldChg>
      <pc:sldChg chg="addSp delSp modSp add mod ord">
        <pc:chgData name="Nane Kratzke" userId="971be13ff4ee5ef6" providerId="LiveId" clId="{DD4F4B8C-A7DF-5643-8C8B-D116B96ACB5C}" dt="2021-02-25T14:24:15.194" v="32937" actId="20578"/>
        <pc:sldMkLst>
          <pc:docMk/>
          <pc:sldMk cId="3005497410" sldId="543"/>
        </pc:sldMkLst>
        <pc:spChg chg="add mod">
          <ac:chgData name="Nane Kratzke" userId="971be13ff4ee5ef6" providerId="LiveId" clId="{DD4F4B8C-A7DF-5643-8C8B-D116B96ACB5C}" dt="2021-02-18T11:27:32.982" v="13837" actId="113"/>
          <ac:spMkLst>
            <pc:docMk/>
            <pc:sldMk cId="3005497410" sldId="543"/>
            <ac:spMk id="5" creationId="{07D3FBF7-0151-054F-A667-B5D7FE8A8F1A}"/>
          </ac:spMkLst>
        </pc:spChg>
        <pc:spChg chg="add mod">
          <ac:chgData name="Nane Kratzke" userId="971be13ff4ee5ef6" providerId="LiveId" clId="{DD4F4B8C-A7DF-5643-8C8B-D116B96ACB5C}" dt="2021-02-11T13:18:47.426" v="8434" actId="20577"/>
          <ac:spMkLst>
            <pc:docMk/>
            <pc:sldMk cId="3005497410" sldId="543"/>
            <ac:spMk id="7" creationId="{F41EAEF8-34DE-FD4E-B392-35758E7AD0C2}"/>
          </ac:spMkLst>
        </pc:spChg>
        <pc:spChg chg="add mod">
          <ac:chgData name="Nane Kratzke" userId="971be13ff4ee5ef6" providerId="LiveId" clId="{DD4F4B8C-A7DF-5643-8C8B-D116B96ACB5C}" dt="2021-02-18T11:28:13.664" v="13882" actId="1076"/>
          <ac:spMkLst>
            <pc:docMk/>
            <pc:sldMk cId="3005497410" sldId="543"/>
            <ac:spMk id="8" creationId="{5A4E5E96-301C-D642-9A58-766F6CF04266}"/>
          </ac:spMkLst>
        </pc:spChg>
        <pc:spChg chg="add mod">
          <ac:chgData name="Nane Kratzke" userId="971be13ff4ee5ef6" providerId="LiveId" clId="{DD4F4B8C-A7DF-5643-8C8B-D116B96ACB5C}" dt="2021-02-11T13:22:53.126" v="8561" actId="1076"/>
          <ac:spMkLst>
            <pc:docMk/>
            <pc:sldMk cId="3005497410" sldId="543"/>
            <ac:spMk id="9" creationId="{FDA7581E-9D39-E44D-BC50-1DEF148FBE5B}"/>
          </ac:spMkLst>
        </pc:spChg>
        <pc:spChg chg="add mod">
          <ac:chgData name="Nane Kratzke" userId="971be13ff4ee5ef6" providerId="LiveId" clId="{DD4F4B8C-A7DF-5643-8C8B-D116B96ACB5C}" dt="2021-02-11T13:22:46.365" v="8560" actId="1076"/>
          <ac:spMkLst>
            <pc:docMk/>
            <pc:sldMk cId="3005497410" sldId="543"/>
            <ac:spMk id="10" creationId="{CA31EA0A-44BA-0248-B32A-CE90579D6414}"/>
          </ac:spMkLst>
        </pc:spChg>
        <pc:spChg chg="add mod">
          <ac:chgData name="Nane Kratzke" userId="971be13ff4ee5ef6" providerId="LiveId" clId="{DD4F4B8C-A7DF-5643-8C8B-D116B96ACB5C}" dt="2021-02-11T13:22:34.373" v="8559" actId="14100"/>
          <ac:spMkLst>
            <pc:docMk/>
            <pc:sldMk cId="3005497410" sldId="543"/>
            <ac:spMk id="11" creationId="{F834A946-5D9B-884C-A5C1-887E9849302E}"/>
          </ac:spMkLst>
        </pc:spChg>
        <pc:spChg chg="add mod">
          <ac:chgData name="Nane Kratzke" userId="971be13ff4ee5ef6" providerId="LiveId" clId="{DD4F4B8C-A7DF-5643-8C8B-D116B96ACB5C}" dt="2021-02-11T13:23:09.922" v="8565" actId="14100"/>
          <ac:spMkLst>
            <pc:docMk/>
            <pc:sldMk cId="3005497410" sldId="543"/>
            <ac:spMk id="12" creationId="{34434BA0-1A19-1248-A5D7-C2436B23971D}"/>
          </ac:spMkLst>
        </pc:spChg>
        <pc:picChg chg="del">
          <ac:chgData name="Nane Kratzke" userId="971be13ff4ee5ef6" providerId="LiveId" clId="{DD4F4B8C-A7DF-5643-8C8B-D116B96ACB5C}" dt="2021-02-11T13:16:43.901" v="8337" actId="478"/>
          <ac:picMkLst>
            <pc:docMk/>
            <pc:sldMk cId="3005497410" sldId="543"/>
            <ac:picMk id="5" creationId="{28060F46-F7CA-6847-8677-B283B518F7C7}"/>
          </ac:picMkLst>
        </pc:picChg>
        <pc:picChg chg="add mod">
          <ac:chgData name="Nane Kratzke" userId="971be13ff4ee5ef6" providerId="LiveId" clId="{DD4F4B8C-A7DF-5643-8C8B-D116B96ACB5C}" dt="2021-02-11T13:18:53.443" v="8435" actId="1076"/>
          <ac:picMkLst>
            <pc:docMk/>
            <pc:sldMk cId="3005497410" sldId="543"/>
            <ac:picMk id="6" creationId="{AE2389F0-BB3C-8B43-8A0A-00ADBC21BBE3}"/>
          </ac:picMkLst>
        </pc:picChg>
        <pc:picChg chg="del">
          <ac:chgData name="Nane Kratzke" userId="971be13ff4ee5ef6" providerId="LiveId" clId="{DD4F4B8C-A7DF-5643-8C8B-D116B96ACB5C}" dt="2021-02-11T13:16:42.155" v="8336" actId="478"/>
          <ac:picMkLst>
            <pc:docMk/>
            <pc:sldMk cId="3005497410" sldId="543"/>
            <ac:picMk id="8" creationId="{8E0558D1-E7ED-304C-8D0F-82318E0F1487}"/>
          </ac:picMkLst>
        </pc:picChg>
        <pc:picChg chg="add del mod">
          <ac:chgData name="Nane Kratzke" userId="971be13ff4ee5ef6" providerId="LiveId" clId="{DD4F4B8C-A7DF-5643-8C8B-D116B96ACB5C}" dt="2021-02-11T15:32:44.483" v="10322" actId="478"/>
          <ac:picMkLst>
            <pc:docMk/>
            <pc:sldMk cId="3005497410" sldId="543"/>
            <ac:picMk id="13" creationId="{1F881211-4729-6C4D-B9FE-2456C4A12ACB}"/>
          </ac:picMkLst>
        </pc:picChg>
        <pc:picChg chg="add del mod">
          <ac:chgData name="Nane Kratzke" userId="971be13ff4ee5ef6" providerId="LiveId" clId="{DD4F4B8C-A7DF-5643-8C8B-D116B96ACB5C}" dt="2021-02-11T15:57:34.252" v="10903" actId="21"/>
          <ac:picMkLst>
            <pc:docMk/>
            <pc:sldMk cId="3005497410" sldId="543"/>
            <ac:picMk id="14" creationId="{9CEE00E2-0D73-5F4C-8160-C6AD5EABEE41}"/>
          </ac:picMkLst>
        </pc:picChg>
        <pc:picChg chg="add del mod">
          <ac:chgData name="Nane Kratzke" userId="971be13ff4ee5ef6" providerId="LiveId" clId="{DD4F4B8C-A7DF-5643-8C8B-D116B96ACB5C}" dt="2021-02-11T16:00:24.928" v="10918" actId="478"/>
          <ac:picMkLst>
            <pc:docMk/>
            <pc:sldMk cId="3005497410" sldId="543"/>
            <ac:picMk id="10242" creationId="{2560D063-9F76-4641-AED9-911558261984}"/>
          </ac:picMkLst>
        </pc:picChg>
      </pc:sldChg>
      <pc:sldChg chg="addSp delSp modSp new mod ord">
        <pc:chgData name="Nane Kratzke" userId="971be13ff4ee5ef6" providerId="LiveId" clId="{DD4F4B8C-A7DF-5643-8C8B-D116B96ACB5C}" dt="2021-02-25T14:24:15.194" v="32937" actId="20578"/>
        <pc:sldMkLst>
          <pc:docMk/>
          <pc:sldMk cId="2675016215" sldId="544"/>
        </pc:sldMkLst>
        <pc:spChg chg="mod">
          <ac:chgData name="Nane Kratzke" userId="971be13ff4ee5ef6" providerId="LiveId" clId="{DD4F4B8C-A7DF-5643-8C8B-D116B96ACB5C}" dt="2021-02-11T13:31:04.285" v="8608" actId="20577"/>
          <ac:spMkLst>
            <pc:docMk/>
            <pc:sldMk cId="2675016215" sldId="544"/>
            <ac:spMk id="2" creationId="{607CDE8D-6E6A-7A42-A482-3A934542AF7D}"/>
          </ac:spMkLst>
        </pc:spChg>
        <pc:spChg chg="mod">
          <ac:chgData name="Nane Kratzke" userId="971be13ff4ee5ef6" providerId="LiveId" clId="{DD4F4B8C-A7DF-5643-8C8B-D116B96ACB5C}" dt="2021-02-11T15:36:02.485" v="10401" actId="20577"/>
          <ac:spMkLst>
            <pc:docMk/>
            <pc:sldMk cId="2675016215" sldId="544"/>
            <ac:spMk id="3" creationId="{A44C4131-B9BE-2A4F-B578-8432FAD5C8BC}"/>
          </ac:spMkLst>
        </pc:spChg>
        <pc:spChg chg="add mod">
          <ac:chgData name="Nane Kratzke" userId="971be13ff4ee5ef6" providerId="LiveId" clId="{DD4F4B8C-A7DF-5643-8C8B-D116B96ACB5C}" dt="2021-02-11T15:37:06.503" v="10499" actId="20577"/>
          <ac:spMkLst>
            <pc:docMk/>
            <pc:sldMk cId="2675016215" sldId="544"/>
            <ac:spMk id="5" creationId="{C3AA3A27-9513-1F48-B99C-384CB7666A9D}"/>
          </ac:spMkLst>
        </pc:spChg>
        <pc:spChg chg="add mod">
          <ac:chgData name="Nane Kratzke" userId="971be13ff4ee5ef6" providerId="LiveId" clId="{DD4F4B8C-A7DF-5643-8C8B-D116B96ACB5C}" dt="2021-02-11T15:45:11.297" v="10551" actId="1076"/>
          <ac:spMkLst>
            <pc:docMk/>
            <pc:sldMk cId="2675016215" sldId="544"/>
            <ac:spMk id="6" creationId="{96A6C9B4-8131-8147-8150-8242EDC0C55B}"/>
          </ac:spMkLst>
        </pc:spChg>
        <pc:spChg chg="add mod">
          <ac:chgData name="Nane Kratzke" userId="971be13ff4ee5ef6" providerId="LiveId" clId="{DD4F4B8C-A7DF-5643-8C8B-D116B96ACB5C}" dt="2021-02-11T15:29:10.068" v="10170" actId="207"/>
          <ac:spMkLst>
            <pc:docMk/>
            <pc:sldMk cId="2675016215" sldId="544"/>
            <ac:spMk id="7" creationId="{6780DBDE-21FC-0147-AFAA-F886CE37C2BC}"/>
          </ac:spMkLst>
        </pc:spChg>
        <pc:spChg chg="add mod">
          <ac:chgData name="Nane Kratzke" userId="971be13ff4ee5ef6" providerId="LiveId" clId="{DD4F4B8C-A7DF-5643-8C8B-D116B96ACB5C}" dt="2021-02-11T15:41:26.612" v="10532" actId="20577"/>
          <ac:spMkLst>
            <pc:docMk/>
            <pc:sldMk cId="2675016215" sldId="544"/>
            <ac:spMk id="8" creationId="{D5AFDE9E-285E-BA49-BA3D-ED4E4F6D719C}"/>
          </ac:spMkLst>
        </pc:spChg>
        <pc:spChg chg="add mod">
          <ac:chgData name="Nane Kratzke" userId="971be13ff4ee5ef6" providerId="LiveId" clId="{DD4F4B8C-A7DF-5643-8C8B-D116B96ACB5C}" dt="2021-02-11T15:44:28.175" v="10546" actId="1076"/>
          <ac:spMkLst>
            <pc:docMk/>
            <pc:sldMk cId="2675016215" sldId="544"/>
            <ac:spMk id="11" creationId="{F54B633F-D7B0-F84F-9380-65A981B8FB19}"/>
          </ac:spMkLst>
        </pc:spChg>
        <pc:spChg chg="add mod">
          <ac:chgData name="Nane Kratzke" userId="971be13ff4ee5ef6" providerId="LiveId" clId="{DD4F4B8C-A7DF-5643-8C8B-D116B96ACB5C}" dt="2021-02-11T15:45:18.947" v="10552" actId="14100"/>
          <ac:spMkLst>
            <pc:docMk/>
            <pc:sldMk cId="2675016215" sldId="544"/>
            <ac:spMk id="12" creationId="{9EEF1866-67F8-BF4C-A93C-F91E1F004F03}"/>
          </ac:spMkLst>
        </pc:spChg>
        <pc:picChg chg="add del mod">
          <ac:chgData name="Nane Kratzke" userId="971be13ff4ee5ef6" providerId="LiveId" clId="{DD4F4B8C-A7DF-5643-8C8B-D116B96ACB5C}" dt="2021-02-11T15:38:33.172" v="10508" actId="21"/>
          <ac:picMkLst>
            <pc:docMk/>
            <pc:sldMk cId="2675016215" sldId="544"/>
            <ac:picMk id="9" creationId="{E5A4B4BF-5631-C04C-8AD1-809BC976C30D}"/>
          </ac:picMkLst>
        </pc:picChg>
        <pc:picChg chg="add mod">
          <ac:chgData name="Nane Kratzke" userId="971be13ff4ee5ef6" providerId="LiveId" clId="{DD4F4B8C-A7DF-5643-8C8B-D116B96ACB5C}" dt="2021-02-11T15:42:46.733" v="10537" actId="14861"/>
          <ac:picMkLst>
            <pc:docMk/>
            <pc:sldMk cId="2675016215" sldId="544"/>
            <ac:picMk id="8194" creationId="{83A03B41-3686-8A4D-856F-F87A3762530A}"/>
          </ac:picMkLst>
        </pc:picChg>
      </pc:sldChg>
      <pc:sldChg chg="addSp delSp modSp add mod ord">
        <pc:chgData name="Nane Kratzke" userId="971be13ff4ee5ef6" providerId="LiveId" clId="{DD4F4B8C-A7DF-5643-8C8B-D116B96ACB5C}" dt="2021-02-25T14:24:15.194" v="32937" actId="20578"/>
        <pc:sldMkLst>
          <pc:docMk/>
          <pc:sldMk cId="188246907" sldId="545"/>
        </pc:sldMkLst>
        <pc:spChg chg="mod">
          <ac:chgData name="Nane Kratzke" userId="971be13ff4ee5ef6" providerId="LiveId" clId="{DD4F4B8C-A7DF-5643-8C8B-D116B96ACB5C}" dt="2021-02-11T16:53:56.589" v="11267" actId="20577"/>
          <ac:spMkLst>
            <pc:docMk/>
            <pc:sldMk cId="188246907" sldId="545"/>
            <ac:spMk id="3" creationId="{176B5821-6AE3-5345-AD91-DFF675E2DC89}"/>
          </ac:spMkLst>
        </pc:spChg>
        <pc:spChg chg="add mod">
          <ac:chgData name="Nane Kratzke" userId="971be13ff4ee5ef6" providerId="LiveId" clId="{DD4F4B8C-A7DF-5643-8C8B-D116B96ACB5C}" dt="2021-02-11T17:03:32.492" v="12302" actId="1076"/>
          <ac:spMkLst>
            <pc:docMk/>
            <pc:sldMk cId="188246907" sldId="545"/>
            <ac:spMk id="6" creationId="{3FD2CA2D-9E19-1644-9CB5-477BA18A219A}"/>
          </ac:spMkLst>
        </pc:spChg>
        <pc:spChg chg="mod">
          <ac:chgData name="Nane Kratzke" userId="971be13ff4ee5ef6" providerId="LiveId" clId="{DD4F4B8C-A7DF-5643-8C8B-D116B96ACB5C}" dt="2021-02-11T17:03:26.034" v="12301" actId="1076"/>
          <ac:spMkLst>
            <pc:docMk/>
            <pc:sldMk cId="188246907" sldId="545"/>
            <ac:spMk id="7" creationId="{4703ACB3-CB7A-B34B-86F7-9C358BEDB5A8}"/>
          </ac:spMkLst>
        </pc:spChg>
        <pc:spChg chg="add mod">
          <ac:chgData name="Nane Kratzke" userId="971be13ff4ee5ef6" providerId="LiveId" clId="{DD4F4B8C-A7DF-5643-8C8B-D116B96ACB5C}" dt="2021-02-11T17:02:05.281" v="12215" actId="1076"/>
          <ac:spMkLst>
            <pc:docMk/>
            <pc:sldMk cId="188246907" sldId="545"/>
            <ac:spMk id="8" creationId="{DD52F321-A27B-1A42-A637-7363698743F1}"/>
          </ac:spMkLst>
        </pc:spChg>
        <pc:spChg chg="del">
          <ac:chgData name="Nane Kratzke" userId="971be13ff4ee5ef6" providerId="LiveId" clId="{DD4F4B8C-A7DF-5643-8C8B-D116B96ACB5C}" dt="2021-02-11T16:54:11.150" v="11271" actId="478"/>
          <ac:spMkLst>
            <pc:docMk/>
            <pc:sldMk cId="188246907" sldId="545"/>
            <ac:spMk id="12" creationId="{50B2A9F0-91C1-B548-90DF-38109E0AC613}"/>
          </ac:spMkLst>
        </pc:spChg>
        <pc:spChg chg="del">
          <ac:chgData name="Nane Kratzke" userId="971be13ff4ee5ef6" providerId="LiveId" clId="{DD4F4B8C-A7DF-5643-8C8B-D116B96ACB5C}" dt="2021-02-11T16:54:03.306" v="11269" actId="478"/>
          <ac:spMkLst>
            <pc:docMk/>
            <pc:sldMk cId="188246907" sldId="545"/>
            <ac:spMk id="19" creationId="{6D4CE1C8-6EDC-1E4D-9CAE-6D3A8DCC1AFE}"/>
          </ac:spMkLst>
        </pc:spChg>
        <pc:spChg chg="del">
          <ac:chgData name="Nane Kratzke" userId="971be13ff4ee5ef6" providerId="LiveId" clId="{DD4F4B8C-A7DF-5643-8C8B-D116B96ACB5C}" dt="2021-02-11T16:54:03.306" v="11269" actId="478"/>
          <ac:spMkLst>
            <pc:docMk/>
            <pc:sldMk cId="188246907" sldId="545"/>
            <ac:spMk id="20" creationId="{09DCD8C4-CB3B-6B40-A87F-4D648EA02FA6}"/>
          </ac:spMkLst>
        </pc:spChg>
        <pc:picChg chg="add mod modCrop">
          <ac:chgData name="Nane Kratzke" userId="971be13ff4ee5ef6" providerId="LiveId" clId="{DD4F4B8C-A7DF-5643-8C8B-D116B96ACB5C}" dt="2021-02-11T17:03:32.492" v="12302" actId="1076"/>
          <ac:picMkLst>
            <pc:docMk/>
            <pc:sldMk cId="188246907" sldId="545"/>
            <ac:picMk id="5" creationId="{6754E626-E92B-E649-BC78-5A8B2F9D9BD7}"/>
          </ac:picMkLst>
        </pc:picChg>
        <pc:picChg chg="del mod">
          <ac:chgData name="Nane Kratzke" userId="971be13ff4ee5ef6" providerId="LiveId" clId="{DD4F4B8C-A7DF-5643-8C8B-D116B96ACB5C}" dt="2021-02-11T16:53:59.976" v="11268" actId="478"/>
          <ac:picMkLst>
            <pc:docMk/>
            <pc:sldMk cId="188246907" sldId="545"/>
            <ac:picMk id="11" creationId="{94BA7B9F-9EE2-F848-BD51-564EB22EA261}"/>
          </ac:picMkLst>
        </pc:picChg>
        <pc:picChg chg="del">
          <ac:chgData name="Nane Kratzke" userId="971be13ff4ee5ef6" providerId="LiveId" clId="{DD4F4B8C-A7DF-5643-8C8B-D116B96ACB5C}" dt="2021-02-11T16:54:05.207" v="11270" actId="478"/>
          <ac:picMkLst>
            <pc:docMk/>
            <pc:sldMk cId="188246907" sldId="545"/>
            <ac:picMk id="21" creationId="{682285AD-6D3C-0444-9090-24A3FE9BB914}"/>
          </ac:picMkLst>
        </pc:picChg>
        <pc:inkChg chg="del">
          <ac:chgData name="Nane Kratzke" userId="971be13ff4ee5ef6" providerId="LiveId" clId="{DD4F4B8C-A7DF-5643-8C8B-D116B96ACB5C}" dt="2021-02-11T16:54:03.306" v="11269" actId="478"/>
          <ac:inkMkLst>
            <pc:docMk/>
            <pc:sldMk cId="188246907" sldId="545"/>
            <ac:inkMk id="13" creationId="{BE08C157-8978-064F-AE9A-3393141D49FE}"/>
          </ac:inkMkLst>
        </pc:inkChg>
        <pc:inkChg chg="del">
          <ac:chgData name="Nane Kratzke" userId="971be13ff4ee5ef6" providerId="LiveId" clId="{DD4F4B8C-A7DF-5643-8C8B-D116B96ACB5C}" dt="2021-02-11T16:54:03.306" v="11269" actId="478"/>
          <ac:inkMkLst>
            <pc:docMk/>
            <pc:sldMk cId="188246907" sldId="545"/>
            <ac:inkMk id="14" creationId="{67E2049D-03BF-224F-B1F2-40EA58687D3A}"/>
          </ac:inkMkLst>
        </pc:inkChg>
        <pc:inkChg chg="del">
          <ac:chgData name="Nane Kratzke" userId="971be13ff4ee5ef6" providerId="LiveId" clId="{DD4F4B8C-A7DF-5643-8C8B-D116B96ACB5C}" dt="2021-02-11T16:54:03.306" v="11269" actId="478"/>
          <ac:inkMkLst>
            <pc:docMk/>
            <pc:sldMk cId="188246907" sldId="545"/>
            <ac:inkMk id="15" creationId="{9E2767DC-42E9-CD45-88A3-669AB27A3172}"/>
          </ac:inkMkLst>
        </pc:inkChg>
        <pc:inkChg chg="del">
          <ac:chgData name="Nane Kratzke" userId="971be13ff4ee5ef6" providerId="LiveId" clId="{DD4F4B8C-A7DF-5643-8C8B-D116B96ACB5C}" dt="2021-02-11T16:54:03.306" v="11269" actId="478"/>
          <ac:inkMkLst>
            <pc:docMk/>
            <pc:sldMk cId="188246907" sldId="545"/>
            <ac:inkMk id="16" creationId="{2FA323B0-28A1-8C4C-8348-202BDE68A673}"/>
          </ac:inkMkLst>
        </pc:inkChg>
        <pc:inkChg chg="del">
          <ac:chgData name="Nane Kratzke" userId="971be13ff4ee5ef6" providerId="LiveId" clId="{DD4F4B8C-A7DF-5643-8C8B-D116B96ACB5C}" dt="2021-02-11T16:54:03.306" v="11269" actId="478"/>
          <ac:inkMkLst>
            <pc:docMk/>
            <pc:sldMk cId="188246907" sldId="545"/>
            <ac:inkMk id="18" creationId="{E36AF05B-FEA8-3240-9800-A8EA1EB38626}"/>
          </ac:inkMkLst>
        </pc:inkChg>
      </pc:sldChg>
      <pc:sldChg chg="add del">
        <pc:chgData name="Nane Kratzke" userId="971be13ff4ee5ef6" providerId="LiveId" clId="{DD4F4B8C-A7DF-5643-8C8B-D116B96ACB5C}" dt="2021-02-11T16:48:54.911" v="11213" actId="2696"/>
        <pc:sldMkLst>
          <pc:docMk/>
          <pc:sldMk cId="2666632670" sldId="545"/>
        </pc:sldMkLst>
      </pc:sldChg>
      <pc:sldChg chg="addSp delSp modSp add mod ord">
        <pc:chgData name="Nane Kratzke" userId="971be13ff4ee5ef6" providerId="LiveId" clId="{DD4F4B8C-A7DF-5643-8C8B-D116B96ACB5C}" dt="2021-02-25T14:24:15.194" v="32937" actId="20578"/>
        <pc:sldMkLst>
          <pc:docMk/>
          <pc:sldMk cId="11344718" sldId="546"/>
        </pc:sldMkLst>
        <pc:spChg chg="mod">
          <ac:chgData name="Nane Kratzke" userId="971be13ff4ee5ef6" providerId="LiveId" clId="{DD4F4B8C-A7DF-5643-8C8B-D116B96ACB5C}" dt="2021-02-11T17:04:51.346" v="12327" actId="20577"/>
          <ac:spMkLst>
            <pc:docMk/>
            <pc:sldMk cId="11344718" sldId="546"/>
            <ac:spMk id="3" creationId="{176B5821-6AE3-5345-AD91-DFF675E2DC89}"/>
          </ac:spMkLst>
        </pc:spChg>
        <pc:spChg chg="add mod">
          <ac:chgData name="Nane Kratzke" userId="971be13ff4ee5ef6" providerId="LiveId" clId="{DD4F4B8C-A7DF-5643-8C8B-D116B96ACB5C}" dt="2021-02-11T17:13:01.363" v="12410" actId="1076"/>
          <ac:spMkLst>
            <pc:docMk/>
            <pc:sldMk cId="11344718" sldId="546"/>
            <ac:spMk id="8" creationId="{97D1C29E-BC69-B84E-BE5E-88B67FA8C7FE}"/>
          </ac:spMkLst>
        </pc:spChg>
        <pc:spChg chg="del">
          <ac:chgData name="Nane Kratzke" userId="971be13ff4ee5ef6" providerId="LiveId" clId="{DD4F4B8C-A7DF-5643-8C8B-D116B96ACB5C}" dt="2021-02-11T17:05:55.199" v="12335" actId="478"/>
          <ac:spMkLst>
            <pc:docMk/>
            <pc:sldMk cId="11344718" sldId="546"/>
            <ac:spMk id="11" creationId="{8F54C699-DE8F-5E45-AAF6-B4D0FBC25E33}"/>
          </ac:spMkLst>
        </pc:spChg>
        <pc:spChg chg="del">
          <ac:chgData name="Nane Kratzke" userId="971be13ff4ee5ef6" providerId="LiveId" clId="{DD4F4B8C-A7DF-5643-8C8B-D116B96ACB5C}" dt="2021-02-11T17:05:41.274" v="12329" actId="478"/>
          <ac:spMkLst>
            <pc:docMk/>
            <pc:sldMk cId="11344718" sldId="546"/>
            <ac:spMk id="12" creationId="{445E4D1E-0FE7-E943-BB00-729E04A3B095}"/>
          </ac:spMkLst>
        </pc:spChg>
        <pc:spChg chg="del">
          <ac:chgData name="Nane Kratzke" userId="971be13ff4ee5ef6" providerId="LiveId" clId="{DD4F4B8C-A7DF-5643-8C8B-D116B96ACB5C}" dt="2021-02-11T17:05:49.911" v="12332" actId="478"/>
          <ac:spMkLst>
            <pc:docMk/>
            <pc:sldMk cId="11344718" sldId="546"/>
            <ac:spMk id="13" creationId="{ED53F9DB-0837-B048-AECB-73F36A9DD477}"/>
          </ac:spMkLst>
        </pc:spChg>
        <pc:spChg chg="add mod">
          <ac:chgData name="Nane Kratzke" userId="971be13ff4ee5ef6" providerId="LiveId" clId="{DD4F4B8C-A7DF-5643-8C8B-D116B96ACB5C}" dt="2021-02-11T17:13:01.363" v="12410" actId="1076"/>
          <ac:spMkLst>
            <pc:docMk/>
            <pc:sldMk cId="11344718" sldId="546"/>
            <ac:spMk id="15" creationId="{8746AA3F-4597-C842-8A35-6CBEC7BCC0D3}"/>
          </ac:spMkLst>
        </pc:spChg>
        <pc:picChg chg="add mod">
          <ac:chgData name="Nane Kratzke" userId="971be13ff4ee5ef6" providerId="LiveId" clId="{DD4F4B8C-A7DF-5643-8C8B-D116B96ACB5C}" dt="2021-02-19T12:40:12.319" v="19100"/>
          <ac:picMkLst>
            <pc:docMk/>
            <pc:sldMk cId="11344718" sldId="546"/>
            <ac:picMk id="5" creationId="{A1968382-71F6-0F44-92B4-EC272C2D9A6B}"/>
          </ac:picMkLst>
        </pc:picChg>
        <pc:picChg chg="add mod modCrop">
          <ac:chgData name="Nane Kratzke" userId="971be13ff4ee5ef6" providerId="LiveId" clId="{DD4F4B8C-A7DF-5643-8C8B-D116B96ACB5C}" dt="2021-02-19T12:40:12.319" v="19100"/>
          <ac:picMkLst>
            <pc:docMk/>
            <pc:sldMk cId="11344718" sldId="546"/>
            <ac:picMk id="6" creationId="{036A6A9E-FF7E-5245-AA32-F551F26ED098}"/>
          </ac:picMkLst>
        </pc:picChg>
        <pc:picChg chg="del">
          <ac:chgData name="Nane Kratzke" userId="971be13ff4ee5ef6" providerId="LiveId" clId="{DD4F4B8C-A7DF-5643-8C8B-D116B96ACB5C}" dt="2021-02-11T17:05:49.911" v="12332" actId="478"/>
          <ac:picMkLst>
            <pc:docMk/>
            <pc:sldMk cId="11344718" sldId="546"/>
            <ac:picMk id="7" creationId="{C5CE4C18-183F-884B-80A5-6B9BD9C32658}"/>
          </ac:picMkLst>
        </pc:picChg>
        <pc:picChg chg="add del mod">
          <ac:chgData name="Nane Kratzke" userId="971be13ff4ee5ef6" providerId="LiveId" clId="{DD4F4B8C-A7DF-5643-8C8B-D116B96ACB5C}" dt="2021-02-11T17:10:36.316" v="12375" actId="478"/>
          <ac:picMkLst>
            <pc:docMk/>
            <pc:sldMk cId="11344718" sldId="546"/>
            <ac:picMk id="9" creationId="{D843B395-51C9-E749-9FC4-2CE7E832300C}"/>
          </ac:picMkLst>
        </pc:picChg>
        <pc:picChg chg="del">
          <ac:chgData name="Nane Kratzke" userId="971be13ff4ee5ef6" providerId="LiveId" clId="{DD4F4B8C-A7DF-5643-8C8B-D116B96ACB5C}" dt="2021-02-11T17:05:55.199" v="12335" actId="478"/>
          <ac:picMkLst>
            <pc:docMk/>
            <pc:sldMk cId="11344718" sldId="546"/>
            <ac:picMk id="10" creationId="{F48A9EE3-628E-F44B-9B62-82E2C002D6C4}"/>
          </ac:picMkLst>
        </pc:picChg>
        <pc:picChg chg="add mod">
          <ac:chgData name="Nane Kratzke" userId="971be13ff4ee5ef6" providerId="LiveId" clId="{DD4F4B8C-A7DF-5643-8C8B-D116B96ACB5C}" dt="2021-02-19T12:40:12.319" v="19100"/>
          <ac:picMkLst>
            <pc:docMk/>
            <pc:sldMk cId="11344718" sldId="546"/>
            <ac:picMk id="14" creationId="{40111288-0236-1348-B622-D04E71CF9C5C}"/>
          </ac:picMkLst>
        </pc:picChg>
        <pc:picChg chg="del">
          <ac:chgData name="Nane Kratzke" userId="971be13ff4ee5ef6" providerId="LiveId" clId="{DD4F4B8C-A7DF-5643-8C8B-D116B96ACB5C}" dt="2021-02-11T17:05:38.335" v="12328" actId="478"/>
          <ac:picMkLst>
            <pc:docMk/>
            <pc:sldMk cId="11344718" sldId="546"/>
            <ac:picMk id="7170" creationId="{0C724173-D345-674E-AD96-15E6E215D412}"/>
          </ac:picMkLst>
        </pc:picChg>
      </pc:sldChg>
      <pc:sldChg chg="add del">
        <pc:chgData name="Nane Kratzke" userId="971be13ff4ee5ef6" providerId="LiveId" clId="{DD4F4B8C-A7DF-5643-8C8B-D116B96ACB5C}" dt="2021-02-11T17:04:27.795" v="12304" actId="2696"/>
        <pc:sldMkLst>
          <pc:docMk/>
          <pc:sldMk cId="3074860769" sldId="546"/>
        </pc:sldMkLst>
      </pc:sldChg>
      <pc:sldChg chg="addSp delSp modSp add mod">
        <pc:chgData name="Nane Kratzke" userId="971be13ff4ee5ef6" providerId="LiveId" clId="{DD4F4B8C-A7DF-5643-8C8B-D116B96ACB5C}" dt="2021-02-18T11:20:47.091" v="13709" actId="1076"/>
        <pc:sldMkLst>
          <pc:docMk/>
          <pc:sldMk cId="3742116271" sldId="547"/>
        </pc:sldMkLst>
        <pc:spChg chg="mod">
          <ac:chgData name="Nane Kratzke" userId="971be13ff4ee5ef6" providerId="LiveId" clId="{DD4F4B8C-A7DF-5643-8C8B-D116B96ACB5C}" dt="2021-02-18T11:04:24.487" v="13102" actId="20577"/>
          <ac:spMkLst>
            <pc:docMk/>
            <pc:sldMk cId="3742116271" sldId="547"/>
            <ac:spMk id="3" creationId="{E89684F7-5D97-A040-B434-2B5ED5FD6708}"/>
          </ac:spMkLst>
        </pc:spChg>
        <pc:spChg chg="mod">
          <ac:chgData name="Nane Kratzke" userId="971be13ff4ee5ef6" providerId="LiveId" clId="{DD4F4B8C-A7DF-5643-8C8B-D116B96ACB5C}" dt="2021-02-18T11:11:19.611" v="13507" actId="14100"/>
          <ac:spMkLst>
            <pc:docMk/>
            <pc:sldMk cId="3742116271" sldId="547"/>
            <ac:spMk id="5" creationId="{FFE291DC-E225-D049-8158-DA2F14B53873}"/>
          </ac:spMkLst>
        </pc:spChg>
        <pc:spChg chg="add mod">
          <ac:chgData name="Nane Kratzke" userId="971be13ff4ee5ef6" providerId="LiveId" clId="{DD4F4B8C-A7DF-5643-8C8B-D116B96ACB5C}" dt="2021-02-18T11:13:11.835" v="13612" actId="1582"/>
          <ac:spMkLst>
            <pc:docMk/>
            <pc:sldMk cId="3742116271" sldId="547"/>
            <ac:spMk id="7" creationId="{8C3D4132-D532-3F42-A648-0E7EA2EF8D5C}"/>
          </ac:spMkLst>
        </pc:spChg>
        <pc:spChg chg="mod">
          <ac:chgData name="Nane Kratzke" userId="971be13ff4ee5ef6" providerId="LiveId" clId="{DD4F4B8C-A7DF-5643-8C8B-D116B96ACB5C}" dt="2021-02-18T11:20:14.398" v="13689" actId="1076"/>
          <ac:spMkLst>
            <pc:docMk/>
            <pc:sldMk cId="3742116271" sldId="547"/>
            <ac:spMk id="8" creationId="{FB5B6B59-ECE4-A44D-81BC-AE941BC615C0}"/>
          </ac:spMkLst>
        </pc:spChg>
        <pc:spChg chg="add mod">
          <ac:chgData name="Nane Kratzke" userId="971be13ff4ee5ef6" providerId="LiveId" clId="{DD4F4B8C-A7DF-5643-8C8B-D116B96ACB5C}" dt="2021-02-18T11:20:18.336" v="13690" actId="1076"/>
          <ac:spMkLst>
            <pc:docMk/>
            <pc:sldMk cId="3742116271" sldId="547"/>
            <ac:spMk id="9" creationId="{A6021AB0-CE25-964B-970B-26B4B7EBDD5D}"/>
          </ac:spMkLst>
        </pc:spChg>
        <pc:spChg chg="add mod">
          <ac:chgData name="Nane Kratzke" userId="971be13ff4ee5ef6" providerId="LiveId" clId="{DD4F4B8C-A7DF-5643-8C8B-D116B96ACB5C}" dt="2021-02-18T11:20:21.058" v="13691" actId="1076"/>
          <ac:spMkLst>
            <pc:docMk/>
            <pc:sldMk cId="3742116271" sldId="547"/>
            <ac:spMk id="10" creationId="{2F7A0675-F208-8D49-A251-2498EB2D0A8C}"/>
          </ac:spMkLst>
        </pc:spChg>
        <pc:spChg chg="mod">
          <ac:chgData name="Nane Kratzke" userId="971be13ff4ee5ef6" providerId="LiveId" clId="{DD4F4B8C-A7DF-5643-8C8B-D116B96ACB5C}" dt="2021-02-18T11:20:14.398" v="13689" actId="1076"/>
          <ac:spMkLst>
            <pc:docMk/>
            <pc:sldMk cId="3742116271" sldId="547"/>
            <ac:spMk id="15" creationId="{14DDC525-8344-1544-86DC-40F4E28DF877}"/>
          </ac:spMkLst>
        </pc:spChg>
        <pc:spChg chg="add mod">
          <ac:chgData name="Nane Kratzke" userId="971be13ff4ee5ef6" providerId="LiveId" clId="{DD4F4B8C-A7DF-5643-8C8B-D116B96ACB5C}" dt="2021-02-18T11:20:34.772" v="13701" actId="20577"/>
          <ac:spMkLst>
            <pc:docMk/>
            <pc:sldMk cId="3742116271" sldId="547"/>
            <ac:spMk id="19" creationId="{3B6F317F-A765-F64D-A3B2-0B4B5532079C}"/>
          </ac:spMkLst>
        </pc:spChg>
        <pc:spChg chg="add mod">
          <ac:chgData name="Nane Kratzke" userId="971be13ff4ee5ef6" providerId="LiveId" clId="{DD4F4B8C-A7DF-5643-8C8B-D116B96ACB5C}" dt="2021-02-18T11:20:47.091" v="13709" actId="1076"/>
          <ac:spMkLst>
            <pc:docMk/>
            <pc:sldMk cId="3742116271" sldId="547"/>
            <ac:spMk id="20" creationId="{D9A77DBB-35EC-4E46-AB2E-2696F55C6197}"/>
          </ac:spMkLst>
        </pc:spChg>
        <pc:grpChg chg="mod">
          <ac:chgData name="Nane Kratzke" userId="971be13ff4ee5ef6" providerId="LiveId" clId="{DD4F4B8C-A7DF-5643-8C8B-D116B96ACB5C}" dt="2021-02-18T11:14:30.149" v="13617"/>
          <ac:grpSpMkLst>
            <pc:docMk/>
            <pc:sldMk cId="3742116271" sldId="547"/>
            <ac:grpSpMk id="13" creationId="{19E6C698-22D4-4442-8444-E836606EC0D3}"/>
          </ac:grpSpMkLst>
        </pc:grpChg>
        <pc:grpChg chg="del mod">
          <ac:chgData name="Nane Kratzke" userId="971be13ff4ee5ef6" providerId="LiveId" clId="{DD4F4B8C-A7DF-5643-8C8B-D116B96ACB5C}" dt="2021-02-18T11:16:47.804" v="13630" actId="478"/>
          <ac:grpSpMkLst>
            <pc:docMk/>
            <pc:sldMk cId="3742116271" sldId="547"/>
            <ac:grpSpMk id="17" creationId="{81258FF0-35AA-F54B-86E6-38CABE1ED441}"/>
          </ac:grpSpMkLst>
        </pc:grpChg>
        <pc:picChg chg="add mod">
          <ac:chgData name="Nane Kratzke" userId="971be13ff4ee5ef6" providerId="LiveId" clId="{DD4F4B8C-A7DF-5643-8C8B-D116B96ACB5C}" dt="2021-02-18T11:20:25.085" v="13692" actId="1076"/>
          <ac:picMkLst>
            <pc:docMk/>
            <pc:sldMk cId="3742116271" sldId="547"/>
            <ac:picMk id="18" creationId="{25B903AC-8C1E-AD46-AB10-3DDE1B251767}"/>
          </ac:picMkLst>
        </pc:picChg>
        <pc:inkChg chg="add del mod">
          <ac:chgData name="Nane Kratzke" userId="971be13ff4ee5ef6" providerId="LiveId" clId="{DD4F4B8C-A7DF-5643-8C8B-D116B96ACB5C}" dt="2021-02-18T11:14:31.273" v="13618" actId="9405"/>
          <ac:inkMkLst>
            <pc:docMk/>
            <pc:sldMk cId="3742116271" sldId="547"/>
            <ac:inkMk id="11" creationId="{6FAD0897-D03D-4A45-8350-63EFA6B11DB7}"/>
          </ac:inkMkLst>
        </pc:inkChg>
        <pc:inkChg chg="add del mod">
          <ac:chgData name="Nane Kratzke" userId="971be13ff4ee5ef6" providerId="LiveId" clId="{DD4F4B8C-A7DF-5643-8C8B-D116B96ACB5C}" dt="2021-02-18T11:14:30.149" v="13617"/>
          <ac:inkMkLst>
            <pc:docMk/>
            <pc:sldMk cId="3742116271" sldId="547"/>
            <ac:inkMk id="12" creationId="{C8C88863-8CC8-9244-A943-9A7F742C0B9D}"/>
          </ac:inkMkLst>
        </pc:inkChg>
        <pc:inkChg chg="add mod">
          <ac:chgData name="Nane Kratzke" userId="971be13ff4ee5ef6" providerId="LiveId" clId="{DD4F4B8C-A7DF-5643-8C8B-D116B96ACB5C}" dt="2021-02-18T11:14:42.097" v="13621"/>
          <ac:inkMkLst>
            <pc:docMk/>
            <pc:sldMk cId="3742116271" sldId="547"/>
            <ac:inkMk id="14" creationId="{B529B67A-617B-EE4B-8376-FC74038E3F0D}"/>
          </ac:inkMkLst>
        </pc:inkChg>
        <pc:inkChg chg="add mod">
          <ac:chgData name="Nane Kratzke" userId="971be13ff4ee5ef6" providerId="LiveId" clId="{DD4F4B8C-A7DF-5643-8C8B-D116B96ACB5C}" dt="2021-02-18T11:14:42.097" v="13621"/>
          <ac:inkMkLst>
            <pc:docMk/>
            <pc:sldMk cId="3742116271" sldId="547"/>
            <ac:inkMk id="16" creationId="{D1E97F23-1C94-1446-AF69-E0BC94A5004E}"/>
          </ac:inkMkLst>
        </pc:inkChg>
      </pc:sldChg>
      <pc:sldChg chg="addSp delSp modSp add mod">
        <pc:chgData name="Nane Kratzke" userId="971be13ff4ee5ef6" providerId="LiveId" clId="{DD4F4B8C-A7DF-5643-8C8B-D116B96ACB5C}" dt="2021-02-18T13:45:12.636" v="14263" actId="1076"/>
        <pc:sldMkLst>
          <pc:docMk/>
          <pc:sldMk cId="2566839379" sldId="548"/>
        </pc:sldMkLst>
        <pc:spChg chg="mod">
          <ac:chgData name="Nane Kratzke" userId="971be13ff4ee5ef6" providerId="LiveId" clId="{DD4F4B8C-A7DF-5643-8C8B-D116B96ACB5C}" dt="2021-02-18T11:45:32.830" v="14222" actId="20577"/>
          <ac:spMkLst>
            <pc:docMk/>
            <pc:sldMk cId="2566839379" sldId="548"/>
            <ac:spMk id="3" creationId="{176B5821-6AE3-5345-AD91-DFF675E2DC89}"/>
          </ac:spMkLst>
        </pc:spChg>
        <pc:spChg chg="mod">
          <ac:chgData name="Nane Kratzke" userId="971be13ff4ee5ef6" providerId="LiveId" clId="{DD4F4B8C-A7DF-5643-8C8B-D116B96ACB5C}" dt="2021-02-18T11:48:54.081" v="14235" actId="14100"/>
          <ac:spMkLst>
            <pc:docMk/>
            <pc:sldMk cId="2566839379" sldId="548"/>
            <ac:spMk id="6" creationId="{55AF5957-97FF-A94C-BC89-3D59EC811D91}"/>
          </ac:spMkLst>
        </pc:spChg>
        <pc:spChg chg="del">
          <ac:chgData name="Nane Kratzke" userId="971be13ff4ee5ef6" providerId="LiveId" clId="{DD4F4B8C-A7DF-5643-8C8B-D116B96ACB5C}" dt="2021-02-18T11:47:00.833" v="14224" actId="478"/>
          <ac:spMkLst>
            <pc:docMk/>
            <pc:sldMk cId="2566839379" sldId="548"/>
            <ac:spMk id="8" creationId="{87F9D780-552D-4F4A-A963-3C8F0A829DA7}"/>
          </ac:spMkLst>
        </pc:spChg>
        <pc:picChg chg="add mod">
          <ac:chgData name="Nane Kratzke" userId="971be13ff4ee5ef6" providerId="LiveId" clId="{DD4F4B8C-A7DF-5643-8C8B-D116B96ACB5C}" dt="2021-02-18T13:45:10.150" v="14262" actId="1076"/>
          <ac:picMkLst>
            <pc:docMk/>
            <pc:sldMk cId="2566839379" sldId="548"/>
            <ac:picMk id="5" creationId="{8E980450-E1C6-8B4D-9625-420230EA98F0}"/>
          </ac:picMkLst>
        </pc:picChg>
        <pc:picChg chg="mod">
          <ac:chgData name="Nane Kratzke" userId="971be13ff4ee5ef6" providerId="LiveId" clId="{DD4F4B8C-A7DF-5643-8C8B-D116B96ACB5C}" dt="2021-02-18T13:45:12.636" v="14263" actId="1076"/>
          <ac:picMkLst>
            <pc:docMk/>
            <pc:sldMk cId="2566839379" sldId="548"/>
            <ac:picMk id="7" creationId="{23177726-DE05-F84D-AA8F-936F5E7C0BC4}"/>
          </ac:picMkLst>
        </pc:picChg>
        <pc:picChg chg="mod">
          <ac:chgData name="Nane Kratzke" userId="971be13ff4ee5ef6" providerId="LiveId" clId="{DD4F4B8C-A7DF-5643-8C8B-D116B96ACB5C}" dt="2021-02-18T13:42:00.699" v="14247" actId="1076"/>
          <ac:picMkLst>
            <pc:docMk/>
            <pc:sldMk cId="2566839379" sldId="548"/>
            <ac:picMk id="9" creationId="{E32E46F2-E245-3C48-8B5E-7E72030CF481}"/>
          </ac:picMkLst>
        </pc:picChg>
      </pc:sldChg>
      <pc:sldChg chg="addSp modSp new mod">
        <pc:chgData name="Nane Kratzke" userId="971be13ff4ee5ef6" providerId="LiveId" clId="{DD4F4B8C-A7DF-5643-8C8B-D116B96ACB5C}" dt="2021-02-18T15:54:36.364" v="14711" actId="1076"/>
        <pc:sldMkLst>
          <pc:docMk/>
          <pc:sldMk cId="758386257" sldId="549"/>
        </pc:sldMkLst>
        <pc:spChg chg="mod">
          <ac:chgData name="Nane Kratzke" userId="971be13ff4ee5ef6" providerId="LiveId" clId="{DD4F4B8C-A7DF-5643-8C8B-D116B96ACB5C}" dt="2021-02-18T13:45:48.952" v="14271" actId="20577"/>
          <ac:spMkLst>
            <pc:docMk/>
            <pc:sldMk cId="758386257" sldId="549"/>
            <ac:spMk id="2" creationId="{443BD989-6A30-F844-8F8F-9B1EC319CC0D}"/>
          </ac:spMkLst>
        </pc:spChg>
        <pc:spChg chg="mod">
          <ac:chgData name="Nane Kratzke" userId="971be13ff4ee5ef6" providerId="LiveId" clId="{DD4F4B8C-A7DF-5643-8C8B-D116B96ACB5C}" dt="2021-02-18T13:45:51.944" v="14281" actId="20577"/>
          <ac:spMkLst>
            <pc:docMk/>
            <pc:sldMk cId="758386257" sldId="549"/>
            <ac:spMk id="3" creationId="{2BE49923-1A42-ED4F-B5B7-DA5E3373A8B3}"/>
          </ac:spMkLst>
        </pc:spChg>
        <pc:spChg chg="add mod">
          <ac:chgData name="Nane Kratzke" userId="971be13ff4ee5ef6" providerId="LiveId" clId="{DD4F4B8C-A7DF-5643-8C8B-D116B96ACB5C}" dt="2021-02-18T15:54:07.328" v="14706" actId="1076"/>
          <ac:spMkLst>
            <pc:docMk/>
            <pc:sldMk cId="758386257" sldId="549"/>
            <ac:spMk id="5" creationId="{5082D9F1-3861-9B4D-8C8C-4A277EAA3ABB}"/>
          </ac:spMkLst>
        </pc:spChg>
        <pc:spChg chg="add mod">
          <ac:chgData name="Nane Kratzke" userId="971be13ff4ee5ef6" providerId="LiveId" clId="{DD4F4B8C-A7DF-5643-8C8B-D116B96ACB5C}" dt="2021-02-18T15:54:28.972" v="14709" actId="1076"/>
          <ac:spMkLst>
            <pc:docMk/>
            <pc:sldMk cId="758386257" sldId="549"/>
            <ac:spMk id="6" creationId="{62BC4BBB-6017-3649-A831-3D2FB2D1DE3B}"/>
          </ac:spMkLst>
        </pc:spChg>
        <pc:spChg chg="add mod">
          <ac:chgData name="Nane Kratzke" userId="971be13ff4ee5ef6" providerId="LiveId" clId="{DD4F4B8C-A7DF-5643-8C8B-D116B96ACB5C}" dt="2021-02-18T15:54:36.364" v="14711" actId="1076"/>
          <ac:spMkLst>
            <pc:docMk/>
            <pc:sldMk cId="758386257" sldId="549"/>
            <ac:spMk id="7" creationId="{5BB91B8D-5FD6-2F4A-A197-A8C04F3D66C0}"/>
          </ac:spMkLst>
        </pc:spChg>
        <pc:picChg chg="add mod">
          <ac:chgData name="Nane Kratzke" userId="971be13ff4ee5ef6" providerId="LiveId" clId="{DD4F4B8C-A7DF-5643-8C8B-D116B96ACB5C}" dt="2021-02-18T15:54:28.972" v="14709" actId="1076"/>
          <ac:picMkLst>
            <pc:docMk/>
            <pc:sldMk cId="758386257" sldId="549"/>
            <ac:picMk id="1026" creationId="{FD0AC590-4561-4C4F-9B7F-2AED27112A4F}"/>
          </ac:picMkLst>
        </pc:picChg>
      </pc:sldChg>
      <pc:sldChg chg="addSp delSp modSp add mod">
        <pc:chgData name="Nane Kratzke" userId="971be13ff4ee5ef6" providerId="LiveId" clId="{DD4F4B8C-A7DF-5643-8C8B-D116B96ACB5C}" dt="2021-02-18T16:26:41.493" v="15531" actId="20577"/>
        <pc:sldMkLst>
          <pc:docMk/>
          <pc:sldMk cId="2677618009" sldId="550"/>
        </pc:sldMkLst>
        <pc:spChg chg="mod">
          <ac:chgData name="Nane Kratzke" userId="971be13ff4ee5ef6" providerId="LiveId" clId="{DD4F4B8C-A7DF-5643-8C8B-D116B96ACB5C}" dt="2021-02-18T16:18:14.614" v="15311" actId="20577"/>
          <ac:spMkLst>
            <pc:docMk/>
            <pc:sldMk cId="2677618009" sldId="550"/>
            <ac:spMk id="3" creationId="{2BE49923-1A42-ED4F-B5B7-DA5E3373A8B3}"/>
          </ac:spMkLst>
        </pc:spChg>
        <pc:spChg chg="mod">
          <ac:chgData name="Nane Kratzke" userId="971be13ff4ee5ef6" providerId="LiveId" clId="{DD4F4B8C-A7DF-5643-8C8B-D116B96ACB5C}" dt="2021-02-18T16:26:41.493" v="15531" actId="20577"/>
          <ac:spMkLst>
            <pc:docMk/>
            <pc:sldMk cId="2677618009" sldId="550"/>
            <ac:spMk id="5" creationId="{5082D9F1-3861-9B4D-8C8C-4A277EAA3ABB}"/>
          </ac:spMkLst>
        </pc:spChg>
        <pc:spChg chg="del">
          <ac:chgData name="Nane Kratzke" userId="971be13ff4ee5ef6" providerId="LiveId" clId="{DD4F4B8C-A7DF-5643-8C8B-D116B96ACB5C}" dt="2021-02-18T16:09:23.496" v="14896" actId="478"/>
          <ac:spMkLst>
            <pc:docMk/>
            <pc:sldMk cId="2677618009" sldId="550"/>
            <ac:spMk id="6" creationId="{62BC4BBB-6017-3649-A831-3D2FB2D1DE3B}"/>
          </ac:spMkLst>
        </pc:spChg>
        <pc:spChg chg="mod">
          <ac:chgData name="Nane Kratzke" userId="971be13ff4ee5ef6" providerId="LiveId" clId="{DD4F4B8C-A7DF-5643-8C8B-D116B96ACB5C}" dt="2021-02-18T16:25:20.868" v="15483" actId="1076"/>
          <ac:spMkLst>
            <pc:docMk/>
            <pc:sldMk cId="2677618009" sldId="550"/>
            <ac:spMk id="7" creationId="{5BB91B8D-5FD6-2F4A-A197-A8C04F3D66C0}"/>
          </ac:spMkLst>
        </pc:spChg>
        <pc:picChg chg="del">
          <ac:chgData name="Nane Kratzke" userId="971be13ff4ee5ef6" providerId="LiveId" clId="{DD4F4B8C-A7DF-5643-8C8B-D116B96ACB5C}" dt="2021-02-18T16:09:19.700" v="14895" actId="478"/>
          <ac:picMkLst>
            <pc:docMk/>
            <pc:sldMk cId="2677618009" sldId="550"/>
            <ac:picMk id="1026" creationId="{FD0AC590-4561-4C4F-9B7F-2AED27112A4F}"/>
          </ac:picMkLst>
        </pc:picChg>
        <pc:picChg chg="add mod">
          <ac:chgData name="Nane Kratzke" userId="971be13ff4ee5ef6" providerId="LiveId" clId="{DD4F4B8C-A7DF-5643-8C8B-D116B96ACB5C}" dt="2021-02-18T16:25:12.386" v="15481" actId="1076"/>
          <ac:picMkLst>
            <pc:docMk/>
            <pc:sldMk cId="2677618009" sldId="550"/>
            <ac:picMk id="2050" creationId="{584490E1-676A-ED4B-8B21-76638AC6AF6C}"/>
          </ac:picMkLst>
        </pc:picChg>
      </pc:sldChg>
      <pc:sldChg chg="addSp delSp modSp new mod modClrScheme chgLayout">
        <pc:chgData name="Nane Kratzke" userId="971be13ff4ee5ef6" providerId="LiveId" clId="{DD4F4B8C-A7DF-5643-8C8B-D116B96ACB5C}" dt="2021-02-18T16:44:12.931" v="16066"/>
        <pc:sldMkLst>
          <pc:docMk/>
          <pc:sldMk cId="1035953363" sldId="551"/>
        </pc:sldMkLst>
        <pc:spChg chg="mod">
          <ac:chgData name="Nane Kratzke" userId="971be13ff4ee5ef6" providerId="LiveId" clId="{DD4F4B8C-A7DF-5643-8C8B-D116B96ACB5C}" dt="2021-02-18T16:34:15.452" v="15594" actId="26606"/>
          <ac:spMkLst>
            <pc:docMk/>
            <pc:sldMk cId="1035953363" sldId="551"/>
            <ac:spMk id="2" creationId="{41389990-BEDA-F948-B319-17144F9528B0}"/>
          </ac:spMkLst>
        </pc:spChg>
        <pc:spChg chg="mod">
          <ac:chgData name="Nane Kratzke" userId="971be13ff4ee5ef6" providerId="LiveId" clId="{DD4F4B8C-A7DF-5643-8C8B-D116B96ACB5C}" dt="2021-02-18T16:34:15.452" v="15594" actId="26606"/>
          <ac:spMkLst>
            <pc:docMk/>
            <pc:sldMk cId="1035953363" sldId="551"/>
            <ac:spMk id="3" creationId="{4F0F2687-3A68-0442-B79B-0AAD7CF1CD33}"/>
          </ac:spMkLst>
        </pc:spChg>
        <pc:spChg chg="mod ord">
          <ac:chgData name="Nane Kratzke" userId="971be13ff4ee5ef6" providerId="LiveId" clId="{DD4F4B8C-A7DF-5643-8C8B-D116B96ACB5C}" dt="2021-02-18T16:34:15.452" v="15594" actId="26606"/>
          <ac:spMkLst>
            <pc:docMk/>
            <pc:sldMk cId="1035953363" sldId="551"/>
            <ac:spMk id="4" creationId="{F88564A1-EB5C-0144-B4D8-C3C51CEFDC8B}"/>
          </ac:spMkLst>
        </pc:spChg>
        <pc:spChg chg="add mod">
          <ac:chgData name="Nane Kratzke" userId="971be13ff4ee5ef6" providerId="LiveId" clId="{DD4F4B8C-A7DF-5643-8C8B-D116B96ACB5C}" dt="2021-02-18T16:36:23.433" v="15655" actId="207"/>
          <ac:spMkLst>
            <pc:docMk/>
            <pc:sldMk cId="1035953363" sldId="551"/>
            <ac:spMk id="11" creationId="{662CF4E2-A6D4-E744-A942-349605C135AE}"/>
          </ac:spMkLst>
        </pc:spChg>
        <pc:spChg chg="add mod">
          <ac:chgData name="Nane Kratzke" userId="971be13ff4ee5ef6" providerId="LiveId" clId="{DD4F4B8C-A7DF-5643-8C8B-D116B96ACB5C}" dt="2021-02-18T16:36:19.369" v="15654" actId="207"/>
          <ac:spMkLst>
            <pc:docMk/>
            <pc:sldMk cId="1035953363" sldId="551"/>
            <ac:spMk id="12" creationId="{BDC9CFE4-154A-2944-8FF1-E686CDD7F039}"/>
          </ac:spMkLst>
        </pc:spChg>
        <pc:spChg chg="add mod">
          <ac:chgData name="Nane Kratzke" userId="971be13ff4ee5ef6" providerId="LiveId" clId="{DD4F4B8C-A7DF-5643-8C8B-D116B96ACB5C}" dt="2021-02-18T16:36:44.706" v="15677" actId="1076"/>
          <ac:spMkLst>
            <pc:docMk/>
            <pc:sldMk cId="1035953363" sldId="551"/>
            <ac:spMk id="13" creationId="{AF8972D3-E5C3-5742-A66F-CBCA43AFBF11}"/>
          </ac:spMkLst>
        </pc:spChg>
        <pc:spChg chg="add mod">
          <ac:chgData name="Nane Kratzke" userId="971be13ff4ee5ef6" providerId="LiveId" clId="{DD4F4B8C-A7DF-5643-8C8B-D116B96ACB5C}" dt="2021-02-18T16:42:07.009" v="16064" actId="1076"/>
          <ac:spMkLst>
            <pc:docMk/>
            <pc:sldMk cId="1035953363" sldId="551"/>
            <ac:spMk id="14" creationId="{9C76C5AE-A0BF-F041-839F-D64CC8EBABA9}"/>
          </ac:spMkLst>
        </pc:spChg>
        <pc:spChg chg="add mod">
          <ac:chgData name="Nane Kratzke" userId="971be13ff4ee5ef6" providerId="LiveId" clId="{DD4F4B8C-A7DF-5643-8C8B-D116B96ACB5C}" dt="2021-02-18T16:38:59.865" v="15787" actId="20577"/>
          <ac:spMkLst>
            <pc:docMk/>
            <pc:sldMk cId="1035953363" sldId="551"/>
            <ac:spMk id="15" creationId="{2510A119-77F2-194E-A86A-D552CA71012B}"/>
          </ac:spMkLst>
        </pc:spChg>
        <pc:spChg chg="add mod">
          <ac:chgData name="Nane Kratzke" userId="971be13ff4ee5ef6" providerId="LiveId" clId="{DD4F4B8C-A7DF-5643-8C8B-D116B96ACB5C}" dt="2021-02-18T16:41:58.659" v="16063" actId="207"/>
          <ac:spMkLst>
            <pc:docMk/>
            <pc:sldMk cId="1035953363" sldId="551"/>
            <ac:spMk id="16" creationId="{12F96811-5986-EB4F-9998-0018454E5843}"/>
          </ac:spMkLst>
        </pc:spChg>
        <pc:spChg chg="add del mod">
          <ac:chgData name="Nane Kratzke" userId="971be13ff4ee5ef6" providerId="LiveId" clId="{DD4F4B8C-A7DF-5643-8C8B-D116B96ACB5C}" dt="2021-02-18T16:44:12.931" v="16066"/>
          <ac:spMkLst>
            <pc:docMk/>
            <pc:sldMk cId="1035953363" sldId="551"/>
            <ac:spMk id="17" creationId="{E4607671-635D-554D-8D7B-EB9D3D77C368}"/>
          </ac:spMkLst>
        </pc:spChg>
        <pc:grpChg chg="mod">
          <ac:chgData name="Nane Kratzke" userId="971be13ff4ee5ef6" providerId="LiveId" clId="{DD4F4B8C-A7DF-5643-8C8B-D116B96ACB5C}" dt="2021-02-18T16:35:14.321" v="15599"/>
          <ac:grpSpMkLst>
            <pc:docMk/>
            <pc:sldMk cId="1035953363" sldId="551"/>
            <ac:grpSpMk id="10" creationId="{93F86863-9A58-7D4D-A8E8-5321812EA7D4}"/>
          </ac:grpSpMkLst>
        </pc:grpChg>
        <pc:picChg chg="add mod ord">
          <ac:chgData name="Nane Kratzke" userId="971be13ff4ee5ef6" providerId="LiveId" clId="{DD4F4B8C-A7DF-5643-8C8B-D116B96ACB5C}" dt="2021-02-18T16:34:15.452" v="15594" actId="26606"/>
          <ac:picMkLst>
            <pc:docMk/>
            <pc:sldMk cId="1035953363" sldId="551"/>
            <ac:picMk id="5" creationId="{9A4B031D-BEE1-2648-BE20-0B47A45492E0}"/>
          </ac:picMkLst>
        </pc:picChg>
        <pc:inkChg chg="add">
          <ac:chgData name="Nane Kratzke" userId="971be13ff4ee5ef6" providerId="LiveId" clId="{DD4F4B8C-A7DF-5643-8C8B-D116B96ACB5C}" dt="2021-02-18T16:34:58.553" v="15595" actId="9405"/>
          <ac:inkMkLst>
            <pc:docMk/>
            <pc:sldMk cId="1035953363" sldId="551"/>
            <ac:inkMk id="6" creationId="{95D72C05-8E79-E341-86FD-BBC7FBB53326}"/>
          </ac:inkMkLst>
        </pc:inkChg>
        <pc:inkChg chg="add">
          <ac:chgData name="Nane Kratzke" userId="971be13ff4ee5ef6" providerId="LiveId" clId="{DD4F4B8C-A7DF-5643-8C8B-D116B96ACB5C}" dt="2021-02-18T16:35:07.357" v="15596" actId="9405"/>
          <ac:inkMkLst>
            <pc:docMk/>
            <pc:sldMk cId="1035953363" sldId="551"/>
            <ac:inkMk id="7" creationId="{083A84BB-42FC-1941-A955-1D66B85176A3}"/>
          </ac:inkMkLst>
        </pc:inkChg>
        <pc:inkChg chg="add mod">
          <ac:chgData name="Nane Kratzke" userId="971be13ff4ee5ef6" providerId="LiveId" clId="{DD4F4B8C-A7DF-5643-8C8B-D116B96ACB5C}" dt="2021-02-18T16:35:14.321" v="15599"/>
          <ac:inkMkLst>
            <pc:docMk/>
            <pc:sldMk cId="1035953363" sldId="551"/>
            <ac:inkMk id="8" creationId="{1733CD36-4088-F545-9D1D-8B4FE0B49388}"/>
          </ac:inkMkLst>
        </pc:inkChg>
        <pc:inkChg chg="add mod">
          <ac:chgData name="Nane Kratzke" userId="971be13ff4ee5ef6" providerId="LiveId" clId="{DD4F4B8C-A7DF-5643-8C8B-D116B96ACB5C}" dt="2021-02-18T16:35:14.321" v="15599"/>
          <ac:inkMkLst>
            <pc:docMk/>
            <pc:sldMk cId="1035953363" sldId="551"/>
            <ac:inkMk id="9" creationId="{53F90E54-1684-204F-9806-483221AE8B3D}"/>
          </ac:inkMkLst>
        </pc:inkChg>
      </pc:sldChg>
      <pc:sldChg chg="addSp delSp modSp add mod modClrScheme chgLayout">
        <pc:chgData name="Nane Kratzke" userId="971be13ff4ee5ef6" providerId="LiveId" clId="{DD4F4B8C-A7DF-5643-8C8B-D116B96ACB5C}" dt="2021-02-19T09:55:58.931" v="17706" actId="20577"/>
        <pc:sldMkLst>
          <pc:docMk/>
          <pc:sldMk cId="1648660212" sldId="552"/>
        </pc:sldMkLst>
        <pc:spChg chg="mod ord">
          <ac:chgData name="Nane Kratzke" userId="971be13ff4ee5ef6" providerId="LiveId" clId="{DD4F4B8C-A7DF-5643-8C8B-D116B96ACB5C}" dt="2021-02-18T17:22:06.004" v="17169" actId="26606"/>
          <ac:spMkLst>
            <pc:docMk/>
            <pc:sldMk cId="1648660212" sldId="552"/>
            <ac:spMk id="2" creationId="{41389990-BEDA-F948-B319-17144F9528B0}"/>
          </ac:spMkLst>
        </pc:spChg>
        <pc:spChg chg="mod">
          <ac:chgData name="Nane Kratzke" userId="971be13ff4ee5ef6" providerId="LiveId" clId="{DD4F4B8C-A7DF-5643-8C8B-D116B96ACB5C}" dt="2021-02-18T17:22:06.004" v="17169" actId="26606"/>
          <ac:spMkLst>
            <pc:docMk/>
            <pc:sldMk cId="1648660212" sldId="552"/>
            <ac:spMk id="3" creationId="{4F0F2687-3A68-0442-B79B-0AAD7CF1CD33}"/>
          </ac:spMkLst>
        </pc:spChg>
        <pc:spChg chg="mod ord">
          <ac:chgData name="Nane Kratzke" userId="971be13ff4ee5ef6" providerId="LiveId" clId="{DD4F4B8C-A7DF-5643-8C8B-D116B96ACB5C}" dt="2021-02-18T17:22:06.004" v="17169" actId="26606"/>
          <ac:spMkLst>
            <pc:docMk/>
            <pc:sldMk cId="1648660212" sldId="552"/>
            <ac:spMk id="4" creationId="{F88564A1-EB5C-0144-B4D8-C3C51CEFDC8B}"/>
          </ac:spMkLst>
        </pc:spChg>
        <pc:spChg chg="del">
          <ac:chgData name="Nane Kratzke" userId="971be13ff4ee5ef6" providerId="LiveId" clId="{DD4F4B8C-A7DF-5643-8C8B-D116B96ACB5C}" dt="2021-02-18T17:21:28.502" v="17164" actId="478"/>
          <ac:spMkLst>
            <pc:docMk/>
            <pc:sldMk cId="1648660212" sldId="552"/>
            <ac:spMk id="11" creationId="{662CF4E2-A6D4-E744-A942-349605C135AE}"/>
          </ac:spMkLst>
        </pc:spChg>
        <pc:spChg chg="del">
          <ac:chgData name="Nane Kratzke" userId="971be13ff4ee5ef6" providerId="LiveId" clId="{DD4F4B8C-A7DF-5643-8C8B-D116B96ACB5C}" dt="2021-02-18T17:21:28.502" v="17164" actId="478"/>
          <ac:spMkLst>
            <pc:docMk/>
            <pc:sldMk cId="1648660212" sldId="552"/>
            <ac:spMk id="12" creationId="{BDC9CFE4-154A-2944-8FF1-E686CDD7F039}"/>
          </ac:spMkLst>
        </pc:spChg>
        <pc:spChg chg="del">
          <ac:chgData name="Nane Kratzke" userId="971be13ff4ee5ef6" providerId="LiveId" clId="{DD4F4B8C-A7DF-5643-8C8B-D116B96ACB5C}" dt="2021-02-18T17:21:28.502" v="17164" actId="478"/>
          <ac:spMkLst>
            <pc:docMk/>
            <pc:sldMk cId="1648660212" sldId="552"/>
            <ac:spMk id="13" creationId="{AF8972D3-E5C3-5742-A66F-CBCA43AFBF11}"/>
          </ac:spMkLst>
        </pc:spChg>
        <pc:spChg chg="del">
          <ac:chgData name="Nane Kratzke" userId="971be13ff4ee5ef6" providerId="LiveId" clId="{DD4F4B8C-A7DF-5643-8C8B-D116B96ACB5C}" dt="2021-02-18T17:21:28.502" v="17164" actId="478"/>
          <ac:spMkLst>
            <pc:docMk/>
            <pc:sldMk cId="1648660212" sldId="552"/>
            <ac:spMk id="14" creationId="{9C76C5AE-A0BF-F041-839F-D64CC8EBABA9}"/>
          </ac:spMkLst>
        </pc:spChg>
        <pc:spChg chg="del">
          <ac:chgData name="Nane Kratzke" userId="971be13ff4ee5ef6" providerId="LiveId" clId="{DD4F4B8C-A7DF-5643-8C8B-D116B96ACB5C}" dt="2021-02-18T16:45:08.979" v="16088" actId="478"/>
          <ac:spMkLst>
            <pc:docMk/>
            <pc:sldMk cId="1648660212" sldId="552"/>
            <ac:spMk id="15" creationId="{2510A119-77F2-194E-A86A-D552CA71012B}"/>
          </ac:spMkLst>
        </pc:spChg>
        <pc:spChg chg="del">
          <ac:chgData name="Nane Kratzke" userId="971be13ff4ee5ef6" providerId="LiveId" clId="{DD4F4B8C-A7DF-5643-8C8B-D116B96ACB5C}" dt="2021-02-18T17:21:28.502" v="17164" actId="478"/>
          <ac:spMkLst>
            <pc:docMk/>
            <pc:sldMk cId="1648660212" sldId="552"/>
            <ac:spMk id="16" creationId="{12F96811-5986-EB4F-9998-0018454E5843}"/>
          </ac:spMkLst>
        </pc:spChg>
        <pc:spChg chg="add mod">
          <ac:chgData name="Nane Kratzke" userId="971be13ff4ee5ef6" providerId="LiveId" clId="{DD4F4B8C-A7DF-5643-8C8B-D116B96ACB5C}" dt="2021-02-19T09:55:58.931" v="17706" actId="20577"/>
          <ac:spMkLst>
            <pc:docMk/>
            <pc:sldMk cId="1648660212" sldId="552"/>
            <ac:spMk id="19" creationId="{767847AC-FC78-0B4C-AF24-5ABAB99A04AC}"/>
          </ac:spMkLst>
        </pc:spChg>
        <pc:grpChg chg="del">
          <ac:chgData name="Nane Kratzke" userId="971be13ff4ee5ef6" providerId="LiveId" clId="{DD4F4B8C-A7DF-5643-8C8B-D116B96ACB5C}" dt="2021-02-18T17:21:28.502" v="17164" actId="478"/>
          <ac:grpSpMkLst>
            <pc:docMk/>
            <pc:sldMk cId="1648660212" sldId="552"/>
            <ac:grpSpMk id="10" creationId="{93F86863-9A58-7D4D-A8E8-5321812EA7D4}"/>
          </ac:grpSpMkLst>
        </pc:grpChg>
        <pc:picChg chg="del mod">
          <ac:chgData name="Nane Kratzke" userId="971be13ff4ee5ef6" providerId="LiveId" clId="{DD4F4B8C-A7DF-5643-8C8B-D116B96ACB5C}" dt="2021-02-18T17:21:24.463" v="17163" actId="478"/>
          <ac:picMkLst>
            <pc:docMk/>
            <pc:sldMk cId="1648660212" sldId="552"/>
            <ac:picMk id="5" creationId="{9A4B031D-BEE1-2648-BE20-0B47A45492E0}"/>
          </ac:picMkLst>
        </pc:picChg>
        <pc:picChg chg="add mod ord">
          <ac:chgData name="Nane Kratzke" userId="971be13ff4ee5ef6" providerId="LiveId" clId="{DD4F4B8C-A7DF-5643-8C8B-D116B96ACB5C}" dt="2021-02-18T17:22:27.926" v="17174" actId="1076"/>
          <ac:picMkLst>
            <pc:docMk/>
            <pc:sldMk cId="1648660212" sldId="552"/>
            <ac:picMk id="17" creationId="{5B89778E-17C8-B640-AE3D-AB7CDF6D035F}"/>
          </ac:picMkLst>
        </pc:picChg>
        <pc:picChg chg="add mod">
          <ac:chgData name="Nane Kratzke" userId="971be13ff4ee5ef6" providerId="LiveId" clId="{DD4F4B8C-A7DF-5643-8C8B-D116B96ACB5C}" dt="2021-02-18T17:23:25.876" v="17181"/>
          <ac:picMkLst>
            <pc:docMk/>
            <pc:sldMk cId="1648660212" sldId="552"/>
            <ac:picMk id="18" creationId="{2F05693B-1775-7E4D-B6AC-C37FCA1913FE}"/>
          </ac:picMkLst>
        </pc:picChg>
        <pc:inkChg chg="del">
          <ac:chgData name="Nane Kratzke" userId="971be13ff4ee5ef6" providerId="LiveId" clId="{DD4F4B8C-A7DF-5643-8C8B-D116B96ACB5C}" dt="2021-02-18T17:21:28.502" v="17164" actId="478"/>
          <ac:inkMkLst>
            <pc:docMk/>
            <pc:sldMk cId="1648660212" sldId="552"/>
            <ac:inkMk id="6" creationId="{95D72C05-8E79-E341-86FD-BBC7FBB53326}"/>
          </ac:inkMkLst>
        </pc:inkChg>
        <pc:inkChg chg="del">
          <ac:chgData name="Nane Kratzke" userId="971be13ff4ee5ef6" providerId="LiveId" clId="{DD4F4B8C-A7DF-5643-8C8B-D116B96ACB5C}" dt="2021-02-18T17:21:28.502" v="17164" actId="478"/>
          <ac:inkMkLst>
            <pc:docMk/>
            <pc:sldMk cId="1648660212" sldId="552"/>
            <ac:inkMk id="7" creationId="{083A84BB-42FC-1941-A955-1D66B85176A3}"/>
          </ac:inkMkLst>
        </pc:inkChg>
      </pc:sldChg>
      <pc:sldChg chg="addSp delSp modSp add mod">
        <pc:chgData name="Nane Kratzke" userId="971be13ff4ee5ef6" providerId="LiveId" clId="{DD4F4B8C-A7DF-5643-8C8B-D116B96ACB5C}" dt="2021-02-18T17:17:43.039" v="17154" actId="1076"/>
        <pc:sldMkLst>
          <pc:docMk/>
          <pc:sldMk cId="3796442489" sldId="553"/>
        </pc:sldMkLst>
        <pc:spChg chg="mod">
          <ac:chgData name="Nane Kratzke" userId="971be13ff4ee5ef6" providerId="LiveId" clId="{DD4F4B8C-A7DF-5643-8C8B-D116B96ACB5C}" dt="2021-02-18T16:46:44.003" v="16127" actId="20577"/>
          <ac:spMkLst>
            <pc:docMk/>
            <pc:sldMk cId="3796442489" sldId="553"/>
            <ac:spMk id="3" creationId="{4F0F2687-3A68-0442-B79B-0AAD7CF1CD33}"/>
          </ac:spMkLst>
        </pc:spChg>
        <pc:spChg chg="del">
          <ac:chgData name="Nane Kratzke" userId="971be13ff4ee5ef6" providerId="LiveId" clId="{DD4F4B8C-A7DF-5643-8C8B-D116B96ACB5C}" dt="2021-02-18T16:46:12.833" v="16093" actId="478"/>
          <ac:spMkLst>
            <pc:docMk/>
            <pc:sldMk cId="3796442489" sldId="553"/>
            <ac:spMk id="11" creationId="{662CF4E2-A6D4-E744-A942-349605C135AE}"/>
          </ac:spMkLst>
        </pc:spChg>
        <pc:spChg chg="del">
          <ac:chgData name="Nane Kratzke" userId="971be13ff4ee5ef6" providerId="LiveId" clId="{DD4F4B8C-A7DF-5643-8C8B-D116B96ACB5C}" dt="2021-02-18T16:46:07.729" v="16091" actId="478"/>
          <ac:spMkLst>
            <pc:docMk/>
            <pc:sldMk cId="3796442489" sldId="553"/>
            <ac:spMk id="12" creationId="{BDC9CFE4-154A-2944-8FF1-E686CDD7F039}"/>
          </ac:spMkLst>
        </pc:spChg>
        <pc:spChg chg="del">
          <ac:chgData name="Nane Kratzke" userId="971be13ff4ee5ef6" providerId="LiveId" clId="{DD4F4B8C-A7DF-5643-8C8B-D116B96ACB5C}" dt="2021-02-18T16:46:10.055" v="16092" actId="478"/>
          <ac:spMkLst>
            <pc:docMk/>
            <pc:sldMk cId="3796442489" sldId="553"/>
            <ac:spMk id="13" creationId="{AF8972D3-E5C3-5742-A66F-CBCA43AFBF11}"/>
          </ac:spMkLst>
        </pc:spChg>
        <pc:spChg chg="del">
          <ac:chgData name="Nane Kratzke" userId="971be13ff4ee5ef6" providerId="LiveId" clId="{DD4F4B8C-A7DF-5643-8C8B-D116B96ACB5C}" dt="2021-02-18T16:46:32.881" v="16114" actId="478"/>
          <ac:spMkLst>
            <pc:docMk/>
            <pc:sldMk cId="3796442489" sldId="553"/>
            <ac:spMk id="14" creationId="{9C76C5AE-A0BF-F041-839F-D64CC8EBABA9}"/>
          </ac:spMkLst>
        </pc:spChg>
        <pc:spChg chg="del">
          <ac:chgData name="Nane Kratzke" userId="971be13ff4ee5ef6" providerId="LiveId" clId="{DD4F4B8C-A7DF-5643-8C8B-D116B96ACB5C}" dt="2021-02-18T16:46:14.671" v="16094" actId="478"/>
          <ac:spMkLst>
            <pc:docMk/>
            <pc:sldMk cId="3796442489" sldId="553"/>
            <ac:spMk id="15" creationId="{2510A119-77F2-194E-A86A-D552CA71012B}"/>
          </ac:spMkLst>
        </pc:spChg>
        <pc:spChg chg="del">
          <ac:chgData name="Nane Kratzke" userId="971be13ff4ee5ef6" providerId="LiveId" clId="{DD4F4B8C-A7DF-5643-8C8B-D116B96ACB5C}" dt="2021-02-18T16:46:32.881" v="16114" actId="478"/>
          <ac:spMkLst>
            <pc:docMk/>
            <pc:sldMk cId="3796442489" sldId="553"/>
            <ac:spMk id="16" creationId="{12F96811-5986-EB4F-9998-0018454E5843}"/>
          </ac:spMkLst>
        </pc:spChg>
        <pc:spChg chg="add mod">
          <ac:chgData name="Nane Kratzke" userId="971be13ff4ee5ef6" providerId="LiveId" clId="{DD4F4B8C-A7DF-5643-8C8B-D116B96ACB5C}" dt="2021-02-18T17:09:06.683" v="17110" actId="207"/>
          <ac:spMkLst>
            <pc:docMk/>
            <pc:sldMk cId="3796442489" sldId="553"/>
            <ac:spMk id="17" creationId="{52D9B9C4-33B5-E54F-B685-F29C2FA7C976}"/>
          </ac:spMkLst>
        </pc:spChg>
        <pc:spChg chg="add mod">
          <ac:chgData name="Nane Kratzke" userId="971be13ff4ee5ef6" providerId="LiveId" clId="{DD4F4B8C-A7DF-5643-8C8B-D116B96ACB5C}" dt="2021-02-18T17:13:13.748" v="17139" actId="207"/>
          <ac:spMkLst>
            <pc:docMk/>
            <pc:sldMk cId="3796442489" sldId="553"/>
            <ac:spMk id="18" creationId="{9659CAA3-2D2D-B44B-8096-01CFD0187575}"/>
          </ac:spMkLst>
        </pc:spChg>
        <pc:spChg chg="add mod">
          <ac:chgData name="Nane Kratzke" userId="971be13ff4ee5ef6" providerId="LiveId" clId="{DD4F4B8C-A7DF-5643-8C8B-D116B96ACB5C}" dt="2021-02-18T17:13:19.598" v="17141" actId="207"/>
          <ac:spMkLst>
            <pc:docMk/>
            <pc:sldMk cId="3796442489" sldId="553"/>
            <ac:spMk id="19" creationId="{575ECB49-5B0B-684A-8CF0-32F2E254A6CF}"/>
          </ac:spMkLst>
        </pc:spChg>
        <pc:spChg chg="add mod">
          <ac:chgData name="Nane Kratzke" userId="971be13ff4ee5ef6" providerId="LiveId" clId="{DD4F4B8C-A7DF-5643-8C8B-D116B96ACB5C}" dt="2021-02-18T17:13:16.943" v="17140" actId="207"/>
          <ac:spMkLst>
            <pc:docMk/>
            <pc:sldMk cId="3796442489" sldId="553"/>
            <ac:spMk id="20" creationId="{D43B9785-EEF0-7549-9D36-EE87830150A7}"/>
          </ac:spMkLst>
        </pc:spChg>
        <pc:grpChg chg="del">
          <ac:chgData name="Nane Kratzke" userId="971be13ff4ee5ef6" providerId="LiveId" clId="{DD4F4B8C-A7DF-5643-8C8B-D116B96ACB5C}" dt="2021-02-18T16:46:07.729" v="16091" actId="478"/>
          <ac:grpSpMkLst>
            <pc:docMk/>
            <pc:sldMk cId="3796442489" sldId="553"/>
            <ac:grpSpMk id="10" creationId="{93F86863-9A58-7D4D-A8E8-5321812EA7D4}"/>
          </ac:grpSpMkLst>
        </pc:grpChg>
        <pc:picChg chg="del">
          <ac:chgData name="Nane Kratzke" userId="971be13ff4ee5ef6" providerId="LiveId" clId="{DD4F4B8C-A7DF-5643-8C8B-D116B96ACB5C}" dt="2021-02-18T16:46:04.892" v="16090" actId="478"/>
          <ac:picMkLst>
            <pc:docMk/>
            <pc:sldMk cId="3796442489" sldId="553"/>
            <ac:picMk id="5" creationId="{9A4B031D-BEE1-2648-BE20-0B47A45492E0}"/>
          </ac:picMkLst>
        </pc:picChg>
        <pc:picChg chg="add mod">
          <ac:chgData name="Nane Kratzke" userId="971be13ff4ee5ef6" providerId="LiveId" clId="{DD4F4B8C-A7DF-5643-8C8B-D116B96ACB5C}" dt="2021-02-18T17:14:46.674" v="17147"/>
          <ac:picMkLst>
            <pc:docMk/>
            <pc:sldMk cId="3796442489" sldId="553"/>
            <ac:picMk id="3074" creationId="{EA7AC736-2807-3048-965B-F71065B9CB2E}"/>
          </ac:picMkLst>
        </pc:picChg>
        <pc:picChg chg="add mod">
          <ac:chgData name="Nane Kratzke" userId="971be13ff4ee5ef6" providerId="LiveId" clId="{DD4F4B8C-A7DF-5643-8C8B-D116B96ACB5C}" dt="2021-02-18T17:13:40.432" v="17143" actId="1076"/>
          <ac:picMkLst>
            <pc:docMk/>
            <pc:sldMk cId="3796442489" sldId="553"/>
            <ac:picMk id="3076" creationId="{3E4B6042-C82E-3F4B-9092-740636ABD897}"/>
          </ac:picMkLst>
        </pc:picChg>
        <pc:picChg chg="add mod">
          <ac:chgData name="Nane Kratzke" userId="971be13ff4ee5ef6" providerId="LiveId" clId="{DD4F4B8C-A7DF-5643-8C8B-D116B96ACB5C}" dt="2021-02-18T17:15:12.041" v="17150" actId="1076"/>
          <ac:picMkLst>
            <pc:docMk/>
            <pc:sldMk cId="3796442489" sldId="553"/>
            <ac:picMk id="3078" creationId="{FBED5D0A-0D93-8149-B711-1E00BC0F7217}"/>
          </ac:picMkLst>
        </pc:picChg>
        <pc:picChg chg="add mod">
          <ac:chgData name="Nane Kratzke" userId="971be13ff4ee5ef6" providerId="LiveId" clId="{DD4F4B8C-A7DF-5643-8C8B-D116B96ACB5C}" dt="2021-02-18T17:17:43.039" v="17154" actId="1076"/>
          <ac:picMkLst>
            <pc:docMk/>
            <pc:sldMk cId="3796442489" sldId="553"/>
            <ac:picMk id="3080" creationId="{59675869-911B-3349-938C-D819CFA83060}"/>
          </ac:picMkLst>
        </pc:picChg>
        <pc:inkChg chg="del">
          <ac:chgData name="Nane Kratzke" userId="971be13ff4ee5ef6" providerId="LiveId" clId="{DD4F4B8C-A7DF-5643-8C8B-D116B96ACB5C}" dt="2021-02-18T16:46:12.833" v="16093" actId="478"/>
          <ac:inkMkLst>
            <pc:docMk/>
            <pc:sldMk cId="3796442489" sldId="553"/>
            <ac:inkMk id="6" creationId="{95D72C05-8E79-E341-86FD-BBC7FBB53326}"/>
          </ac:inkMkLst>
        </pc:inkChg>
        <pc:inkChg chg="del">
          <ac:chgData name="Nane Kratzke" userId="971be13ff4ee5ef6" providerId="LiveId" clId="{DD4F4B8C-A7DF-5643-8C8B-D116B96ACB5C}" dt="2021-02-18T16:46:07.729" v="16091" actId="478"/>
          <ac:inkMkLst>
            <pc:docMk/>
            <pc:sldMk cId="3796442489" sldId="553"/>
            <ac:inkMk id="7" creationId="{083A84BB-42FC-1941-A955-1D66B85176A3}"/>
          </ac:inkMkLst>
        </pc:inkChg>
      </pc:sldChg>
      <pc:sldChg chg="addSp delSp modSp add mod">
        <pc:chgData name="Nane Kratzke" userId="971be13ff4ee5ef6" providerId="LiveId" clId="{DD4F4B8C-A7DF-5643-8C8B-D116B96ACB5C}" dt="2021-02-19T09:55:53.547" v="17705" actId="20577"/>
        <pc:sldMkLst>
          <pc:docMk/>
          <pc:sldMk cId="3370840159" sldId="554"/>
        </pc:sldMkLst>
        <pc:spChg chg="mod">
          <ac:chgData name="Nane Kratzke" userId="971be13ff4ee5ef6" providerId="LiveId" clId="{DD4F4B8C-A7DF-5643-8C8B-D116B96ACB5C}" dt="2021-02-18T17:23:59.555" v="17192" actId="20577"/>
          <ac:spMkLst>
            <pc:docMk/>
            <pc:sldMk cId="3370840159" sldId="554"/>
            <ac:spMk id="3" creationId="{4F0F2687-3A68-0442-B79B-0AAD7CF1CD33}"/>
          </ac:spMkLst>
        </pc:spChg>
        <pc:spChg chg="add mod">
          <ac:chgData name="Nane Kratzke" userId="971be13ff4ee5ef6" providerId="LiveId" clId="{DD4F4B8C-A7DF-5643-8C8B-D116B96ACB5C}" dt="2021-02-19T09:55:53.547" v="17705" actId="20577"/>
          <ac:spMkLst>
            <pc:docMk/>
            <pc:sldMk cId="3370840159" sldId="554"/>
            <ac:spMk id="6" creationId="{8D4BE3A8-227C-0B49-AE5A-792963F43E2E}"/>
          </ac:spMkLst>
        </pc:spChg>
        <pc:picChg chg="add mod">
          <ac:chgData name="Nane Kratzke" userId="971be13ff4ee5ef6" providerId="LiveId" clId="{DD4F4B8C-A7DF-5643-8C8B-D116B96ACB5C}" dt="2021-02-18T17:43:10.522" v="17628" actId="14826"/>
          <ac:picMkLst>
            <pc:docMk/>
            <pc:sldMk cId="3370840159" sldId="554"/>
            <ac:picMk id="5" creationId="{CA821DE3-AAD9-9C46-A7ED-1B7273E59B68}"/>
          </ac:picMkLst>
        </pc:picChg>
        <pc:picChg chg="add mod">
          <ac:chgData name="Nane Kratzke" userId="971be13ff4ee5ef6" providerId="LiveId" clId="{DD4F4B8C-A7DF-5643-8C8B-D116B96ACB5C}" dt="2021-02-18T17:26:48.229" v="17203" actId="1076"/>
          <ac:picMkLst>
            <pc:docMk/>
            <pc:sldMk cId="3370840159" sldId="554"/>
            <ac:picMk id="7" creationId="{7530C27C-0B02-6F40-AF65-A330F149BBAF}"/>
          </ac:picMkLst>
        </pc:picChg>
        <pc:picChg chg="del mod">
          <ac:chgData name="Nane Kratzke" userId="971be13ff4ee5ef6" providerId="LiveId" clId="{DD4F4B8C-A7DF-5643-8C8B-D116B96ACB5C}" dt="2021-02-18T17:26:23.222" v="17198" actId="478"/>
          <ac:picMkLst>
            <pc:docMk/>
            <pc:sldMk cId="3370840159" sldId="554"/>
            <ac:picMk id="17" creationId="{5B89778E-17C8-B640-AE3D-AB7CDF6D035F}"/>
          </ac:picMkLst>
        </pc:picChg>
        <pc:picChg chg="del">
          <ac:chgData name="Nane Kratzke" userId="971be13ff4ee5ef6" providerId="LiveId" clId="{DD4F4B8C-A7DF-5643-8C8B-D116B96ACB5C}" dt="2021-02-18T17:24:15.263" v="17193" actId="478"/>
          <ac:picMkLst>
            <pc:docMk/>
            <pc:sldMk cId="3370840159" sldId="554"/>
            <ac:picMk id="18" creationId="{2F05693B-1775-7E4D-B6AC-C37FCA1913FE}"/>
          </ac:picMkLst>
        </pc:picChg>
      </pc:sldChg>
      <pc:sldChg chg="addSp delSp modSp add mod">
        <pc:chgData name="Nane Kratzke" userId="971be13ff4ee5ef6" providerId="LiveId" clId="{DD4F4B8C-A7DF-5643-8C8B-D116B96ACB5C}" dt="2021-02-19T09:55:45.893" v="17704" actId="20577"/>
        <pc:sldMkLst>
          <pc:docMk/>
          <pc:sldMk cId="1629963987" sldId="555"/>
        </pc:sldMkLst>
        <pc:spChg chg="mod">
          <ac:chgData name="Nane Kratzke" userId="971be13ff4ee5ef6" providerId="LiveId" clId="{DD4F4B8C-A7DF-5643-8C8B-D116B96ACB5C}" dt="2021-02-18T17:40:23.311" v="17508" actId="20577"/>
          <ac:spMkLst>
            <pc:docMk/>
            <pc:sldMk cId="1629963987" sldId="555"/>
            <ac:spMk id="3" creationId="{4F0F2687-3A68-0442-B79B-0AAD7CF1CD33}"/>
          </ac:spMkLst>
        </pc:spChg>
        <pc:spChg chg="add mod">
          <ac:chgData name="Nane Kratzke" userId="971be13ff4ee5ef6" providerId="LiveId" clId="{DD4F4B8C-A7DF-5643-8C8B-D116B96ACB5C}" dt="2021-02-18T17:41:11.503" v="17627" actId="20577"/>
          <ac:spMkLst>
            <pc:docMk/>
            <pc:sldMk cId="1629963987" sldId="555"/>
            <ac:spMk id="5" creationId="{227D41D0-3944-FE43-AC2B-6E13492F5A5E}"/>
          </ac:spMkLst>
        </pc:spChg>
        <pc:spChg chg="mod">
          <ac:chgData name="Nane Kratzke" userId="971be13ff4ee5ef6" providerId="LiveId" clId="{DD4F4B8C-A7DF-5643-8C8B-D116B96ACB5C}" dt="2021-02-19T09:55:45.893" v="17704" actId="20577"/>
          <ac:spMkLst>
            <pc:docMk/>
            <pc:sldMk cId="1629963987" sldId="555"/>
            <ac:spMk id="19" creationId="{767847AC-FC78-0B4C-AF24-5ABAB99A04AC}"/>
          </ac:spMkLst>
        </pc:spChg>
        <pc:picChg chg="add mod">
          <ac:chgData name="Nane Kratzke" userId="971be13ff4ee5ef6" providerId="LiveId" clId="{DD4F4B8C-A7DF-5643-8C8B-D116B96ACB5C}" dt="2021-02-18T17:37:18.358" v="17388" actId="1076"/>
          <ac:picMkLst>
            <pc:docMk/>
            <pc:sldMk cId="1629963987" sldId="555"/>
            <ac:picMk id="6" creationId="{0F67892E-B84D-CE42-BFCA-ECFB35669C39}"/>
          </ac:picMkLst>
        </pc:picChg>
        <pc:picChg chg="add mod">
          <ac:chgData name="Nane Kratzke" userId="971be13ff4ee5ef6" providerId="LiveId" clId="{DD4F4B8C-A7DF-5643-8C8B-D116B96ACB5C}" dt="2021-02-19T09:55:40.200" v="17703" actId="1076"/>
          <ac:picMkLst>
            <pc:docMk/>
            <pc:sldMk cId="1629963987" sldId="555"/>
            <ac:picMk id="8" creationId="{02182809-E1D1-7D4F-B85C-2676BB04273D}"/>
          </ac:picMkLst>
        </pc:picChg>
        <pc:picChg chg="add mod">
          <ac:chgData name="Nane Kratzke" userId="971be13ff4ee5ef6" providerId="LiveId" clId="{DD4F4B8C-A7DF-5643-8C8B-D116B96ACB5C}" dt="2021-02-19T09:55:40.200" v="17703" actId="1076"/>
          <ac:picMkLst>
            <pc:docMk/>
            <pc:sldMk cId="1629963987" sldId="555"/>
            <ac:picMk id="9" creationId="{87BDC795-C298-264F-88FC-9EBD153E8830}"/>
          </ac:picMkLst>
        </pc:picChg>
        <pc:picChg chg="del">
          <ac:chgData name="Nane Kratzke" userId="971be13ff4ee5ef6" providerId="LiveId" clId="{DD4F4B8C-A7DF-5643-8C8B-D116B96ACB5C}" dt="2021-02-18T17:28:57.292" v="17281" actId="478"/>
          <ac:picMkLst>
            <pc:docMk/>
            <pc:sldMk cId="1629963987" sldId="555"/>
            <ac:picMk id="17" creationId="{5B89778E-17C8-B640-AE3D-AB7CDF6D035F}"/>
          </ac:picMkLst>
        </pc:picChg>
        <pc:picChg chg="del">
          <ac:chgData name="Nane Kratzke" userId="971be13ff4ee5ef6" providerId="LiveId" clId="{DD4F4B8C-A7DF-5643-8C8B-D116B96ACB5C}" dt="2021-02-18T17:29:31.503" v="17319" actId="478"/>
          <ac:picMkLst>
            <pc:docMk/>
            <pc:sldMk cId="1629963987" sldId="555"/>
            <ac:picMk id="18" creationId="{2F05693B-1775-7E4D-B6AC-C37FCA1913FE}"/>
          </ac:picMkLst>
        </pc:picChg>
      </pc:sldChg>
      <pc:sldChg chg="addSp delSp modSp add mod">
        <pc:chgData name="Nane Kratzke" userId="971be13ff4ee5ef6" providerId="LiveId" clId="{DD4F4B8C-A7DF-5643-8C8B-D116B96ACB5C}" dt="2021-02-19T12:24:13.767" v="18752" actId="20577"/>
        <pc:sldMkLst>
          <pc:docMk/>
          <pc:sldMk cId="1804433524" sldId="556"/>
        </pc:sldMkLst>
        <pc:spChg chg="mod">
          <ac:chgData name="Nane Kratzke" userId="971be13ff4ee5ef6" providerId="LiveId" clId="{DD4F4B8C-A7DF-5643-8C8B-D116B96ACB5C}" dt="2021-02-18T17:47:49.838" v="17679" actId="20577"/>
          <ac:spMkLst>
            <pc:docMk/>
            <pc:sldMk cId="1804433524" sldId="556"/>
            <ac:spMk id="3" creationId="{4F0F2687-3A68-0442-B79B-0AAD7CF1CD33}"/>
          </ac:spMkLst>
        </pc:spChg>
        <pc:spChg chg="del">
          <ac:chgData name="Nane Kratzke" userId="971be13ff4ee5ef6" providerId="LiveId" clId="{DD4F4B8C-A7DF-5643-8C8B-D116B96ACB5C}" dt="2021-02-18T17:48:07.409" v="17696" actId="478"/>
          <ac:spMkLst>
            <pc:docMk/>
            <pc:sldMk cId="1804433524" sldId="556"/>
            <ac:spMk id="5" creationId="{227D41D0-3944-FE43-AC2B-6E13492F5A5E}"/>
          </ac:spMkLst>
        </pc:spChg>
        <pc:spChg chg="add mod">
          <ac:chgData name="Nane Kratzke" userId="971be13ff4ee5ef6" providerId="LiveId" clId="{DD4F4B8C-A7DF-5643-8C8B-D116B96ACB5C}" dt="2021-02-19T12:24:13.767" v="18752" actId="20577"/>
          <ac:spMkLst>
            <pc:docMk/>
            <pc:sldMk cId="1804433524" sldId="556"/>
            <ac:spMk id="5" creationId="{3EAF5E4E-CE76-E547-B37F-6609FE36B1FA}"/>
          </ac:spMkLst>
        </pc:spChg>
        <pc:spChg chg="add del">
          <ac:chgData name="Nane Kratzke" userId="971be13ff4ee5ef6" providerId="LiveId" clId="{DD4F4B8C-A7DF-5643-8C8B-D116B96ACB5C}" dt="2021-02-19T12:23:02.950" v="18716"/>
          <ac:spMkLst>
            <pc:docMk/>
            <pc:sldMk cId="1804433524" sldId="556"/>
            <ac:spMk id="6" creationId="{D94497EA-11DC-E44E-8341-205189D99991}"/>
          </ac:spMkLst>
        </pc:spChg>
        <pc:spChg chg="add mod">
          <ac:chgData name="Nane Kratzke" userId="971be13ff4ee5ef6" providerId="LiveId" clId="{DD4F4B8C-A7DF-5643-8C8B-D116B96ACB5C}" dt="2021-02-19T12:22:07.995" v="18713" actId="14100"/>
          <ac:spMkLst>
            <pc:docMk/>
            <pc:sldMk cId="1804433524" sldId="556"/>
            <ac:spMk id="7" creationId="{9FE97D31-B274-C542-AD05-91E7E71F418F}"/>
          </ac:spMkLst>
        </pc:spChg>
        <pc:spChg chg="add mod">
          <ac:chgData name="Nane Kratzke" userId="971be13ff4ee5ef6" providerId="LiveId" clId="{DD4F4B8C-A7DF-5643-8C8B-D116B96ACB5C}" dt="2021-02-19T12:24:06.789" v="18751" actId="20577"/>
          <ac:spMkLst>
            <pc:docMk/>
            <pc:sldMk cId="1804433524" sldId="556"/>
            <ac:spMk id="8" creationId="{7F757E3C-3C6E-BD40-98F6-DB6D4CE6A423}"/>
          </ac:spMkLst>
        </pc:spChg>
        <pc:spChg chg="del">
          <ac:chgData name="Nane Kratzke" userId="971be13ff4ee5ef6" providerId="LiveId" clId="{DD4F4B8C-A7DF-5643-8C8B-D116B96ACB5C}" dt="2021-02-18T17:47:53.708" v="17680" actId="478"/>
          <ac:spMkLst>
            <pc:docMk/>
            <pc:sldMk cId="1804433524" sldId="556"/>
            <ac:spMk id="19" creationId="{767847AC-FC78-0B4C-AF24-5ABAB99A04AC}"/>
          </ac:spMkLst>
        </pc:spChg>
        <pc:picChg chg="del">
          <ac:chgData name="Nane Kratzke" userId="971be13ff4ee5ef6" providerId="LiveId" clId="{DD4F4B8C-A7DF-5643-8C8B-D116B96ACB5C}" dt="2021-02-18T17:47:20.024" v="17630" actId="478"/>
          <ac:picMkLst>
            <pc:docMk/>
            <pc:sldMk cId="1804433524" sldId="556"/>
            <ac:picMk id="6" creationId="{0F67892E-B84D-CE42-BFCA-ECFB35669C39}"/>
          </ac:picMkLst>
        </pc:picChg>
        <pc:picChg chg="del">
          <ac:chgData name="Nane Kratzke" userId="971be13ff4ee5ef6" providerId="LiveId" clId="{DD4F4B8C-A7DF-5643-8C8B-D116B96ACB5C}" dt="2021-02-18T17:47:55.146" v="17681" actId="478"/>
          <ac:picMkLst>
            <pc:docMk/>
            <pc:sldMk cId="1804433524" sldId="556"/>
            <ac:picMk id="8" creationId="{02182809-E1D1-7D4F-B85C-2676BB04273D}"/>
          </ac:picMkLst>
        </pc:picChg>
        <pc:picChg chg="add del mod">
          <ac:chgData name="Nane Kratzke" userId="971be13ff4ee5ef6" providerId="LiveId" clId="{DD4F4B8C-A7DF-5643-8C8B-D116B96ACB5C}" dt="2021-02-19T12:23:52.862" v="18739" actId="478"/>
          <ac:picMkLst>
            <pc:docMk/>
            <pc:sldMk cId="1804433524" sldId="556"/>
            <ac:picMk id="9" creationId="{13016BEA-44EC-024B-9F8A-50B2311F0FE7}"/>
          </ac:picMkLst>
        </pc:picChg>
      </pc:sldChg>
      <pc:sldChg chg="addSp delSp modSp add mod">
        <pc:chgData name="Nane Kratzke" userId="971be13ff4ee5ef6" providerId="LiveId" clId="{DD4F4B8C-A7DF-5643-8C8B-D116B96ACB5C}" dt="2021-02-19T12:42:18.397" v="19104"/>
        <pc:sldMkLst>
          <pc:docMk/>
          <pc:sldMk cId="60457338" sldId="557"/>
        </pc:sldMkLst>
        <pc:spChg chg="mod">
          <ac:chgData name="Nane Kratzke" userId="971be13ff4ee5ef6" providerId="LiveId" clId="{DD4F4B8C-A7DF-5643-8C8B-D116B96ACB5C}" dt="2021-02-19T12:39:00.766" v="19099" actId="20577"/>
          <ac:spMkLst>
            <pc:docMk/>
            <pc:sldMk cId="60457338" sldId="557"/>
            <ac:spMk id="3" creationId="{4F0F2687-3A68-0442-B79B-0AAD7CF1CD33}"/>
          </ac:spMkLst>
        </pc:spChg>
        <pc:spChg chg="del">
          <ac:chgData name="Nane Kratzke" userId="971be13ff4ee5ef6" providerId="LiveId" clId="{DD4F4B8C-A7DF-5643-8C8B-D116B96ACB5C}" dt="2021-02-19T12:23:40.238" v="18736" actId="478"/>
          <ac:spMkLst>
            <pc:docMk/>
            <pc:sldMk cId="60457338" sldId="557"/>
            <ac:spMk id="5" creationId="{3EAF5E4E-CE76-E547-B37F-6609FE36B1FA}"/>
          </ac:spMkLst>
        </pc:spChg>
        <pc:spChg chg="add mod">
          <ac:chgData name="Nane Kratzke" userId="971be13ff4ee5ef6" providerId="LiveId" clId="{DD4F4B8C-A7DF-5643-8C8B-D116B96ACB5C}" dt="2021-02-19T12:41:07.127" v="19102" actId="20577"/>
          <ac:spMkLst>
            <pc:docMk/>
            <pc:sldMk cId="60457338" sldId="557"/>
            <ac:spMk id="6" creationId="{DA0C46EA-C5EE-824A-B0AA-58DD1E1321BF}"/>
          </ac:spMkLst>
        </pc:spChg>
        <pc:spChg chg="del">
          <ac:chgData name="Nane Kratzke" userId="971be13ff4ee5ef6" providerId="LiveId" clId="{DD4F4B8C-A7DF-5643-8C8B-D116B96ACB5C}" dt="2021-02-19T12:23:37.977" v="18735" actId="478"/>
          <ac:spMkLst>
            <pc:docMk/>
            <pc:sldMk cId="60457338" sldId="557"/>
            <ac:spMk id="7" creationId="{9FE97D31-B274-C542-AD05-91E7E71F418F}"/>
          </ac:spMkLst>
        </pc:spChg>
        <pc:spChg chg="del">
          <ac:chgData name="Nane Kratzke" userId="971be13ff4ee5ef6" providerId="LiveId" clId="{DD4F4B8C-A7DF-5643-8C8B-D116B96ACB5C}" dt="2021-02-19T12:23:43.737" v="18737" actId="478"/>
          <ac:spMkLst>
            <pc:docMk/>
            <pc:sldMk cId="60457338" sldId="557"/>
            <ac:spMk id="8" creationId="{7F757E3C-3C6E-BD40-98F6-DB6D4CE6A423}"/>
          </ac:spMkLst>
        </pc:spChg>
        <pc:spChg chg="add mod">
          <ac:chgData name="Nane Kratzke" userId="971be13ff4ee5ef6" providerId="LiveId" clId="{DD4F4B8C-A7DF-5643-8C8B-D116B96ACB5C}" dt="2021-02-19T12:37:19.791" v="19082" actId="114"/>
          <ac:spMkLst>
            <pc:docMk/>
            <pc:sldMk cId="60457338" sldId="557"/>
            <ac:spMk id="11" creationId="{009FD275-97A8-F245-ADF5-13ED392437A0}"/>
          </ac:spMkLst>
        </pc:spChg>
        <pc:picChg chg="mod">
          <ac:chgData name="Nane Kratzke" userId="971be13ff4ee5ef6" providerId="LiveId" clId="{DD4F4B8C-A7DF-5643-8C8B-D116B96ACB5C}" dt="2021-02-19T12:32:37.666" v="18821" actId="1076"/>
          <ac:picMkLst>
            <pc:docMk/>
            <pc:sldMk cId="60457338" sldId="557"/>
            <ac:picMk id="9" creationId="{13016BEA-44EC-024B-9F8A-50B2311F0FE7}"/>
          </ac:picMkLst>
        </pc:picChg>
        <pc:picChg chg="add mod">
          <ac:chgData name="Nane Kratzke" userId="971be13ff4ee5ef6" providerId="LiveId" clId="{DD4F4B8C-A7DF-5643-8C8B-D116B96ACB5C}" dt="2021-02-19T12:38:28.507" v="19084" actId="1076"/>
          <ac:picMkLst>
            <pc:docMk/>
            <pc:sldMk cId="60457338" sldId="557"/>
            <ac:picMk id="10" creationId="{22AADD86-AF33-CF41-8F48-5CD438820DF9}"/>
          </ac:picMkLst>
        </pc:picChg>
        <pc:picChg chg="add del">
          <ac:chgData name="Nane Kratzke" userId="971be13ff4ee5ef6" providerId="LiveId" clId="{DD4F4B8C-A7DF-5643-8C8B-D116B96ACB5C}" dt="2021-02-19T12:42:18.397" v="19104"/>
          <ac:picMkLst>
            <pc:docMk/>
            <pc:sldMk cId="60457338" sldId="557"/>
            <ac:picMk id="12" creationId="{789CCD04-80D7-7E44-AE01-BDF785D0573D}"/>
          </ac:picMkLst>
        </pc:picChg>
      </pc:sldChg>
      <pc:sldChg chg="addSp delSp modSp add mod">
        <pc:chgData name="Nane Kratzke" userId="971be13ff4ee5ef6" providerId="LiveId" clId="{DD4F4B8C-A7DF-5643-8C8B-D116B96ACB5C}" dt="2021-02-20T10:59:10.858" v="22101" actId="6549"/>
        <pc:sldMkLst>
          <pc:docMk/>
          <pc:sldMk cId="176507967" sldId="558"/>
        </pc:sldMkLst>
        <pc:spChg chg="mod">
          <ac:chgData name="Nane Kratzke" userId="971be13ff4ee5ef6" providerId="LiveId" clId="{DD4F4B8C-A7DF-5643-8C8B-D116B96ACB5C}" dt="2021-02-19T12:42:49.200" v="19116" actId="6549"/>
          <ac:spMkLst>
            <pc:docMk/>
            <pc:sldMk cId="176507967" sldId="558"/>
            <ac:spMk id="3" creationId="{176B5821-6AE3-5345-AD91-DFF675E2DC89}"/>
          </ac:spMkLst>
        </pc:spChg>
        <pc:spChg chg="mod">
          <ac:chgData name="Nane Kratzke" userId="971be13ff4ee5ef6" providerId="LiveId" clId="{DD4F4B8C-A7DF-5643-8C8B-D116B96ACB5C}" dt="2021-02-19T17:22:34.915" v="21534" actId="20577"/>
          <ac:spMkLst>
            <pc:docMk/>
            <pc:sldMk cId="176507967" sldId="558"/>
            <ac:spMk id="5" creationId="{390BCE38-799B-974E-979A-CF5937FFF8F6}"/>
          </ac:spMkLst>
        </pc:spChg>
        <pc:spChg chg="add mod">
          <ac:chgData name="Nane Kratzke" userId="971be13ff4ee5ef6" providerId="LiveId" clId="{DD4F4B8C-A7DF-5643-8C8B-D116B96ACB5C}" dt="2021-02-20T10:59:10.858" v="22101" actId="6549"/>
          <ac:spMkLst>
            <pc:docMk/>
            <pc:sldMk cId="176507967" sldId="558"/>
            <ac:spMk id="6" creationId="{01C4EF8D-786F-E446-8F3C-A10FD7571ABD}"/>
          </ac:spMkLst>
        </pc:spChg>
        <pc:picChg chg="del">
          <ac:chgData name="Nane Kratzke" userId="971be13ff4ee5ef6" providerId="LiveId" clId="{DD4F4B8C-A7DF-5643-8C8B-D116B96ACB5C}" dt="2021-02-19T12:43:04.971" v="19134" actId="478"/>
          <ac:picMkLst>
            <pc:docMk/>
            <pc:sldMk cId="176507967" sldId="558"/>
            <ac:picMk id="6" creationId="{925313AF-90DC-BC49-A9E7-657C8D8E1303}"/>
          </ac:picMkLst>
        </pc:picChg>
        <pc:picChg chg="mod">
          <ac:chgData name="Nane Kratzke" userId="971be13ff4ee5ef6" providerId="LiveId" clId="{DD4F4B8C-A7DF-5643-8C8B-D116B96ACB5C}" dt="2021-02-19T12:43:11.066" v="19136" actId="1076"/>
          <ac:picMkLst>
            <pc:docMk/>
            <pc:sldMk cId="176507967" sldId="558"/>
            <ac:picMk id="7" creationId="{EBA90E91-E609-BA48-B34C-DA5C866379F8}"/>
          </ac:picMkLst>
        </pc:picChg>
        <pc:picChg chg="del">
          <ac:chgData name="Nane Kratzke" userId="971be13ff4ee5ef6" providerId="LiveId" clId="{DD4F4B8C-A7DF-5643-8C8B-D116B96ACB5C}" dt="2021-02-19T12:43:07.075" v="19135" actId="478"/>
          <ac:picMkLst>
            <pc:docMk/>
            <pc:sldMk cId="176507967" sldId="558"/>
            <ac:picMk id="8" creationId="{E40AEA4F-FB1E-0045-B9F7-ACBFD1BDF579}"/>
          </ac:picMkLst>
        </pc:picChg>
        <pc:picChg chg="add mod">
          <ac:chgData name="Nane Kratzke" userId="971be13ff4ee5ef6" providerId="LiveId" clId="{DD4F4B8C-A7DF-5643-8C8B-D116B96ACB5C}" dt="2021-02-19T16:17:36.495" v="19608"/>
          <ac:picMkLst>
            <pc:docMk/>
            <pc:sldMk cId="176507967" sldId="558"/>
            <ac:picMk id="3074" creationId="{E356F080-2DA8-7F40-A7AB-DDAD76BD1E52}"/>
          </ac:picMkLst>
        </pc:picChg>
        <pc:picChg chg="add del mod">
          <ac:chgData name="Nane Kratzke" userId="971be13ff4ee5ef6" providerId="LiveId" clId="{DD4F4B8C-A7DF-5643-8C8B-D116B96ACB5C}" dt="2021-02-19T16:12:29.534" v="19153" actId="478"/>
          <ac:picMkLst>
            <pc:docMk/>
            <pc:sldMk cId="176507967" sldId="558"/>
            <ac:picMk id="3076" creationId="{87C8E992-C220-C641-8C14-72F1E2B5EC29}"/>
          </ac:picMkLst>
        </pc:picChg>
        <pc:picChg chg="add mod">
          <ac:chgData name="Nane Kratzke" userId="971be13ff4ee5ef6" providerId="LiveId" clId="{DD4F4B8C-A7DF-5643-8C8B-D116B96ACB5C}" dt="2021-02-19T16:18:07.508" v="19610" actId="1076"/>
          <ac:picMkLst>
            <pc:docMk/>
            <pc:sldMk cId="176507967" sldId="558"/>
            <ac:picMk id="3078" creationId="{A36449C2-F9B7-184E-9AD0-9CB3046C8586}"/>
          </ac:picMkLst>
        </pc:picChg>
      </pc:sldChg>
      <pc:sldChg chg="addSp delSp modSp new mod">
        <pc:chgData name="Nane Kratzke" userId="971be13ff4ee5ef6" providerId="LiveId" clId="{DD4F4B8C-A7DF-5643-8C8B-D116B96ACB5C}" dt="2021-02-20T14:26:14.027" v="23252" actId="20577"/>
        <pc:sldMkLst>
          <pc:docMk/>
          <pc:sldMk cId="517289421" sldId="559"/>
        </pc:sldMkLst>
        <pc:spChg chg="mod">
          <ac:chgData name="Nane Kratzke" userId="971be13ff4ee5ef6" providerId="LiveId" clId="{DD4F4B8C-A7DF-5643-8C8B-D116B96ACB5C}" dt="2021-02-19T16:18:32.472" v="19618" actId="20577"/>
          <ac:spMkLst>
            <pc:docMk/>
            <pc:sldMk cId="517289421" sldId="559"/>
            <ac:spMk id="2" creationId="{FE93F43F-016A-AF44-AB99-02EB2D4253E3}"/>
          </ac:spMkLst>
        </pc:spChg>
        <pc:spChg chg="mod">
          <ac:chgData name="Nane Kratzke" userId="971be13ff4ee5ef6" providerId="LiveId" clId="{DD4F4B8C-A7DF-5643-8C8B-D116B96ACB5C}" dt="2021-02-19T16:23:01.248" v="19665" actId="20577"/>
          <ac:spMkLst>
            <pc:docMk/>
            <pc:sldMk cId="517289421" sldId="559"/>
            <ac:spMk id="3" creationId="{6E531115-4ABD-424A-B68F-217CCF422FBA}"/>
          </ac:spMkLst>
        </pc:spChg>
        <pc:spChg chg="add mod">
          <ac:chgData name="Nane Kratzke" userId="971be13ff4ee5ef6" providerId="LiveId" clId="{DD4F4B8C-A7DF-5643-8C8B-D116B96ACB5C}" dt="2021-02-20T14:26:14.027" v="23252" actId="20577"/>
          <ac:spMkLst>
            <pc:docMk/>
            <pc:sldMk cId="517289421" sldId="559"/>
            <ac:spMk id="5" creationId="{4B75CB8A-07F4-EF4C-B6E9-F1D76EAB2E0D}"/>
          </ac:spMkLst>
        </pc:spChg>
        <pc:spChg chg="add mod">
          <ac:chgData name="Nane Kratzke" userId="971be13ff4ee5ef6" providerId="LiveId" clId="{DD4F4B8C-A7DF-5643-8C8B-D116B96ACB5C}" dt="2021-02-19T16:35:54.239" v="19995" actId="1076"/>
          <ac:spMkLst>
            <pc:docMk/>
            <pc:sldMk cId="517289421" sldId="559"/>
            <ac:spMk id="6" creationId="{0C0C3A99-1AE6-2D43-91E7-FA210DC7906E}"/>
          </ac:spMkLst>
        </pc:spChg>
        <pc:spChg chg="add mod">
          <ac:chgData name="Nane Kratzke" userId="971be13ff4ee5ef6" providerId="LiveId" clId="{DD4F4B8C-A7DF-5643-8C8B-D116B96ACB5C}" dt="2021-02-19T16:35:32.240" v="19994" actId="1076"/>
          <ac:spMkLst>
            <pc:docMk/>
            <pc:sldMk cId="517289421" sldId="559"/>
            <ac:spMk id="7" creationId="{350BA42A-A2DE-8E4F-8617-DA57ACD3AF8A}"/>
          </ac:spMkLst>
        </pc:spChg>
        <pc:picChg chg="add del mod">
          <ac:chgData name="Nane Kratzke" userId="971be13ff4ee5ef6" providerId="LiveId" clId="{DD4F4B8C-A7DF-5643-8C8B-D116B96ACB5C}" dt="2021-02-19T16:28:27.083" v="19673" actId="478"/>
          <ac:picMkLst>
            <pc:docMk/>
            <pc:sldMk cId="517289421" sldId="559"/>
            <ac:picMk id="4098" creationId="{E6B411D5-5680-794C-9C50-5A3E23DD3078}"/>
          </ac:picMkLst>
        </pc:picChg>
        <pc:picChg chg="add mod">
          <ac:chgData name="Nane Kratzke" userId="971be13ff4ee5ef6" providerId="LiveId" clId="{DD4F4B8C-A7DF-5643-8C8B-D116B96ACB5C}" dt="2021-02-19T16:35:54.239" v="19995" actId="1076"/>
          <ac:picMkLst>
            <pc:docMk/>
            <pc:sldMk cId="517289421" sldId="559"/>
            <ac:picMk id="4100" creationId="{A921B1EF-8C6E-1D4D-A0DA-44E063968C54}"/>
          </ac:picMkLst>
        </pc:picChg>
      </pc:sldChg>
      <pc:sldChg chg="addSp delSp modSp new mod">
        <pc:chgData name="Nane Kratzke" userId="971be13ff4ee5ef6" providerId="LiveId" clId="{DD4F4B8C-A7DF-5643-8C8B-D116B96ACB5C}" dt="2021-02-19T17:25:19.573" v="21537"/>
        <pc:sldMkLst>
          <pc:docMk/>
          <pc:sldMk cId="2003902774" sldId="560"/>
        </pc:sldMkLst>
        <pc:spChg chg="mod">
          <ac:chgData name="Nane Kratzke" userId="971be13ff4ee5ef6" providerId="LiveId" clId="{DD4F4B8C-A7DF-5643-8C8B-D116B96ACB5C}" dt="2021-02-19T16:38:13.667" v="20146" actId="20577"/>
          <ac:spMkLst>
            <pc:docMk/>
            <pc:sldMk cId="2003902774" sldId="560"/>
            <ac:spMk id="2" creationId="{A26ED53F-178C-934B-B3EA-00562EE5814A}"/>
          </ac:spMkLst>
        </pc:spChg>
        <pc:spChg chg="mod">
          <ac:chgData name="Nane Kratzke" userId="971be13ff4ee5ef6" providerId="LiveId" clId="{DD4F4B8C-A7DF-5643-8C8B-D116B96ACB5C}" dt="2021-02-19T16:38:40.966" v="20227" actId="20577"/>
          <ac:spMkLst>
            <pc:docMk/>
            <pc:sldMk cId="2003902774" sldId="560"/>
            <ac:spMk id="3" creationId="{8703B140-CEBD-1341-8478-28974DA7F53E}"/>
          </ac:spMkLst>
        </pc:spChg>
        <pc:spChg chg="add mod">
          <ac:chgData name="Nane Kratzke" userId="971be13ff4ee5ef6" providerId="LiveId" clId="{DD4F4B8C-A7DF-5643-8C8B-D116B96ACB5C}" dt="2021-02-19T17:01:49.443" v="20731" actId="20577"/>
          <ac:spMkLst>
            <pc:docMk/>
            <pc:sldMk cId="2003902774" sldId="560"/>
            <ac:spMk id="5" creationId="{81DF8D49-80E4-894B-81CA-A3BDA7947EB5}"/>
          </ac:spMkLst>
        </pc:spChg>
        <pc:spChg chg="add del mod">
          <ac:chgData name="Nane Kratzke" userId="971be13ff4ee5ef6" providerId="LiveId" clId="{DD4F4B8C-A7DF-5643-8C8B-D116B96ACB5C}" dt="2021-02-19T17:01:55.308" v="20733"/>
          <ac:spMkLst>
            <pc:docMk/>
            <pc:sldMk cId="2003902774" sldId="560"/>
            <ac:spMk id="11" creationId="{9E73BE24-50CE-C744-A782-9A59B92488C2}"/>
          </ac:spMkLst>
        </pc:spChg>
        <pc:spChg chg="add mod">
          <ac:chgData name="Nane Kratzke" userId="971be13ff4ee5ef6" providerId="LiveId" clId="{DD4F4B8C-A7DF-5643-8C8B-D116B96ACB5C}" dt="2021-02-19T17:03:16.797" v="20807" actId="404"/>
          <ac:spMkLst>
            <pc:docMk/>
            <pc:sldMk cId="2003902774" sldId="560"/>
            <ac:spMk id="12" creationId="{89CD4ADC-80CC-0942-A064-966355350EB6}"/>
          </ac:spMkLst>
        </pc:spChg>
        <pc:spChg chg="add mod">
          <ac:chgData name="Nane Kratzke" userId="971be13ff4ee5ef6" providerId="LiveId" clId="{DD4F4B8C-A7DF-5643-8C8B-D116B96ACB5C}" dt="2021-02-19T17:03:16.797" v="20807" actId="404"/>
          <ac:spMkLst>
            <pc:docMk/>
            <pc:sldMk cId="2003902774" sldId="560"/>
            <ac:spMk id="20" creationId="{66EADBFE-0002-624D-A68E-BCF9D8D22354}"/>
          </ac:spMkLst>
        </pc:spChg>
        <pc:spChg chg="add mod">
          <ac:chgData name="Nane Kratzke" userId="971be13ff4ee5ef6" providerId="LiveId" clId="{DD4F4B8C-A7DF-5643-8C8B-D116B96ACB5C}" dt="2021-02-19T17:03:50.998" v="20815" actId="1076"/>
          <ac:spMkLst>
            <pc:docMk/>
            <pc:sldMk cId="2003902774" sldId="560"/>
            <ac:spMk id="21" creationId="{830DE812-85EA-CD49-AD9E-01F51A9DF469}"/>
          </ac:spMkLst>
        </pc:spChg>
        <pc:picChg chg="add del">
          <ac:chgData name="Nane Kratzke" userId="971be13ff4ee5ef6" providerId="LiveId" clId="{DD4F4B8C-A7DF-5643-8C8B-D116B96ACB5C}" dt="2021-02-19T16:50:52.267" v="20675" actId="478"/>
          <ac:picMkLst>
            <pc:docMk/>
            <pc:sldMk cId="2003902774" sldId="560"/>
            <ac:picMk id="5122" creationId="{A781F6A6-62EF-B547-BBA6-A1070599980F}"/>
          </ac:picMkLst>
        </pc:picChg>
        <pc:picChg chg="add mod">
          <ac:chgData name="Nane Kratzke" userId="971be13ff4ee5ef6" providerId="LiveId" clId="{DD4F4B8C-A7DF-5643-8C8B-D116B96ACB5C}" dt="2021-02-19T16:56:44.691" v="20702"/>
          <ac:picMkLst>
            <pc:docMk/>
            <pc:sldMk cId="2003902774" sldId="560"/>
            <ac:picMk id="5124" creationId="{B41E6687-023E-EC46-B8CC-78BECE5F485D}"/>
          </ac:picMkLst>
        </pc:picChg>
        <pc:picChg chg="add del">
          <ac:chgData name="Nane Kratzke" userId="971be13ff4ee5ef6" providerId="LiveId" clId="{DD4F4B8C-A7DF-5643-8C8B-D116B96ACB5C}" dt="2021-02-19T16:53:52.291" v="20681" actId="478"/>
          <ac:picMkLst>
            <pc:docMk/>
            <pc:sldMk cId="2003902774" sldId="560"/>
            <ac:picMk id="5126" creationId="{0A60FFAF-BC33-4840-90B5-6F4869F0D8DC}"/>
          </ac:picMkLst>
        </pc:picChg>
        <pc:picChg chg="add mod">
          <ac:chgData name="Nane Kratzke" userId="971be13ff4ee5ef6" providerId="LiveId" clId="{DD4F4B8C-A7DF-5643-8C8B-D116B96ACB5C}" dt="2021-02-19T17:25:19.573" v="21537"/>
          <ac:picMkLst>
            <pc:docMk/>
            <pc:sldMk cId="2003902774" sldId="560"/>
            <ac:picMk id="5128" creationId="{6A6491FE-56F3-0A4A-ADCA-E1F621C651B5}"/>
          </ac:picMkLst>
        </pc:picChg>
        <pc:picChg chg="add mod">
          <ac:chgData name="Nane Kratzke" userId="971be13ff4ee5ef6" providerId="LiveId" clId="{DD4F4B8C-A7DF-5643-8C8B-D116B96ACB5C}" dt="2021-02-19T16:56:44.691" v="20702"/>
          <ac:picMkLst>
            <pc:docMk/>
            <pc:sldMk cId="2003902774" sldId="560"/>
            <ac:picMk id="5130" creationId="{AC4696D5-16F4-7C4D-8684-F85DB0C9CF3D}"/>
          </ac:picMkLst>
        </pc:picChg>
        <pc:picChg chg="add del mod">
          <ac:chgData name="Nane Kratzke" userId="971be13ff4ee5ef6" providerId="LiveId" clId="{DD4F4B8C-A7DF-5643-8C8B-D116B96ACB5C}" dt="2021-02-19T17:00:34.267" v="20713" actId="478"/>
          <ac:picMkLst>
            <pc:docMk/>
            <pc:sldMk cId="2003902774" sldId="560"/>
            <ac:picMk id="5132" creationId="{62BE1BFC-18FC-914B-BF46-68D3CFEB80FA}"/>
          </ac:picMkLst>
        </pc:picChg>
        <pc:cxnChg chg="add mod">
          <ac:chgData name="Nane Kratzke" userId="971be13ff4ee5ef6" providerId="LiveId" clId="{DD4F4B8C-A7DF-5643-8C8B-D116B96ACB5C}" dt="2021-02-19T17:00:09.078" v="20712" actId="1582"/>
          <ac:cxnSpMkLst>
            <pc:docMk/>
            <pc:sldMk cId="2003902774" sldId="560"/>
            <ac:cxnSpMk id="7" creationId="{61A9323D-3E38-D844-B50C-FF19ABEBD32F}"/>
          </ac:cxnSpMkLst>
        </pc:cxnChg>
        <pc:cxnChg chg="add mod">
          <ac:chgData name="Nane Kratzke" userId="971be13ff4ee5ef6" providerId="LiveId" clId="{DD4F4B8C-A7DF-5643-8C8B-D116B96ACB5C}" dt="2021-02-19T17:00:09.078" v="20712" actId="1582"/>
          <ac:cxnSpMkLst>
            <pc:docMk/>
            <pc:sldMk cId="2003902774" sldId="560"/>
            <ac:cxnSpMk id="15" creationId="{97C46DDF-AA74-9244-8C3A-20266C50DD8D}"/>
          </ac:cxnSpMkLst>
        </pc:cxnChg>
      </pc:sldChg>
      <pc:sldChg chg="modSp new del mod">
        <pc:chgData name="Nane Kratzke" userId="971be13ff4ee5ef6" providerId="LiveId" clId="{DD4F4B8C-A7DF-5643-8C8B-D116B96ACB5C}" dt="2021-02-19T17:39:50.819" v="21618" actId="2696"/>
        <pc:sldMkLst>
          <pc:docMk/>
          <pc:sldMk cId="3452747065" sldId="561"/>
        </pc:sldMkLst>
        <pc:spChg chg="mod">
          <ac:chgData name="Nane Kratzke" userId="971be13ff4ee5ef6" providerId="LiveId" clId="{DD4F4B8C-A7DF-5643-8C8B-D116B96ACB5C}" dt="2021-02-19T17:04:10.699" v="20825" actId="20577"/>
          <ac:spMkLst>
            <pc:docMk/>
            <pc:sldMk cId="3452747065" sldId="561"/>
            <ac:spMk id="2" creationId="{7F328E17-B0F8-C141-A672-03FB46A5DBB1}"/>
          </ac:spMkLst>
        </pc:spChg>
        <pc:spChg chg="mod">
          <ac:chgData name="Nane Kratzke" userId="971be13ff4ee5ef6" providerId="LiveId" clId="{DD4F4B8C-A7DF-5643-8C8B-D116B96ACB5C}" dt="2021-02-19T17:04:51.304" v="20864" actId="20577"/>
          <ac:spMkLst>
            <pc:docMk/>
            <pc:sldMk cId="3452747065" sldId="561"/>
            <ac:spMk id="3" creationId="{B750256F-9178-674E-AA2A-E766C778A8A7}"/>
          </ac:spMkLst>
        </pc:spChg>
      </pc:sldChg>
      <pc:sldChg chg="addSp modSp new mod">
        <pc:chgData name="Nane Kratzke" userId="971be13ff4ee5ef6" providerId="LiveId" clId="{DD4F4B8C-A7DF-5643-8C8B-D116B96ACB5C}" dt="2021-02-19T17:21:33.339" v="21500" actId="20577"/>
        <pc:sldMkLst>
          <pc:docMk/>
          <pc:sldMk cId="1429872524" sldId="562"/>
        </pc:sldMkLst>
        <pc:spChg chg="mod">
          <ac:chgData name="Nane Kratzke" userId="971be13ff4ee5ef6" providerId="LiveId" clId="{DD4F4B8C-A7DF-5643-8C8B-D116B96ACB5C}" dt="2021-02-19T17:07:06.424" v="20872" actId="20577"/>
          <ac:spMkLst>
            <pc:docMk/>
            <pc:sldMk cId="1429872524" sldId="562"/>
            <ac:spMk id="2" creationId="{FA42B8A6-1355-6F4C-935C-AA6481FEF182}"/>
          </ac:spMkLst>
        </pc:spChg>
        <pc:spChg chg="mod">
          <ac:chgData name="Nane Kratzke" userId="971be13ff4ee5ef6" providerId="LiveId" clId="{DD4F4B8C-A7DF-5643-8C8B-D116B96ACB5C}" dt="2021-02-19T17:07:11.914" v="20889" actId="20577"/>
          <ac:spMkLst>
            <pc:docMk/>
            <pc:sldMk cId="1429872524" sldId="562"/>
            <ac:spMk id="3" creationId="{E455E8EF-7403-E24E-AA95-2CC9EADB93CA}"/>
          </ac:spMkLst>
        </pc:spChg>
        <pc:spChg chg="add mod">
          <ac:chgData name="Nane Kratzke" userId="971be13ff4ee5ef6" providerId="LiveId" clId="{DD4F4B8C-A7DF-5643-8C8B-D116B96ACB5C}" dt="2021-02-19T17:21:33.339" v="21500" actId="20577"/>
          <ac:spMkLst>
            <pc:docMk/>
            <pc:sldMk cId="1429872524" sldId="562"/>
            <ac:spMk id="5" creationId="{C993A8CD-6FAF-7046-840C-8BE0389E324C}"/>
          </ac:spMkLst>
        </pc:spChg>
        <pc:graphicFrameChg chg="add mod modGraphic">
          <ac:chgData name="Nane Kratzke" userId="971be13ff4ee5ef6" providerId="LiveId" clId="{DD4F4B8C-A7DF-5643-8C8B-D116B96ACB5C}" dt="2021-02-19T17:19:43.965" v="21450"/>
          <ac:graphicFrameMkLst>
            <pc:docMk/>
            <pc:sldMk cId="1429872524" sldId="562"/>
            <ac:graphicFrameMk id="6" creationId="{D135CEBF-1143-5A49-80D7-DB75C6A33D27}"/>
          </ac:graphicFrameMkLst>
        </pc:graphicFrameChg>
      </pc:sldChg>
      <pc:sldChg chg="addSp delSp modSp new mod">
        <pc:chgData name="Nane Kratzke" userId="971be13ff4ee5ef6" providerId="LiveId" clId="{DD4F4B8C-A7DF-5643-8C8B-D116B96ACB5C}" dt="2021-02-20T11:18:55.274" v="22406" actId="1076"/>
        <pc:sldMkLst>
          <pc:docMk/>
          <pc:sldMk cId="1523246985" sldId="563"/>
        </pc:sldMkLst>
        <pc:spChg chg="mod">
          <ac:chgData name="Nane Kratzke" userId="971be13ff4ee5ef6" providerId="LiveId" clId="{DD4F4B8C-A7DF-5643-8C8B-D116B96ACB5C}" dt="2021-02-19T17:38:08.619" v="21545" actId="20577"/>
          <ac:spMkLst>
            <pc:docMk/>
            <pc:sldMk cId="1523246985" sldId="563"/>
            <ac:spMk id="2" creationId="{345A5B96-E8EE-1240-9551-37158AF86A1E}"/>
          </ac:spMkLst>
        </pc:spChg>
        <pc:spChg chg="mod">
          <ac:chgData name="Nane Kratzke" userId="971be13ff4ee5ef6" providerId="LiveId" clId="{DD4F4B8C-A7DF-5643-8C8B-D116B96ACB5C}" dt="2021-02-19T17:39:16.589" v="21617" actId="20577"/>
          <ac:spMkLst>
            <pc:docMk/>
            <pc:sldMk cId="1523246985" sldId="563"/>
            <ac:spMk id="3" creationId="{51342FE8-A42F-FD41-8836-7EF7613CB880}"/>
          </ac:spMkLst>
        </pc:spChg>
        <pc:spChg chg="add del mod">
          <ac:chgData name="Nane Kratzke" userId="971be13ff4ee5ef6" providerId="LiveId" clId="{DD4F4B8C-A7DF-5643-8C8B-D116B96ACB5C}" dt="2021-02-20T11:18:51.620" v="22405" actId="21"/>
          <ac:spMkLst>
            <pc:docMk/>
            <pc:sldMk cId="1523246985" sldId="563"/>
            <ac:spMk id="5" creationId="{AC0CBD56-FDFC-D64F-A11C-AB47DCDF57F7}"/>
          </ac:spMkLst>
        </pc:spChg>
        <pc:spChg chg="add mod">
          <ac:chgData name="Nane Kratzke" userId="971be13ff4ee5ef6" providerId="LiveId" clId="{DD4F4B8C-A7DF-5643-8C8B-D116B96ACB5C}" dt="2021-02-20T11:00:56.123" v="22248" actId="1076"/>
          <ac:spMkLst>
            <pc:docMk/>
            <pc:sldMk cId="1523246985" sldId="563"/>
            <ac:spMk id="6" creationId="{6FF2690A-2717-DF49-9802-B40C6756DB89}"/>
          </ac:spMkLst>
        </pc:spChg>
        <pc:picChg chg="add mod">
          <ac:chgData name="Nane Kratzke" userId="971be13ff4ee5ef6" providerId="LiveId" clId="{DD4F4B8C-A7DF-5643-8C8B-D116B96ACB5C}" dt="2021-02-20T11:18:55.274" v="22406" actId="1076"/>
          <ac:picMkLst>
            <pc:docMk/>
            <pc:sldMk cId="1523246985" sldId="563"/>
            <ac:picMk id="7" creationId="{04E4E05D-E8CF-EB46-8CA4-0E4520CF7438}"/>
          </ac:picMkLst>
        </pc:picChg>
      </pc:sldChg>
      <pc:sldChg chg="delSp modSp add del mod">
        <pc:chgData name="Nane Kratzke" userId="971be13ff4ee5ef6" providerId="LiveId" clId="{DD4F4B8C-A7DF-5643-8C8B-D116B96ACB5C}" dt="2021-02-20T11:10:41.652" v="22292" actId="2696"/>
        <pc:sldMkLst>
          <pc:docMk/>
          <pc:sldMk cId="2527302770" sldId="564"/>
        </pc:sldMkLst>
        <pc:spChg chg="mod">
          <ac:chgData name="Nane Kratzke" userId="971be13ff4ee5ef6" providerId="LiveId" clId="{DD4F4B8C-A7DF-5643-8C8B-D116B96ACB5C}" dt="2021-02-20T11:09:40.808" v="22283" actId="20577"/>
          <ac:spMkLst>
            <pc:docMk/>
            <pc:sldMk cId="2527302770" sldId="564"/>
            <ac:spMk id="3" creationId="{51342FE8-A42F-FD41-8836-7EF7613CB880}"/>
          </ac:spMkLst>
        </pc:spChg>
        <pc:spChg chg="del mod">
          <ac:chgData name="Nane Kratzke" userId="971be13ff4ee5ef6" providerId="LiveId" clId="{DD4F4B8C-A7DF-5643-8C8B-D116B96ACB5C}" dt="2021-02-20T11:09:51.886" v="22287"/>
          <ac:spMkLst>
            <pc:docMk/>
            <pc:sldMk cId="2527302770" sldId="564"/>
            <ac:spMk id="6" creationId="{6FF2690A-2717-DF49-9802-B40C6756DB89}"/>
          </ac:spMkLst>
        </pc:spChg>
      </pc:sldChg>
      <pc:sldChg chg="addSp delSp modSp add mod">
        <pc:chgData name="Nane Kratzke" userId="971be13ff4ee5ef6" providerId="LiveId" clId="{DD4F4B8C-A7DF-5643-8C8B-D116B96ACB5C}" dt="2021-02-20T11:14:06.352" v="22401" actId="113"/>
        <pc:sldMkLst>
          <pc:docMk/>
          <pc:sldMk cId="2070941201" sldId="565"/>
        </pc:sldMkLst>
        <pc:spChg chg="mod">
          <ac:chgData name="Nane Kratzke" userId="971be13ff4ee5ef6" providerId="LiveId" clId="{DD4F4B8C-A7DF-5643-8C8B-D116B96ACB5C}" dt="2021-02-20T11:10:48.495" v="22304" actId="20577"/>
          <ac:spMkLst>
            <pc:docMk/>
            <pc:sldMk cId="2070941201" sldId="565"/>
            <ac:spMk id="3" creationId="{51342FE8-A42F-FD41-8836-7EF7613CB880}"/>
          </ac:spMkLst>
        </pc:spChg>
        <pc:spChg chg="del">
          <ac:chgData name="Nane Kratzke" userId="971be13ff4ee5ef6" providerId="LiveId" clId="{DD4F4B8C-A7DF-5643-8C8B-D116B96ACB5C}" dt="2021-02-20T11:10:13.745" v="22291" actId="478"/>
          <ac:spMkLst>
            <pc:docMk/>
            <pc:sldMk cId="2070941201" sldId="565"/>
            <ac:spMk id="5" creationId="{AC0CBD56-FDFC-D64F-A11C-AB47DCDF57F7}"/>
          </ac:spMkLst>
        </pc:spChg>
        <pc:spChg chg="mod">
          <ac:chgData name="Nane Kratzke" userId="971be13ff4ee5ef6" providerId="LiveId" clId="{DD4F4B8C-A7DF-5643-8C8B-D116B96ACB5C}" dt="2021-02-20T11:13:54.078" v="22399" actId="20577"/>
          <ac:spMkLst>
            <pc:docMk/>
            <pc:sldMk cId="2070941201" sldId="565"/>
            <ac:spMk id="6" creationId="{6FF2690A-2717-DF49-9802-B40C6756DB89}"/>
          </ac:spMkLst>
        </pc:spChg>
        <pc:graphicFrameChg chg="add mod modGraphic">
          <ac:chgData name="Nane Kratzke" userId="971be13ff4ee5ef6" providerId="LiveId" clId="{DD4F4B8C-A7DF-5643-8C8B-D116B96ACB5C}" dt="2021-02-20T11:14:06.352" v="22401" actId="113"/>
          <ac:graphicFrameMkLst>
            <pc:docMk/>
            <pc:sldMk cId="2070941201" sldId="565"/>
            <ac:graphicFrameMk id="7" creationId="{77DB37AC-07F1-A849-8EAD-9C33EA5AD7A0}"/>
          </ac:graphicFrameMkLst>
        </pc:graphicFrameChg>
      </pc:sldChg>
      <pc:sldChg chg="addSp delSp modSp new mod">
        <pc:chgData name="Nane Kratzke" userId="971be13ff4ee5ef6" providerId="LiveId" clId="{DD4F4B8C-A7DF-5643-8C8B-D116B96ACB5C}" dt="2021-02-20T13:54:31.955" v="22962" actId="20577"/>
        <pc:sldMkLst>
          <pc:docMk/>
          <pc:sldMk cId="208116575" sldId="566"/>
        </pc:sldMkLst>
        <pc:spChg chg="mod">
          <ac:chgData name="Nane Kratzke" userId="971be13ff4ee5ef6" providerId="LiveId" clId="{DD4F4B8C-A7DF-5643-8C8B-D116B96ACB5C}" dt="2021-02-20T11:19:42.244" v="22414" actId="20577"/>
          <ac:spMkLst>
            <pc:docMk/>
            <pc:sldMk cId="208116575" sldId="566"/>
            <ac:spMk id="2" creationId="{640CF98D-E8F0-1947-B4D2-8D551DDAEF06}"/>
          </ac:spMkLst>
        </pc:spChg>
        <pc:spChg chg="mod">
          <ac:chgData name="Nane Kratzke" userId="971be13ff4ee5ef6" providerId="LiveId" clId="{DD4F4B8C-A7DF-5643-8C8B-D116B96ACB5C}" dt="2021-02-20T11:19:59.637" v="22498" actId="20577"/>
          <ac:spMkLst>
            <pc:docMk/>
            <pc:sldMk cId="208116575" sldId="566"/>
            <ac:spMk id="3" creationId="{2475E661-6F7E-164F-9910-C25AF46F4F8F}"/>
          </ac:spMkLst>
        </pc:spChg>
        <pc:spChg chg="add del mod">
          <ac:chgData name="Nane Kratzke" userId="971be13ff4ee5ef6" providerId="LiveId" clId="{DD4F4B8C-A7DF-5643-8C8B-D116B96ACB5C}" dt="2021-02-20T11:27:19.055" v="22501" actId="478"/>
          <ac:spMkLst>
            <pc:docMk/>
            <pc:sldMk cId="208116575" sldId="566"/>
            <ac:spMk id="5" creationId="{D231FDDD-3F3E-1E43-87B0-FEBE965107F6}"/>
          </ac:spMkLst>
        </pc:spChg>
        <pc:spChg chg="add mod">
          <ac:chgData name="Nane Kratzke" userId="971be13ff4ee5ef6" providerId="LiveId" clId="{DD4F4B8C-A7DF-5643-8C8B-D116B96ACB5C}" dt="2021-02-20T11:34:43.411" v="22516" actId="207"/>
          <ac:spMkLst>
            <pc:docMk/>
            <pc:sldMk cId="208116575" sldId="566"/>
            <ac:spMk id="7" creationId="{E7152BA9-CC4C-7A40-BDD2-1C210EAD7402}"/>
          </ac:spMkLst>
        </pc:spChg>
        <pc:spChg chg="add mod">
          <ac:chgData name="Nane Kratzke" userId="971be13ff4ee5ef6" providerId="LiveId" clId="{DD4F4B8C-A7DF-5643-8C8B-D116B96ACB5C}" dt="2021-02-20T13:54:31.955" v="22962" actId="20577"/>
          <ac:spMkLst>
            <pc:docMk/>
            <pc:sldMk cId="208116575" sldId="566"/>
            <ac:spMk id="8" creationId="{55C79BBC-6245-D349-B660-221F5D36B218}"/>
          </ac:spMkLst>
        </pc:spChg>
        <pc:spChg chg="add mod">
          <ac:chgData name="Nane Kratzke" userId="971be13ff4ee5ef6" providerId="LiveId" clId="{DD4F4B8C-A7DF-5643-8C8B-D116B96ACB5C}" dt="2021-02-20T11:40:35.075" v="22897" actId="1076"/>
          <ac:spMkLst>
            <pc:docMk/>
            <pc:sldMk cId="208116575" sldId="566"/>
            <ac:spMk id="9" creationId="{8849C12B-ACE5-EA43-9DE6-AC81DC8A8386}"/>
          </ac:spMkLst>
        </pc:spChg>
        <pc:spChg chg="add mod">
          <ac:chgData name="Nane Kratzke" userId="971be13ff4ee5ef6" providerId="LiveId" clId="{DD4F4B8C-A7DF-5643-8C8B-D116B96ACB5C}" dt="2021-02-20T11:40:57.868" v="22925" actId="1076"/>
          <ac:spMkLst>
            <pc:docMk/>
            <pc:sldMk cId="208116575" sldId="566"/>
            <ac:spMk id="10" creationId="{6535C698-964C-AB47-A5D5-25EBC4B8D50C}"/>
          </ac:spMkLst>
        </pc:spChg>
        <pc:spChg chg="add mod">
          <ac:chgData name="Nane Kratzke" userId="971be13ff4ee5ef6" providerId="LiveId" clId="{DD4F4B8C-A7DF-5643-8C8B-D116B96ACB5C}" dt="2021-02-20T11:41:10.986" v="22928" actId="20577"/>
          <ac:spMkLst>
            <pc:docMk/>
            <pc:sldMk cId="208116575" sldId="566"/>
            <ac:spMk id="11" creationId="{8D7DE39B-EDB1-A34D-AC18-BDB3126B38CA}"/>
          </ac:spMkLst>
        </pc:spChg>
        <pc:spChg chg="add mod">
          <ac:chgData name="Nane Kratzke" userId="971be13ff4ee5ef6" providerId="LiveId" clId="{DD4F4B8C-A7DF-5643-8C8B-D116B96ACB5C}" dt="2021-02-20T11:41:58.765" v="22944" actId="20577"/>
          <ac:spMkLst>
            <pc:docMk/>
            <pc:sldMk cId="208116575" sldId="566"/>
            <ac:spMk id="12" creationId="{BEB4F810-A38C-5C47-BA3A-CC73EEF3918B}"/>
          </ac:spMkLst>
        </pc:spChg>
        <pc:spChg chg="add mod">
          <ac:chgData name="Nane Kratzke" userId="971be13ff4ee5ef6" providerId="LiveId" clId="{DD4F4B8C-A7DF-5643-8C8B-D116B96ACB5C}" dt="2021-02-20T11:42:11.174" v="22947" actId="20577"/>
          <ac:spMkLst>
            <pc:docMk/>
            <pc:sldMk cId="208116575" sldId="566"/>
            <ac:spMk id="13" creationId="{0AF187AC-B2B6-9342-9DE9-FEBB65AAE73D}"/>
          </ac:spMkLst>
        </pc:spChg>
        <pc:picChg chg="add mod">
          <ac:chgData name="Nane Kratzke" userId="971be13ff4ee5ef6" providerId="LiveId" clId="{DD4F4B8C-A7DF-5643-8C8B-D116B96ACB5C}" dt="2021-02-20T11:42:12.555" v="22948" actId="1076"/>
          <ac:picMkLst>
            <pc:docMk/>
            <pc:sldMk cId="208116575" sldId="566"/>
            <ac:picMk id="6" creationId="{809B9855-70B1-5F4B-9758-30862376D748}"/>
          </ac:picMkLst>
        </pc:picChg>
      </pc:sldChg>
      <pc:sldChg chg="addSp modSp new mod">
        <pc:chgData name="Nane Kratzke" userId="971be13ff4ee5ef6" providerId="LiveId" clId="{DD4F4B8C-A7DF-5643-8C8B-D116B96ACB5C}" dt="2021-02-20T14:38:56.969" v="24090" actId="14100"/>
        <pc:sldMkLst>
          <pc:docMk/>
          <pc:sldMk cId="1103199666" sldId="567"/>
        </pc:sldMkLst>
        <pc:spChg chg="mod">
          <ac:chgData name="Nane Kratzke" userId="971be13ff4ee5ef6" providerId="LiveId" clId="{DD4F4B8C-A7DF-5643-8C8B-D116B96ACB5C}" dt="2021-02-20T14:01:07.963" v="22970" actId="20577"/>
          <ac:spMkLst>
            <pc:docMk/>
            <pc:sldMk cId="1103199666" sldId="567"/>
            <ac:spMk id="2" creationId="{1AEDEA6E-B064-6A4D-869B-776E387A14C3}"/>
          </ac:spMkLst>
        </pc:spChg>
        <pc:spChg chg="mod">
          <ac:chgData name="Nane Kratzke" userId="971be13ff4ee5ef6" providerId="LiveId" clId="{DD4F4B8C-A7DF-5643-8C8B-D116B96ACB5C}" dt="2021-02-20T14:02:37.567" v="23067" actId="20577"/>
          <ac:spMkLst>
            <pc:docMk/>
            <pc:sldMk cId="1103199666" sldId="567"/>
            <ac:spMk id="3" creationId="{AD2B15D3-340D-C14B-BA94-8BAD31C49606}"/>
          </ac:spMkLst>
        </pc:spChg>
        <pc:spChg chg="add mod">
          <ac:chgData name="Nane Kratzke" userId="971be13ff4ee5ef6" providerId="LiveId" clId="{DD4F4B8C-A7DF-5643-8C8B-D116B96ACB5C}" dt="2021-02-20T14:38:56.969" v="24090" actId="14100"/>
          <ac:spMkLst>
            <pc:docMk/>
            <pc:sldMk cId="1103199666" sldId="567"/>
            <ac:spMk id="5" creationId="{5B496767-24A7-1646-B336-D8C4738835C6}"/>
          </ac:spMkLst>
        </pc:spChg>
        <pc:spChg chg="add mod">
          <ac:chgData name="Nane Kratzke" userId="971be13ff4ee5ef6" providerId="LiveId" clId="{DD4F4B8C-A7DF-5643-8C8B-D116B96ACB5C}" dt="2021-02-20T14:30:51.995" v="23696" actId="1076"/>
          <ac:spMkLst>
            <pc:docMk/>
            <pc:sldMk cId="1103199666" sldId="567"/>
            <ac:spMk id="6" creationId="{6CD10179-058A-B849-81BF-47CC36BB184F}"/>
          </ac:spMkLst>
        </pc:spChg>
        <pc:spChg chg="add mod">
          <ac:chgData name="Nane Kratzke" userId="971be13ff4ee5ef6" providerId="LiveId" clId="{DD4F4B8C-A7DF-5643-8C8B-D116B96ACB5C}" dt="2021-02-20T14:31:21.088" v="23721" actId="1076"/>
          <ac:spMkLst>
            <pc:docMk/>
            <pc:sldMk cId="1103199666" sldId="567"/>
            <ac:spMk id="7" creationId="{84502F26-EE34-CE4E-B53D-23574031FBBA}"/>
          </ac:spMkLst>
        </pc:spChg>
        <pc:picChg chg="add mod">
          <ac:chgData name="Nane Kratzke" userId="971be13ff4ee5ef6" providerId="LiveId" clId="{DD4F4B8C-A7DF-5643-8C8B-D116B96ACB5C}" dt="2021-02-20T14:30:55.291" v="23697" actId="14100"/>
          <ac:picMkLst>
            <pc:docMk/>
            <pc:sldMk cId="1103199666" sldId="567"/>
            <ac:picMk id="1026" creationId="{700EAD0B-D6CF-4F46-B5F2-7BBB507319BF}"/>
          </ac:picMkLst>
        </pc:picChg>
      </pc:sldChg>
      <pc:sldChg chg="addSp modSp add mod">
        <pc:chgData name="Nane Kratzke" userId="971be13ff4ee5ef6" providerId="LiveId" clId="{DD4F4B8C-A7DF-5643-8C8B-D116B96ACB5C}" dt="2021-02-20T14:39:33.675" v="24092" actId="1076"/>
        <pc:sldMkLst>
          <pc:docMk/>
          <pc:sldMk cId="1742526838" sldId="568"/>
        </pc:sldMkLst>
        <pc:spChg chg="mod">
          <ac:chgData name="Nane Kratzke" userId="971be13ff4ee5ef6" providerId="LiveId" clId="{DD4F4B8C-A7DF-5643-8C8B-D116B96ACB5C}" dt="2021-02-20T14:03:02.823" v="23092" actId="20577"/>
          <ac:spMkLst>
            <pc:docMk/>
            <pc:sldMk cId="1742526838" sldId="568"/>
            <ac:spMk id="3" creationId="{AD2B15D3-340D-C14B-BA94-8BAD31C49606}"/>
          </ac:spMkLst>
        </pc:spChg>
        <pc:spChg chg="add mod">
          <ac:chgData name="Nane Kratzke" userId="971be13ff4ee5ef6" providerId="LiveId" clId="{DD4F4B8C-A7DF-5643-8C8B-D116B96ACB5C}" dt="2021-02-20T14:09:09.927" v="23122" actId="14100"/>
          <ac:spMkLst>
            <pc:docMk/>
            <pc:sldMk cId="1742526838" sldId="568"/>
            <ac:spMk id="5" creationId="{3A22215A-E136-F643-8948-F91E47592544}"/>
          </ac:spMkLst>
        </pc:spChg>
        <pc:spChg chg="add mod">
          <ac:chgData name="Nane Kratzke" userId="971be13ff4ee5ef6" providerId="LiveId" clId="{DD4F4B8C-A7DF-5643-8C8B-D116B96ACB5C}" dt="2021-02-20T14:38:22.147" v="24081" actId="20577"/>
          <ac:spMkLst>
            <pc:docMk/>
            <pc:sldMk cId="1742526838" sldId="568"/>
            <ac:spMk id="6" creationId="{0084019F-3DB5-CE48-8E67-09A0BB36261A}"/>
          </ac:spMkLst>
        </pc:spChg>
        <pc:spChg chg="add mod">
          <ac:chgData name="Nane Kratzke" userId="971be13ff4ee5ef6" providerId="LiveId" clId="{DD4F4B8C-A7DF-5643-8C8B-D116B96ACB5C}" dt="2021-02-20T14:39:33.675" v="24092" actId="1076"/>
          <ac:spMkLst>
            <pc:docMk/>
            <pc:sldMk cId="1742526838" sldId="568"/>
            <ac:spMk id="9" creationId="{57CA596A-D070-6044-822D-321DA8D0EF4A}"/>
          </ac:spMkLst>
        </pc:spChg>
        <pc:picChg chg="mod">
          <ac:chgData name="Nane Kratzke" userId="971be13ff4ee5ef6" providerId="LiveId" clId="{DD4F4B8C-A7DF-5643-8C8B-D116B96ACB5C}" dt="2021-02-20T14:08:10.533" v="23104" actId="14100"/>
          <ac:picMkLst>
            <pc:docMk/>
            <pc:sldMk cId="1742526838" sldId="568"/>
            <ac:picMk id="1026" creationId="{700EAD0B-D6CF-4F46-B5F2-7BBB507319BF}"/>
          </ac:picMkLst>
        </pc:picChg>
        <pc:picChg chg="add mod">
          <ac:chgData name="Nane Kratzke" userId="971be13ff4ee5ef6" providerId="LiveId" clId="{DD4F4B8C-A7DF-5643-8C8B-D116B96ACB5C}" dt="2021-02-20T14:08:42.203" v="23109" actId="14100"/>
          <ac:picMkLst>
            <pc:docMk/>
            <pc:sldMk cId="1742526838" sldId="568"/>
            <ac:picMk id="2050" creationId="{46E4B775-CBB6-564F-8DA8-D02F8A698142}"/>
          </ac:picMkLst>
        </pc:picChg>
      </pc:sldChg>
      <pc:sldChg chg="add del">
        <pc:chgData name="Nane Kratzke" userId="971be13ff4ee5ef6" providerId="LiveId" clId="{DD4F4B8C-A7DF-5643-8C8B-D116B96ACB5C}" dt="2021-02-25T14:34:25.627" v="33068" actId="2696"/>
        <pc:sldMkLst>
          <pc:docMk/>
          <pc:sldMk cId="3577878499" sldId="569"/>
        </pc:sldMkLst>
      </pc:sldChg>
      <pc:sldChg chg="addSp delSp modSp new mod">
        <pc:chgData name="Nane Kratzke" userId="971be13ff4ee5ef6" providerId="LiveId" clId="{DD4F4B8C-A7DF-5643-8C8B-D116B96ACB5C}" dt="2021-02-25T09:05:10.730" v="28296" actId="478"/>
        <pc:sldMkLst>
          <pc:docMk/>
          <pc:sldMk cId="269436655" sldId="570"/>
        </pc:sldMkLst>
        <pc:spChg chg="mod">
          <ac:chgData name="Nane Kratzke" userId="971be13ff4ee5ef6" providerId="LiveId" clId="{DD4F4B8C-A7DF-5643-8C8B-D116B96ACB5C}" dt="2021-02-24T16:56:33.414" v="24461" actId="20577"/>
          <ac:spMkLst>
            <pc:docMk/>
            <pc:sldMk cId="269436655" sldId="570"/>
            <ac:spMk id="2" creationId="{6C8B83CE-2CF7-B04C-8555-43351A219F48}"/>
          </ac:spMkLst>
        </pc:spChg>
        <pc:spChg chg="mod">
          <ac:chgData name="Nane Kratzke" userId="971be13ff4ee5ef6" providerId="LiveId" clId="{DD4F4B8C-A7DF-5643-8C8B-D116B96ACB5C}" dt="2021-02-24T16:58:05.374" v="24515" actId="20577"/>
          <ac:spMkLst>
            <pc:docMk/>
            <pc:sldMk cId="269436655" sldId="570"/>
            <ac:spMk id="3" creationId="{A8082394-D45E-F14B-86FE-B056DFA2D839}"/>
          </ac:spMkLst>
        </pc:spChg>
        <pc:spChg chg="add mod">
          <ac:chgData name="Nane Kratzke" userId="971be13ff4ee5ef6" providerId="LiveId" clId="{DD4F4B8C-A7DF-5643-8C8B-D116B96ACB5C}" dt="2021-02-24T17:03:28.839" v="24735" actId="14100"/>
          <ac:spMkLst>
            <pc:docMk/>
            <pc:sldMk cId="269436655" sldId="570"/>
            <ac:spMk id="5" creationId="{A77090A8-5F75-BE49-AAB2-2F65C25A8030}"/>
          </ac:spMkLst>
        </pc:spChg>
        <pc:spChg chg="add mod">
          <ac:chgData name="Nane Kratzke" userId="971be13ff4ee5ef6" providerId="LiveId" clId="{DD4F4B8C-A7DF-5643-8C8B-D116B96ACB5C}" dt="2021-02-24T17:13:50.335" v="24977" actId="14861"/>
          <ac:spMkLst>
            <pc:docMk/>
            <pc:sldMk cId="269436655" sldId="570"/>
            <ac:spMk id="6" creationId="{59BB497B-997A-FD43-B459-A88A156481F0}"/>
          </ac:spMkLst>
        </pc:spChg>
        <pc:spChg chg="add mod">
          <ac:chgData name="Nane Kratzke" userId="971be13ff4ee5ef6" providerId="LiveId" clId="{DD4F4B8C-A7DF-5643-8C8B-D116B96ACB5C}" dt="2021-02-24T17:14:09.049" v="24978"/>
          <ac:spMkLst>
            <pc:docMk/>
            <pc:sldMk cId="269436655" sldId="570"/>
            <ac:spMk id="8" creationId="{B4D94789-694F-A847-B838-149FE2C0E9A2}"/>
          </ac:spMkLst>
        </pc:spChg>
        <pc:spChg chg="add del mod">
          <ac:chgData name="Nane Kratzke" userId="971be13ff4ee5ef6" providerId="LiveId" clId="{DD4F4B8C-A7DF-5643-8C8B-D116B96ACB5C}" dt="2021-02-24T17:36:50.268" v="25494" actId="21"/>
          <ac:spMkLst>
            <pc:docMk/>
            <pc:sldMk cId="269436655" sldId="570"/>
            <ac:spMk id="9" creationId="{7FD97196-EA79-E64E-A6FE-5DD495289016}"/>
          </ac:spMkLst>
        </pc:spChg>
        <pc:picChg chg="add del mod">
          <ac:chgData name="Nane Kratzke" userId="971be13ff4ee5ef6" providerId="LiveId" clId="{DD4F4B8C-A7DF-5643-8C8B-D116B96ACB5C}" dt="2021-02-25T09:05:10.730" v="28296" actId="478"/>
          <ac:picMkLst>
            <pc:docMk/>
            <pc:sldMk cId="269436655" sldId="570"/>
            <ac:picMk id="7" creationId="{D8E0102C-7F31-C84F-9E4F-24043BE6A4EC}"/>
          </ac:picMkLst>
        </pc:picChg>
      </pc:sldChg>
      <pc:sldChg chg="addSp delSp modSp add mod">
        <pc:chgData name="Nane Kratzke" userId="971be13ff4ee5ef6" providerId="LiveId" clId="{DD4F4B8C-A7DF-5643-8C8B-D116B96ACB5C}" dt="2021-02-24T17:37:49.436" v="25509" actId="14100"/>
        <pc:sldMkLst>
          <pc:docMk/>
          <pc:sldMk cId="613088416" sldId="571"/>
        </pc:sldMkLst>
        <pc:spChg chg="mod">
          <ac:chgData name="Nane Kratzke" userId="971be13ff4ee5ef6" providerId="LiveId" clId="{DD4F4B8C-A7DF-5643-8C8B-D116B96ACB5C}" dt="2021-02-24T17:14:47.969" v="25006" actId="20577"/>
          <ac:spMkLst>
            <pc:docMk/>
            <pc:sldMk cId="613088416" sldId="571"/>
            <ac:spMk id="3" creationId="{A8082394-D45E-F14B-86FE-B056DFA2D839}"/>
          </ac:spMkLst>
        </pc:spChg>
        <pc:spChg chg="mod">
          <ac:chgData name="Nane Kratzke" userId="971be13ff4ee5ef6" providerId="LiveId" clId="{DD4F4B8C-A7DF-5643-8C8B-D116B96ACB5C}" dt="2021-02-24T17:28:04.563" v="25259" actId="14100"/>
          <ac:spMkLst>
            <pc:docMk/>
            <pc:sldMk cId="613088416" sldId="571"/>
            <ac:spMk id="5" creationId="{A77090A8-5F75-BE49-AAB2-2F65C25A8030}"/>
          </ac:spMkLst>
        </pc:spChg>
        <pc:spChg chg="mod">
          <ac:chgData name="Nane Kratzke" userId="971be13ff4ee5ef6" providerId="LiveId" clId="{DD4F4B8C-A7DF-5643-8C8B-D116B96ACB5C}" dt="2021-02-24T17:33:48.205" v="25416" actId="114"/>
          <ac:spMkLst>
            <pc:docMk/>
            <pc:sldMk cId="613088416" sldId="571"/>
            <ac:spMk id="6" creationId="{59BB497B-997A-FD43-B459-A88A156481F0}"/>
          </ac:spMkLst>
        </pc:spChg>
        <pc:spChg chg="add mod">
          <ac:chgData name="Nane Kratzke" userId="971be13ff4ee5ef6" providerId="LiveId" clId="{DD4F4B8C-A7DF-5643-8C8B-D116B96ACB5C}" dt="2021-02-24T17:33:13.502" v="25414" actId="20577"/>
          <ac:spMkLst>
            <pc:docMk/>
            <pc:sldMk cId="613088416" sldId="571"/>
            <ac:spMk id="9" creationId="{256BAF84-2978-4D4E-BFB0-FB1731A66F90}"/>
          </ac:spMkLst>
        </pc:spChg>
        <pc:spChg chg="add mod">
          <ac:chgData name="Nane Kratzke" userId="971be13ff4ee5ef6" providerId="LiveId" clId="{DD4F4B8C-A7DF-5643-8C8B-D116B96ACB5C}" dt="2021-02-24T17:35:21.169" v="25491" actId="20577"/>
          <ac:spMkLst>
            <pc:docMk/>
            <pc:sldMk cId="613088416" sldId="571"/>
            <ac:spMk id="10" creationId="{26C2B18B-7659-EE48-8C64-314F0A4CE536}"/>
          </ac:spMkLst>
        </pc:spChg>
        <pc:spChg chg="add mod">
          <ac:chgData name="Nane Kratzke" userId="971be13ff4ee5ef6" providerId="LiveId" clId="{DD4F4B8C-A7DF-5643-8C8B-D116B96ACB5C}" dt="2021-02-24T17:37:49.436" v="25509" actId="14100"/>
          <ac:spMkLst>
            <pc:docMk/>
            <pc:sldMk cId="613088416" sldId="571"/>
            <ac:spMk id="11" creationId="{E416EE7B-088B-4A40-9C07-0A7879346E5B}"/>
          </ac:spMkLst>
        </pc:spChg>
        <pc:picChg chg="del">
          <ac:chgData name="Nane Kratzke" userId="971be13ff4ee5ef6" providerId="LiveId" clId="{DD4F4B8C-A7DF-5643-8C8B-D116B96ACB5C}" dt="2021-02-24T17:31:30.634" v="25366" actId="478"/>
          <ac:picMkLst>
            <pc:docMk/>
            <pc:sldMk cId="613088416" sldId="571"/>
            <ac:picMk id="7" creationId="{D8E0102C-7F31-C84F-9E4F-24043BE6A4EC}"/>
          </ac:picMkLst>
        </pc:picChg>
      </pc:sldChg>
      <pc:sldChg chg="addSp delSp modSp add mod">
        <pc:chgData name="Nane Kratzke" userId="971be13ff4ee5ef6" providerId="LiveId" clId="{DD4F4B8C-A7DF-5643-8C8B-D116B96ACB5C}" dt="2021-02-25T08:29:12.888" v="27740" actId="1076"/>
        <pc:sldMkLst>
          <pc:docMk/>
          <pc:sldMk cId="2171198472" sldId="572"/>
        </pc:sldMkLst>
        <pc:spChg chg="mod">
          <ac:chgData name="Nane Kratzke" userId="971be13ff4ee5ef6" providerId="LiveId" clId="{DD4F4B8C-A7DF-5643-8C8B-D116B96ACB5C}" dt="2021-02-24T17:38:15.917" v="25528" actId="20577"/>
          <ac:spMkLst>
            <pc:docMk/>
            <pc:sldMk cId="2171198472" sldId="572"/>
            <ac:spMk id="3" creationId="{A8082394-D45E-F14B-86FE-B056DFA2D839}"/>
          </ac:spMkLst>
        </pc:spChg>
        <pc:spChg chg="mod">
          <ac:chgData name="Nane Kratzke" userId="971be13ff4ee5ef6" providerId="LiveId" clId="{DD4F4B8C-A7DF-5643-8C8B-D116B96ACB5C}" dt="2021-02-25T08:29:00.910" v="27739" actId="14100"/>
          <ac:spMkLst>
            <pc:docMk/>
            <pc:sldMk cId="2171198472" sldId="572"/>
            <ac:spMk id="5" creationId="{A77090A8-5F75-BE49-AAB2-2F65C25A8030}"/>
          </ac:spMkLst>
        </pc:spChg>
        <pc:spChg chg="mod">
          <ac:chgData name="Nane Kratzke" userId="971be13ff4ee5ef6" providerId="LiveId" clId="{DD4F4B8C-A7DF-5643-8C8B-D116B96ACB5C}" dt="2021-02-25T08:28:52.921" v="27738" actId="1076"/>
          <ac:spMkLst>
            <pc:docMk/>
            <pc:sldMk cId="2171198472" sldId="572"/>
            <ac:spMk id="6" creationId="{59BB497B-997A-FD43-B459-A88A156481F0}"/>
          </ac:spMkLst>
        </pc:spChg>
        <pc:spChg chg="mod">
          <ac:chgData name="Nane Kratzke" userId="971be13ff4ee5ef6" providerId="LiveId" clId="{DD4F4B8C-A7DF-5643-8C8B-D116B96ACB5C}" dt="2021-02-25T08:28:52.921" v="27738" actId="1076"/>
          <ac:spMkLst>
            <pc:docMk/>
            <pc:sldMk cId="2171198472" sldId="572"/>
            <ac:spMk id="9" creationId="{256BAF84-2978-4D4E-BFB0-FB1731A66F90}"/>
          </ac:spMkLst>
        </pc:spChg>
        <pc:spChg chg="del">
          <ac:chgData name="Nane Kratzke" userId="971be13ff4ee5ef6" providerId="LiveId" clId="{DD4F4B8C-A7DF-5643-8C8B-D116B96ACB5C}" dt="2021-02-25T08:10:19.748" v="27492" actId="478"/>
          <ac:spMkLst>
            <pc:docMk/>
            <pc:sldMk cId="2171198472" sldId="572"/>
            <ac:spMk id="10" creationId="{26C2B18B-7659-EE48-8C64-314F0A4CE536}"/>
          </ac:spMkLst>
        </pc:spChg>
        <pc:spChg chg="mod">
          <ac:chgData name="Nane Kratzke" userId="971be13ff4ee5ef6" providerId="LiveId" clId="{DD4F4B8C-A7DF-5643-8C8B-D116B96ACB5C}" dt="2021-02-25T08:28:52.921" v="27738" actId="1076"/>
          <ac:spMkLst>
            <pc:docMk/>
            <pc:sldMk cId="2171198472" sldId="572"/>
            <ac:spMk id="11" creationId="{E416EE7B-088B-4A40-9C07-0A7879346E5B}"/>
          </ac:spMkLst>
        </pc:spChg>
        <pc:picChg chg="add mod">
          <ac:chgData name="Nane Kratzke" userId="971be13ff4ee5ef6" providerId="LiveId" clId="{DD4F4B8C-A7DF-5643-8C8B-D116B96ACB5C}" dt="2021-02-25T08:29:12.888" v="27740" actId="1076"/>
          <ac:picMkLst>
            <pc:docMk/>
            <pc:sldMk cId="2171198472" sldId="572"/>
            <ac:picMk id="1026" creationId="{CD87F2C2-64E2-4F44-B764-43FA6E04DFDA}"/>
          </ac:picMkLst>
        </pc:picChg>
      </pc:sldChg>
      <pc:sldChg chg="addSp delSp modSp add mod">
        <pc:chgData name="Nane Kratzke" userId="971be13ff4ee5ef6" providerId="LiveId" clId="{DD4F4B8C-A7DF-5643-8C8B-D116B96ACB5C}" dt="2021-02-25T09:06:05.724" v="28300" actId="20577"/>
        <pc:sldMkLst>
          <pc:docMk/>
          <pc:sldMk cId="479184930" sldId="573"/>
        </pc:sldMkLst>
        <pc:spChg chg="mod">
          <ac:chgData name="Nane Kratzke" userId="971be13ff4ee5ef6" providerId="LiveId" clId="{DD4F4B8C-A7DF-5643-8C8B-D116B96ACB5C}" dt="2021-02-24T17:38:57.116" v="25576" actId="20577"/>
          <ac:spMkLst>
            <pc:docMk/>
            <pc:sldMk cId="479184930" sldId="573"/>
            <ac:spMk id="3" creationId="{A8082394-D45E-F14B-86FE-B056DFA2D839}"/>
          </ac:spMkLst>
        </pc:spChg>
        <pc:spChg chg="mod">
          <ac:chgData name="Nane Kratzke" userId="971be13ff4ee5ef6" providerId="LiveId" clId="{DD4F4B8C-A7DF-5643-8C8B-D116B96ACB5C}" dt="2021-02-25T08:58:07.165" v="28237" actId="1076"/>
          <ac:spMkLst>
            <pc:docMk/>
            <pc:sldMk cId="479184930" sldId="573"/>
            <ac:spMk id="5" creationId="{A77090A8-5F75-BE49-AAB2-2F65C25A8030}"/>
          </ac:spMkLst>
        </pc:spChg>
        <pc:spChg chg="del">
          <ac:chgData name="Nane Kratzke" userId="971be13ff4ee5ef6" providerId="LiveId" clId="{DD4F4B8C-A7DF-5643-8C8B-D116B96ACB5C}" dt="2021-02-25T08:43:08.387" v="28118" actId="478"/>
          <ac:spMkLst>
            <pc:docMk/>
            <pc:sldMk cId="479184930" sldId="573"/>
            <ac:spMk id="6" creationId="{59BB497B-997A-FD43-B459-A88A156481F0}"/>
          </ac:spMkLst>
        </pc:spChg>
        <pc:spChg chg="mod">
          <ac:chgData name="Nane Kratzke" userId="971be13ff4ee5ef6" providerId="LiveId" clId="{DD4F4B8C-A7DF-5643-8C8B-D116B96ACB5C}" dt="2021-02-25T08:58:15.704" v="28238" actId="1076"/>
          <ac:spMkLst>
            <pc:docMk/>
            <pc:sldMk cId="479184930" sldId="573"/>
            <ac:spMk id="8" creationId="{B4D94789-694F-A847-B838-149FE2C0E9A2}"/>
          </ac:spMkLst>
        </pc:spChg>
        <pc:spChg chg="mod">
          <ac:chgData name="Nane Kratzke" userId="971be13ff4ee5ef6" providerId="LiveId" clId="{DD4F4B8C-A7DF-5643-8C8B-D116B96ACB5C}" dt="2021-02-25T08:56:48.707" v="28227" actId="1076"/>
          <ac:spMkLst>
            <pc:docMk/>
            <pc:sldMk cId="479184930" sldId="573"/>
            <ac:spMk id="9" creationId="{256BAF84-2978-4D4E-BFB0-FB1731A66F90}"/>
          </ac:spMkLst>
        </pc:spChg>
        <pc:spChg chg="del">
          <ac:chgData name="Nane Kratzke" userId="971be13ff4ee5ef6" providerId="LiveId" clId="{DD4F4B8C-A7DF-5643-8C8B-D116B96ACB5C}" dt="2021-02-25T08:43:44.768" v="28121" actId="478"/>
          <ac:spMkLst>
            <pc:docMk/>
            <pc:sldMk cId="479184930" sldId="573"/>
            <ac:spMk id="10" creationId="{26C2B18B-7659-EE48-8C64-314F0A4CE536}"/>
          </ac:spMkLst>
        </pc:spChg>
        <pc:spChg chg="del mod">
          <ac:chgData name="Nane Kratzke" userId="971be13ff4ee5ef6" providerId="LiveId" clId="{DD4F4B8C-A7DF-5643-8C8B-D116B96ACB5C}" dt="2021-02-25T08:46:06.516" v="28148" actId="478"/>
          <ac:spMkLst>
            <pc:docMk/>
            <pc:sldMk cId="479184930" sldId="573"/>
            <ac:spMk id="11" creationId="{E416EE7B-088B-4A40-9C07-0A7879346E5B}"/>
          </ac:spMkLst>
        </pc:spChg>
        <pc:spChg chg="add mod">
          <ac:chgData name="Nane Kratzke" userId="971be13ff4ee5ef6" providerId="LiveId" clId="{DD4F4B8C-A7DF-5643-8C8B-D116B96ACB5C}" dt="2021-02-25T09:06:05.724" v="28300" actId="20577"/>
          <ac:spMkLst>
            <pc:docMk/>
            <pc:sldMk cId="479184930" sldId="573"/>
            <ac:spMk id="13" creationId="{1BA7C321-C5A9-8547-B62E-C9DA393A4AED}"/>
          </ac:spMkLst>
        </pc:spChg>
        <pc:picChg chg="add mod">
          <ac:chgData name="Nane Kratzke" userId="971be13ff4ee5ef6" providerId="LiveId" clId="{DD4F4B8C-A7DF-5643-8C8B-D116B96ACB5C}" dt="2021-02-25T08:57:55.677" v="28235" actId="166"/>
          <ac:picMkLst>
            <pc:docMk/>
            <pc:sldMk cId="479184930" sldId="573"/>
            <ac:picMk id="12" creationId="{5A6E3D68-4EE7-644E-86FA-5A39A93EC327}"/>
          </ac:picMkLst>
        </pc:picChg>
      </pc:sldChg>
      <pc:sldChg chg="addSp delSp modSp add mod">
        <pc:chgData name="Nane Kratzke" userId="971be13ff4ee5ef6" providerId="LiveId" clId="{DD4F4B8C-A7DF-5643-8C8B-D116B96ACB5C}" dt="2021-02-25T09:30:52.898" v="29046" actId="20577"/>
        <pc:sldMkLst>
          <pc:docMk/>
          <pc:sldMk cId="2599537583" sldId="574"/>
        </pc:sldMkLst>
        <pc:spChg chg="mod">
          <ac:chgData name="Nane Kratzke" userId="971be13ff4ee5ef6" providerId="LiveId" clId="{DD4F4B8C-A7DF-5643-8C8B-D116B96ACB5C}" dt="2021-02-24T17:39:23.572" v="25592" actId="20577"/>
          <ac:spMkLst>
            <pc:docMk/>
            <pc:sldMk cId="2599537583" sldId="574"/>
            <ac:spMk id="3" creationId="{A8082394-D45E-F14B-86FE-B056DFA2D839}"/>
          </ac:spMkLst>
        </pc:spChg>
        <pc:spChg chg="mod">
          <ac:chgData name="Nane Kratzke" userId="971be13ff4ee5ef6" providerId="LiveId" clId="{DD4F4B8C-A7DF-5643-8C8B-D116B96ACB5C}" dt="2021-02-25T09:25:18.074" v="28846" actId="14100"/>
          <ac:spMkLst>
            <pc:docMk/>
            <pc:sldMk cId="2599537583" sldId="574"/>
            <ac:spMk id="5" creationId="{A77090A8-5F75-BE49-AAB2-2F65C25A8030}"/>
          </ac:spMkLst>
        </pc:spChg>
        <pc:spChg chg="del">
          <ac:chgData name="Nane Kratzke" userId="971be13ff4ee5ef6" providerId="LiveId" clId="{DD4F4B8C-A7DF-5643-8C8B-D116B96ACB5C}" dt="2021-02-25T09:16:57.754" v="28508" actId="478"/>
          <ac:spMkLst>
            <pc:docMk/>
            <pc:sldMk cId="2599537583" sldId="574"/>
            <ac:spMk id="6" creationId="{59BB497B-997A-FD43-B459-A88A156481F0}"/>
          </ac:spMkLst>
        </pc:spChg>
        <pc:spChg chg="mod">
          <ac:chgData name="Nane Kratzke" userId="971be13ff4ee5ef6" providerId="LiveId" clId="{DD4F4B8C-A7DF-5643-8C8B-D116B96ACB5C}" dt="2021-02-25T09:27:02.232" v="28887" actId="207"/>
          <ac:spMkLst>
            <pc:docMk/>
            <pc:sldMk cId="2599537583" sldId="574"/>
            <ac:spMk id="9" creationId="{256BAF84-2978-4D4E-BFB0-FB1731A66F90}"/>
          </ac:spMkLst>
        </pc:spChg>
        <pc:spChg chg="del">
          <ac:chgData name="Nane Kratzke" userId="971be13ff4ee5ef6" providerId="LiveId" clId="{DD4F4B8C-A7DF-5643-8C8B-D116B96ACB5C}" dt="2021-02-25T09:21:17.115" v="28807" actId="478"/>
          <ac:spMkLst>
            <pc:docMk/>
            <pc:sldMk cId="2599537583" sldId="574"/>
            <ac:spMk id="10" creationId="{26C2B18B-7659-EE48-8C64-314F0A4CE536}"/>
          </ac:spMkLst>
        </pc:spChg>
        <pc:spChg chg="del mod">
          <ac:chgData name="Nane Kratzke" userId="971be13ff4ee5ef6" providerId="LiveId" clId="{DD4F4B8C-A7DF-5643-8C8B-D116B96ACB5C}" dt="2021-02-25T09:24:19.737" v="28839" actId="478"/>
          <ac:spMkLst>
            <pc:docMk/>
            <pc:sldMk cId="2599537583" sldId="574"/>
            <ac:spMk id="11" creationId="{E416EE7B-088B-4A40-9C07-0A7879346E5B}"/>
          </ac:spMkLst>
        </pc:spChg>
        <pc:spChg chg="add mod">
          <ac:chgData name="Nane Kratzke" userId="971be13ff4ee5ef6" providerId="LiveId" clId="{DD4F4B8C-A7DF-5643-8C8B-D116B96ACB5C}" dt="2021-02-25T09:27:08.228" v="28888" actId="207"/>
          <ac:spMkLst>
            <pc:docMk/>
            <pc:sldMk cId="2599537583" sldId="574"/>
            <ac:spMk id="12" creationId="{EA1B7056-78E5-0748-8621-737816A67A8F}"/>
          </ac:spMkLst>
        </pc:spChg>
        <pc:spChg chg="add mod">
          <ac:chgData name="Nane Kratzke" userId="971be13ff4ee5ef6" providerId="LiveId" clId="{DD4F4B8C-A7DF-5643-8C8B-D116B96ACB5C}" dt="2021-02-25T09:27:25.928" v="28891" actId="207"/>
          <ac:spMkLst>
            <pc:docMk/>
            <pc:sldMk cId="2599537583" sldId="574"/>
            <ac:spMk id="13" creationId="{D045A338-61DC-6943-8B14-D768282D0671}"/>
          </ac:spMkLst>
        </pc:spChg>
        <pc:spChg chg="add mod">
          <ac:chgData name="Nane Kratzke" userId="971be13ff4ee5ef6" providerId="LiveId" clId="{DD4F4B8C-A7DF-5643-8C8B-D116B96ACB5C}" dt="2021-02-25T09:30:52.898" v="29046" actId="20577"/>
          <ac:spMkLst>
            <pc:docMk/>
            <pc:sldMk cId="2599537583" sldId="574"/>
            <ac:spMk id="14" creationId="{5AE774D2-D700-E242-BA8B-B20C7E071E77}"/>
          </ac:spMkLst>
        </pc:spChg>
      </pc:sldChg>
      <pc:sldChg chg="addSp delSp modSp add mod">
        <pc:chgData name="Nane Kratzke" userId="971be13ff4ee5ef6" providerId="LiveId" clId="{DD4F4B8C-A7DF-5643-8C8B-D116B96ACB5C}" dt="2021-02-24T17:57:00.005" v="25909" actId="14861"/>
        <pc:sldMkLst>
          <pc:docMk/>
          <pc:sldMk cId="3978717359" sldId="575"/>
        </pc:sldMkLst>
        <pc:spChg chg="mod">
          <ac:chgData name="Nane Kratzke" userId="971be13ff4ee5ef6" providerId="LiveId" clId="{DD4F4B8C-A7DF-5643-8C8B-D116B96ACB5C}" dt="2021-02-24T17:39:52.241" v="25601" actId="20577"/>
          <ac:spMkLst>
            <pc:docMk/>
            <pc:sldMk cId="3978717359" sldId="575"/>
            <ac:spMk id="3" creationId="{A8082394-D45E-F14B-86FE-B056DFA2D839}"/>
          </ac:spMkLst>
        </pc:spChg>
        <pc:spChg chg="mod">
          <ac:chgData name="Nane Kratzke" userId="971be13ff4ee5ef6" providerId="LiveId" clId="{DD4F4B8C-A7DF-5643-8C8B-D116B96ACB5C}" dt="2021-02-24T17:52:45.809" v="25889" actId="14100"/>
          <ac:spMkLst>
            <pc:docMk/>
            <pc:sldMk cId="3978717359" sldId="575"/>
            <ac:spMk id="5" creationId="{A77090A8-5F75-BE49-AAB2-2F65C25A8030}"/>
          </ac:spMkLst>
        </pc:spChg>
        <pc:spChg chg="mod">
          <ac:chgData name="Nane Kratzke" userId="971be13ff4ee5ef6" providerId="LiveId" clId="{DD4F4B8C-A7DF-5643-8C8B-D116B96ACB5C}" dt="2021-02-24T17:53:45.457" v="25896" actId="1076"/>
          <ac:spMkLst>
            <pc:docMk/>
            <pc:sldMk cId="3978717359" sldId="575"/>
            <ac:spMk id="6" creationId="{59BB497B-997A-FD43-B459-A88A156481F0}"/>
          </ac:spMkLst>
        </pc:spChg>
        <pc:spChg chg="mod">
          <ac:chgData name="Nane Kratzke" userId="971be13ff4ee5ef6" providerId="LiveId" clId="{DD4F4B8C-A7DF-5643-8C8B-D116B96ACB5C}" dt="2021-02-24T17:53:45.457" v="25896" actId="1076"/>
          <ac:spMkLst>
            <pc:docMk/>
            <pc:sldMk cId="3978717359" sldId="575"/>
            <ac:spMk id="9" creationId="{256BAF84-2978-4D4E-BFB0-FB1731A66F90}"/>
          </ac:spMkLst>
        </pc:spChg>
        <pc:spChg chg="del">
          <ac:chgData name="Nane Kratzke" userId="971be13ff4ee5ef6" providerId="LiveId" clId="{DD4F4B8C-A7DF-5643-8C8B-D116B96ACB5C}" dt="2021-02-24T17:41:30.532" v="25603" actId="478"/>
          <ac:spMkLst>
            <pc:docMk/>
            <pc:sldMk cId="3978717359" sldId="575"/>
            <ac:spMk id="10" creationId="{26C2B18B-7659-EE48-8C64-314F0A4CE536}"/>
          </ac:spMkLst>
        </pc:spChg>
        <pc:spChg chg="mod">
          <ac:chgData name="Nane Kratzke" userId="971be13ff4ee5ef6" providerId="LiveId" clId="{DD4F4B8C-A7DF-5643-8C8B-D116B96ACB5C}" dt="2021-02-24T17:54:29.490" v="25900" actId="404"/>
          <ac:spMkLst>
            <pc:docMk/>
            <pc:sldMk cId="3978717359" sldId="575"/>
            <ac:spMk id="11" creationId="{E416EE7B-088B-4A40-9C07-0A7879346E5B}"/>
          </ac:spMkLst>
        </pc:spChg>
        <pc:picChg chg="add del mod">
          <ac:chgData name="Nane Kratzke" userId="971be13ff4ee5ef6" providerId="LiveId" clId="{DD4F4B8C-A7DF-5643-8C8B-D116B96ACB5C}" dt="2021-02-24T17:53:24.254" v="25891" actId="478"/>
          <ac:picMkLst>
            <pc:docMk/>
            <pc:sldMk cId="3978717359" sldId="575"/>
            <ac:picMk id="1026" creationId="{6EBF9523-8F08-1D4B-B36C-22F05A5809E7}"/>
          </ac:picMkLst>
        </pc:picChg>
        <pc:picChg chg="add del mod">
          <ac:chgData name="Nane Kratzke" userId="971be13ff4ee5ef6" providerId="LiveId" clId="{DD4F4B8C-A7DF-5643-8C8B-D116B96ACB5C}" dt="2021-02-24T17:53:20.523" v="25890" actId="478"/>
          <ac:picMkLst>
            <pc:docMk/>
            <pc:sldMk cId="3978717359" sldId="575"/>
            <ac:picMk id="1028" creationId="{26486ADD-F433-5C49-BEFD-D5368EA500C2}"/>
          </ac:picMkLst>
        </pc:picChg>
        <pc:picChg chg="add del mod">
          <ac:chgData name="Nane Kratzke" userId="971be13ff4ee5ef6" providerId="LiveId" clId="{DD4F4B8C-A7DF-5643-8C8B-D116B96ACB5C}" dt="2021-02-24T17:56:22.044" v="25901" actId="478"/>
          <ac:picMkLst>
            <pc:docMk/>
            <pc:sldMk cId="3978717359" sldId="575"/>
            <ac:picMk id="1030" creationId="{B4E4E2E3-1254-1B47-BCAF-07A81E04B319}"/>
          </ac:picMkLst>
        </pc:picChg>
        <pc:picChg chg="add mod">
          <ac:chgData name="Nane Kratzke" userId="971be13ff4ee5ef6" providerId="LiveId" clId="{DD4F4B8C-A7DF-5643-8C8B-D116B96ACB5C}" dt="2021-02-24T17:57:00.005" v="25909" actId="14861"/>
          <ac:picMkLst>
            <pc:docMk/>
            <pc:sldMk cId="3978717359" sldId="575"/>
            <ac:picMk id="1032" creationId="{8CEE9312-D342-E541-BD06-926C9EA4AE2B}"/>
          </ac:picMkLst>
        </pc:picChg>
      </pc:sldChg>
      <pc:sldChg chg="addSp delSp modSp new mod">
        <pc:chgData name="Nane Kratzke" userId="971be13ff4ee5ef6" providerId="LiveId" clId="{DD4F4B8C-A7DF-5643-8C8B-D116B96ACB5C}" dt="2021-02-25T09:04:00.970" v="28295" actId="20577"/>
        <pc:sldMkLst>
          <pc:docMk/>
          <pc:sldMk cId="2544674691" sldId="576"/>
        </pc:sldMkLst>
        <pc:spChg chg="mod">
          <ac:chgData name="Nane Kratzke" userId="971be13ff4ee5ef6" providerId="LiveId" clId="{DD4F4B8C-A7DF-5643-8C8B-D116B96ACB5C}" dt="2021-02-24T18:04:47.443" v="25927" actId="20577"/>
          <ac:spMkLst>
            <pc:docMk/>
            <pc:sldMk cId="2544674691" sldId="576"/>
            <ac:spMk id="2" creationId="{25F8074A-AE19-B04F-AD2C-8D2507E857BA}"/>
          </ac:spMkLst>
        </pc:spChg>
        <pc:spChg chg="mod">
          <ac:chgData name="Nane Kratzke" userId="971be13ff4ee5ef6" providerId="LiveId" clId="{DD4F4B8C-A7DF-5643-8C8B-D116B96ACB5C}" dt="2021-02-24T18:04:56.387" v="25959" actId="20577"/>
          <ac:spMkLst>
            <pc:docMk/>
            <pc:sldMk cId="2544674691" sldId="576"/>
            <ac:spMk id="3" creationId="{B069A8FA-FBAB-E647-B3AC-360FFC02A37D}"/>
          </ac:spMkLst>
        </pc:spChg>
        <pc:spChg chg="add mod">
          <ac:chgData name="Nane Kratzke" userId="971be13ff4ee5ef6" providerId="LiveId" clId="{DD4F4B8C-A7DF-5643-8C8B-D116B96ACB5C}" dt="2021-02-25T09:04:00.970" v="28295" actId="20577"/>
          <ac:spMkLst>
            <pc:docMk/>
            <pc:sldMk cId="2544674691" sldId="576"/>
            <ac:spMk id="5" creationId="{3C84D37C-C47C-C449-9399-46017816B247}"/>
          </ac:spMkLst>
        </pc:spChg>
        <pc:picChg chg="add del">
          <ac:chgData name="Nane Kratzke" userId="971be13ff4ee5ef6" providerId="LiveId" clId="{DD4F4B8C-A7DF-5643-8C8B-D116B96ACB5C}" dt="2021-02-24T18:03:38.931" v="25914" actId="478"/>
          <ac:picMkLst>
            <pc:docMk/>
            <pc:sldMk cId="2544674691" sldId="576"/>
            <ac:picMk id="2050" creationId="{AE247BD2-F09E-224A-9E12-F9B03B154798}"/>
          </ac:picMkLst>
        </pc:picChg>
        <pc:picChg chg="add del">
          <ac:chgData name="Nane Kratzke" userId="971be13ff4ee5ef6" providerId="LiveId" clId="{DD4F4B8C-A7DF-5643-8C8B-D116B96ACB5C}" dt="2021-02-24T18:03:37.400" v="25913" actId="478"/>
          <ac:picMkLst>
            <pc:docMk/>
            <pc:sldMk cId="2544674691" sldId="576"/>
            <ac:picMk id="2052" creationId="{D4D22883-714D-8743-AB63-4F0784DEBBEA}"/>
          </ac:picMkLst>
        </pc:picChg>
        <pc:picChg chg="add mod">
          <ac:chgData name="Nane Kratzke" userId="971be13ff4ee5ef6" providerId="LiveId" clId="{DD4F4B8C-A7DF-5643-8C8B-D116B96ACB5C}" dt="2021-02-24T18:04:33.786" v="25918" actId="1076"/>
          <ac:picMkLst>
            <pc:docMk/>
            <pc:sldMk cId="2544674691" sldId="576"/>
            <ac:picMk id="2054" creationId="{ED76BBA8-8821-E043-AD1A-3BE0DF03080B}"/>
          </ac:picMkLst>
        </pc:picChg>
        <pc:picChg chg="add mod">
          <ac:chgData name="Nane Kratzke" userId="971be13ff4ee5ef6" providerId="LiveId" clId="{DD4F4B8C-A7DF-5643-8C8B-D116B96ACB5C}" dt="2021-02-24T18:10:39.480" v="26684" actId="14861"/>
          <ac:picMkLst>
            <pc:docMk/>
            <pc:sldMk cId="2544674691" sldId="576"/>
            <ac:picMk id="2056" creationId="{1214E1A2-30BB-D04E-8955-07824FA4968F}"/>
          </ac:picMkLst>
        </pc:picChg>
        <pc:picChg chg="add mod">
          <ac:chgData name="Nane Kratzke" userId="971be13ff4ee5ef6" providerId="LiveId" clId="{DD4F4B8C-A7DF-5643-8C8B-D116B96ACB5C}" dt="2021-02-24T18:12:21.969" v="26692" actId="14861"/>
          <ac:picMkLst>
            <pc:docMk/>
            <pc:sldMk cId="2544674691" sldId="576"/>
            <ac:picMk id="2058" creationId="{7A473D39-AA6E-5A4E-BFD6-4351C6A0DAE9}"/>
          </ac:picMkLst>
        </pc:picChg>
      </pc:sldChg>
      <pc:sldChg chg="addSp delSp modSp new mod ord">
        <pc:chgData name="Nane Kratzke" userId="971be13ff4ee5ef6" providerId="LiveId" clId="{DD4F4B8C-A7DF-5643-8C8B-D116B96ACB5C}" dt="2021-02-25T13:37:59.458" v="31847" actId="20578"/>
        <pc:sldMkLst>
          <pc:docMk/>
          <pc:sldMk cId="2242678871" sldId="577"/>
        </pc:sldMkLst>
        <pc:spChg chg="mod">
          <ac:chgData name="Nane Kratzke" userId="971be13ff4ee5ef6" providerId="LiveId" clId="{DD4F4B8C-A7DF-5643-8C8B-D116B96ACB5C}" dt="2021-02-25T13:25:06.452" v="31649" actId="20577"/>
          <ac:spMkLst>
            <pc:docMk/>
            <pc:sldMk cId="2242678871" sldId="577"/>
            <ac:spMk id="2" creationId="{10616F2C-443B-B846-846B-F02BD2F22115}"/>
          </ac:spMkLst>
        </pc:spChg>
        <pc:spChg chg="mod">
          <ac:chgData name="Nane Kratzke" userId="971be13ff4ee5ef6" providerId="LiveId" clId="{DD4F4B8C-A7DF-5643-8C8B-D116B96ACB5C}" dt="2021-02-25T13:25:13.608" v="31660" actId="20577"/>
          <ac:spMkLst>
            <pc:docMk/>
            <pc:sldMk cId="2242678871" sldId="577"/>
            <ac:spMk id="3" creationId="{2B49A90E-1175-5B43-8A11-CC04560FFE30}"/>
          </ac:spMkLst>
        </pc:spChg>
        <pc:spChg chg="add mod">
          <ac:chgData name="Nane Kratzke" userId="971be13ff4ee5ef6" providerId="LiveId" clId="{DD4F4B8C-A7DF-5643-8C8B-D116B96ACB5C}" dt="2021-02-25T12:51:16.754" v="31145" actId="14100"/>
          <ac:spMkLst>
            <pc:docMk/>
            <pc:sldMk cId="2242678871" sldId="577"/>
            <ac:spMk id="5" creationId="{1F7D597A-1328-384D-BC46-9679E8781D63}"/>
          </ac:spMkLst>
        </pc:spChg>
        <pc:spChg chg="add del mod">
          <ac:chgData name="Nane Kratzke" userId="971be13ff4ee5ef6" providerId="LiveId" clId="{DD4F4B8C-A7DF-5643-8C8B-D116B96ACB5C}" dt="2021-02-25T13:25:47.008" v="31707" actId="478"/>
          <ac:spMkLst>
            <pc:docMk/>
            <pc:sldMk cId="2242678871" sldId="577"/>
            <ac:spMk id="6" creationId="{FB0D715F-FB61-E14E-9AA8-48E1F8F7AFF0}"/>
          </ac:spMkLst>
        </pc:spChg>
        <pc:spChg chg="add mod">
          <ac:chgData name="Nane Kratzke" userId="971be13ff4ee5ef6" providerId="LiveId" clId="{DD4F4B8C-A7DF-5643-8C8B-D116B96ACB5C}" dt="2021-02-25T13:35:34.228" v="31844" actId="1076"/>
          <ac:spMkLst>
            <pc:docMk/>
            <pc:sldMk cId="2242678871" sldId="577"/>
            <ac:spMk id="7" creationId="{E544CC53-95DB-E446-B790-C9263ADCE1B0}"/>
          </ac:spMkLst>
        </pc:spChg>
        <pc:spChg chg="add mod">
          <ac:chgData name="Nane Kratzke" userId="971be13ff4ee5ef6" providerId="LiveId" clId="{DD4F4B8C-A7DF-5643-8C8B-D116B96ACB5C}" dt="2021-02-25T13:35:34.228" v="31844" actId="1076"/>
          <ac:spMkLst>
            <pc:docMk/>
            <pc:sldMk cId="2242678871" sldId="577"/>
            <ac:spMk id="10" creationId="{12192812-D676-2A40-9DEE-DC007E3769C6}"/>
          </ac:spMkLst>
        </pc:spChg>
        <pc:picChg chg="add del">
          <ac:chgData name="Nane Kratzke" userId="971be13ff4ee5ef6" providerId="LiveId" clId="{DD4F4B8C-A7DF-5643-8C8B-D116B96ACB5C}" dt="2021-02-25T12:45:11.585" v="30805" actId="478"/>
          <ac:picMkLst>
            <pc:docMk/>
            <pc:sldMk cId="2242678871" sldId="577"/>
            <ac:picMk id="3074" creationId="{0A0B306C-C343-3A47-BF39-A7379A3F3CDD}"/>
          </ac:picMkLst>
        </pc:picChg>
        <pc:picChg chg="add mod">
          <ac:chgData name="Nane Kratzke" userId="971be13ff4ee5ef6" providerId="LiveId" clId="{DD4F4B8C-A7DF-5643-8C8B-D116B96ACB5C}" dt="2021-02-25T13:35:34.228" v="31844" actId="1076"/>
          <ac:picMkLst>
            <pc:docMk/>
            <pc:sldMk cId="2242678871" sldId="577"/>
            <ac:picMk id="9218" creationId="{B3E72BCC-4AA0-434D-8DFD-697B932C5BB9}"/>
          </ac:picMkLst>
        </pc:picChg>
      </pc:sldChg>
      <pc:sldChg chg="addSp delSp modSp add mod">
        <pc:chgData name="Nane Kratzke" userId="971be13ff4ee5ef6" providerId="LiveId" clId="{DD4F4B8C-A7DF-5643-8C8B-D116B96ACB5C}" dt="2021-02-25T13:39:25.006" v="31869" actId="20577"/>
        <pc:sldMkLst>
          <pc:docMk/>
          <pc:sldMk cId="2784104494" sldId="578"/>
        </pc:sldMkLst>
        <pc:spChg chg="mod">
          <ac:chgData name="Nane Kratzke" userId="971be13ff4ee5ef6" providerId="LiveId" clId="{DD4F4B8C-A7DF-5643-8C8B-D116B96ACB5C}" dt="2021-02-24T18:47:49.837" v="26897" actId="20577"/>
          <ac:spMkLst>
            <pc:docMk/>
            <pc:sldMk cId="2784104494" sldId="578"/>
            <ac:spMk id="3" creationId="{A8082394-D45E-F14B-86FE-B056DFA2D839}"/>
          </ac:spMkLst>
        </pc:spChg>
        <pc:spChg chg="mod">
          <ac:chgData name="Nane Kratzke" userId="971be13ff4ee5ef6" providerId="LiveId" clId="{DD4F4B8C-A7DF-5643-8C8B-D116B96ACB5C}" dt="2021-02-25T13:39:25.006" v="31869" actId="20577"/>
          <ac:spMkLst>
            <pc:docMk/>
            <pc:sldMk cId="2784104494" sldId="578"/>
            <ac:spMk id="5" creationId="{A77090A8-5F75-BE49-AAB2-2F65C25A8030}"/>
          </ac:spMkLst>
        </pc:spChg>
        <pc:spChg chg="del">
          <ac:chgData name="Nane Kratzke" userId="971be13ff4ee5ef6" providerId="LiveId" clId="{DD4F4B8C-A7DF-5643-8C8B-D116B96ACB5C}" dt="2021-02-24T18:51:53.803" v="27029" actId="478"/>
          <ac:spMkLst>
            <pc:docMk/>
            <pc:sldMk cId="2784104494" sldId="578"/>
            <ac:spMk id="6" creationId="{59BB497B-997A-FD43-B459-A88A156481F0}"/>
          </ac:spMkLst>
        </pc:spChg>
        <pc:spChg chg="add del">
          <ac:chgData name="Nane Kratzke" userId="971be13ff4ee5ef6" providerId="LiveId" clId="{DD4F4B8C-A7DF-5643-8C8B-D116B96ACB5C}" dt="2021-02-24T18:52:06.469" v="27031"/>
          <ac:spMkLst>
            <pc:docMk/>
            <pc:sldMk cId="2784104494" sldId="578"/>
            <ac:spMk id="9" creationId="{66F7C06A-A2B1-9D4D-86E7-BD11CEB5B47D}"/>
          </ac:spMkLst>
        </pc:spChg>
        <pc:spChg chg="add mod">
          <ac:chgData name="Nane Kratzke" userId="971be13ff4ee5ef6" providerId="LiveId" clId="{DD4F4B8C-A7DF-5643-8C8B-D116B96ACB5C}" dt="2021-02-24T18:56:44.684" v="27086" actId="1076"/>
          <ac:spMkLst>
            <pc:docMk/>
            <pc:sldMk cId="2784104494" sldId="578"/>
            <ac:spMk id="13" creationId="{570C49FF-BF87-3640-A87F-19234FBAC669}"/>
          </ac:spMkLst>
        </pc:spChg>
        <pc:spChg chg="add del mod">
          <ac:chgData name="Nane Kratzke" userId="971be13ff4ee5ef6" providerId="LiveId" clId="{DD4F4B8C-A7DF-5643-8C8B-D116B96ACB5C}" dt="2021-02-24T18:57:48.428" v="27091" actId="478"/>
          <ac:spMkLst>
            <pc:docMk/>
            <pc:sldMk cId="2784104494" sldId="578"/>
            <ac:spMk id="14" creationId="{611EB3A1-E6CA-7846-9144-ED56F6A78F97}"/>
          </ac:spMkLst>
        </pc:spChg>
        <pc:picChg chg="del">
          <ac:chgData name="Nane Kratzke" userId="971be13ff4ee5ef6" providerId="LiveId" clId="{DD4F4B8C-A7DF-5643-8C8B-D116B96ACB5C}" dt="2021-02-24T18:53:05.151" v="27043" actId="478"/>
          <ac:picMkLst>
            <pc:docMk/>
            <pc:sldMk cId="2784104494" sldId="578"/>
            <ac:picMk id="7" creationId="{D8E0102C-7F31-C84F-9E4F-24043BE6A4EC}"/>
          </ac:picMkLst>
        </pc:picChg>
        <pc:picChg chg="add del mod">
          <ac:chgData name="Nane Kratzke" userId="971be13ff4ee5ef6" providerId="LiveId" clId="{DD4F4B8C-A7DF-5643-8C8B-D116B96ACB5C}" dt="2021-02-24T18:52:29.145" v="27035" actId="478"/>
          <ac:picMkLst>
            <pc:docMk/>
            <pc:sldMk cId="2784104494" sldId="578"/>
            <ac:picMk id="10" creationId="{BEBF9423-D748-2E48-AC51-B1588040F3E7}"/>
          </ac:picMkLst>
        </pc:picChg>
        <pc:picChg chg="add mod">
          <ac:chgData name="Nane Kratzke" userId="971be13ff4ee5ef6" providerId="LiveId" clId="{DD4F4B8C-A7DF-5643-8C8B-D116B96ACB5C}" dt="2021-02-24T18:55:00.824" v="27068" actId="1076"/>
          <ac:picMkLst>
            <pc:docMk/>
            <pc:sldMk cId="2784104494" sldId="578"/>
            <ac:picMk id="12" creationId="{19974FA8-A25B-F242-B63E-8DDE6F2F84FE}"/>
          </ac:picMkLst>
        </pc:picChg>
      </pc:sldChg>
      <pc:sldChg chg="addSp delSp modSp add mod">
        <pc:chgData name="Nane Kratzke" userId="971be13ff4ee5ef6" providerId="LiveId" clId="{DD4F4B8C-A7DF-5643-8C8B-D116B96ACB5C}" dt="2021-02-25T10:30:46.514" v="29367" actId="1076"/>
        <pc:sldMkLst>
          <pc:docMk/>
          <pc:sldMk cId="334745548" sldId="579"/>
        </pc:sldMkLst>
        <pc:spChg chg="mod">
          <ac:chgData name="Nane Kratzke" userId="971be13ff4ee5ef6" providerId="LiveId" clId="{DD4F4B8C-A7DF-5643-8C8B-D116B96ACB5C}" dt="2021-02-24T18:59:20.205" v="27160" actId="20577"/>
          <ac:spMkLst>
            <pc:docMk/>
            <pc:sldMk cId="334745548" sldId="579"/>
            <ac:spMk id="3" creationId="{A8082394-D45E-F14B-86FE-B056DFA2D839}"/>
          </ac:spMkLst>
        </pc:spChg>
        <pc:spChg chg="del mod">
          <ac:chgData name="Nane Kratzke" userId="971be13ff4ee5ef6" providerId="LiveId" clId="{DD4F4B8C-A7DF-5643-8C8B-D116B96ACB5C}" dt="2021-02-25T10:22:23.109" v="29252" actId="478"/>
          <ac:spMkLst>
            <pc:docMk/>
            <pc:sldMk cId="334745548" sldId="579"/>
            <ac:spMk id="5" creationId="{A77090A8-5F75-BE49-AAB2-2F65C25A8030}"/>
          </ac:spMkLst>
        </pc:spChg>
        <pc:spChg chg="add mod">
          <ac:chgData name="Nane Kratzke" userId="971be13ff4ee5ef6" providerId="LiveId" clId="{DD4F4B8C-A7DF-5643-8C8B-D116B96ACB5C}" dt="2021-02-25T10:30:46.514" v="29367" actId="1076"/>
          <ac:spMkLst>
            <pc:docMk/>
            <pc:sldMk cId="334745548" sldId="579"/>
            <ac:spMk id="6" creationId="{E5A7898F-1D0A-1C49-B6D3-E02A16AA1D42}"/>
          </ac:spMkLst>
        </pc:spChg>
        <pc:spChg chg="add del mod">
          <ac:chgData name="Nane Kratzke" userId="971be13ff4ee5ef6" providerId="LiveId" clId="{DD4F4B8C-A7DF-5643-8C8B-D116B96ACB5C}" dt="2021-02-25T10:30:07.857" v="29362"/>
          <ac:spMkLst>
            <pc:docMk/>
            <pc:sldMk cId="334745548" sldId="579"/>
            <ac:spMk id="7" creationId="{2F17D0F6-7B84-EE48-AEC4-D31D669A697A}"/>
          </ac:spMkLst>
        </pc:spChg>
        <pc:spChg chg="add mod">
          <ac:chgData name="Nane Kratzke" userId="971be13ff4ee5ef6" providerId="LiveId" clId="{DD4F4B8C-A7DF-5643-8C8B-D116B96ACB5C}" dt="2021-02-25T10:30:25.388" v="29364" actId="14861"/>
          <ac:spMkLst>
            <pc:docMk/>
            <pc:sldMk cId="334745548" sldId="579"/>
            <ac:spMk id="9" creationId="{3397590F-2288-5C43-AE8C-4834553F6CE0}"/>
          </ac:spMkLst>
        </pc:spChg>
        <pc:spChg chg="add mod">
          <ac:chgData name="Nane Kratzke" userId="971be13ff4ee5ef6" providerId="LiveId" clId="{DD4F4B8C-A7DF-5643-8C8B-D116B96ACB5C}" dt="2021-02-25T10:30:33.734" v="29366" actId="1076"/>
          <ac:spMkLst>
            <pc:docMk/>
            <pc:sldMk cId="334745548" sldId="579"/>
            <ac:spMk id="12" creationId="{1C23D333-E0FB-FF49-BA6B-8E401738CA81}"/>
          </ac:spMkLst>
        </pc:spChg>
        <pc:spChg chg="del mod">
          <ac:chgData name="Nane Kratzke" userId="971be13ff4ee5ef6" providerId="LiveId" clId="{DD4F4B8C-A7DF-5643-8C8B-D116B96ACB5C}" dt="2021-02-25T10:26:51.468" v="29330" actId="478"/>
          <ac:spMkLst>
            <pc:docMk/>
            <pc:sldMk cId="334745548" sldId="579"/>
            <ac:spMk id="13" creationId="{570C49FF-BF87-3640-A87F-19234FBAC669}"/>
          </ac:spMkLst>
        </pc:spChg>
        <pc:picChg chg="add del mod">
          <ac:chgData name="Nane Kratzke" userId="971be13ff4ee5ef6" providerId="LiveId" clId="{DD4F4B8C-A7DF-5643-8C8B-D116B96ACB5C}" dt="2021-02-24T18:58:43.103" v="27128" actId="478"/>
          <ac:picMkLst>
            <pc:docMk/>
            <pc:sldMk cId="334745548" sldId="579"/>
            <ac:picMk id="7" creationId="{6B99A34B-2814-104A-9489-E287A20760A7}"/>
          </ac:picMkLst>
        </pc:picChg>
        <pc:picChg chg="add mod">
          <ac:chgData name="Nane Kratzke" userId="971be13ff4ee5ef6" providerId="LiveId" clId="{DD4F4B8C-A7DF-5643-8C8B-D116B96ACB5C}" dt="2021-02-25T10:30:18.650" v="29363" actId="1076"/>
          <ac:picMkLst>
            <pc:docMk/>
            <pc:sldMk cId="334745548" sldId="579"/>
            <ac:picMk id="10" creationId="{926BCEE5-89C5-C94D-8A44-3DC59470E406}"/>
          </ac:picMkLst>
        </pc:picChg>
        <pc:picChg chg="del mod">
          <ac:chgData name="Nane Kratzke" userId="971be13ff4ee5ef6" providerId="LiveId" clId="{DD4F4B8C-A7DF-5643-8C8B-D116B96ACB5C}" dt="2021-02-24T18:57:54.570" v="27094" actId="478"/>
          <ac:picMkLst>
            <pc:docMk/>
            <pc:sldMk cId="334745548" sldId="579"/>
            <ac:picMk id="12" creationId="{19974FA8-A25B-F242-B63E-8DDE6F2F84FE}"/>
          </ac:picMkLst>
        </pc:picChg>
      </pc:sldChg>
      <pc:sldChg chg="addSp delSp modSp add mod">
        <pc:chgData name="Nane Kratzke" userId="971be13ff4ee5ef6" providerId="LiveId" clId="{DD4F4B8C-A7DF-5643-8C8B-D116B96ACB5C}" dt="2021-02-25T13:39:49.525" v="31870" actId="166"/>
        <pc:sldMkLst>
          <pc:docMk/>
          <pc:sldMk cId="4236033102" sldId="580"/>
        </pc:sldMkLst>
        <pc:spChg chg="mod">
          <ac:chgData name="Nane Kratzke" userId="971be13ff4ee5ef6" providerId="LiveId" clId="{DD4F4B8C-A7DF-5643-8C8B-D116B96ACB5C}" dt="2021-02-24T19:00:22.959" v="27198" actId="20577"/>
          <ac:spMkLst>
            <pc:docMk/>
            <pc:sldMk cId="4236033102" sldId="580"/>
            <ac:spMk id="3" creationId="{A8082394-D45E-F14B-86FE-B056DFA2D839}"/>
          </ac:spMkLst>
        </pc:spChg>
        <pc:spChg chg="del">
          <ac:chgData name="Nane Kratzke" userId="971be13ff4ee5ef6" providerId="LiveId" clId="{DD4F4B8C-A7DF-5643-8C8B-D116B96ACB5C}" dt="2021-02-25T10:33:43.190" v="29368" actId="478"/>
          <ac:spMkLst>
            <pc:docMk/>
            <pc:sldMk cId="4236033102" sldId="580"/>
            <ac:spMk id="5" creationId="{A77090A8-5F75-BE49-AAB2-2F65C25A8030}"/>
          </ac:spMkLst>
        </pc:spChg>
        <pc:spChg chg="add mod">
          <ac:chgData name="Nane Kratzke" userId="971be13ff4ee5ef6" providerId="LiveId" clId="{DD4F4B8C-A7DF-5643-8C8B-D116B96ACB5C}" dt="2021-02-25T10:37:46.130" v="29541" actId="14100"/>
          <ac:spMkLst>
            <pc:docMk/>
            <pc:sldMk cId="4236033102" sldId="580"/>
            <ac:spMk id="6" creationId="{92814053-A9E4-1244-A494-010F81D6C43B}"/>
          </ac:spMkLst>
        </pc:spChg>
        <pc:spChg chg="add mod">
          <ac:chgData name="Nane Kratzke" userId="971be13ff4ee5ef6" providerId="LiveId" clId="{DD4F4B8C-A7DF-5643-8C8B-D116B96ACB5C}" dt="2021-02-25T13:39:49.525" v="31870" actId="166"/>
          <ac:spMkLst>
            <pc:docMk/>
            <pc:sldMk cId="4236033102" sldId="580"/>
            <ac:spMk id="9" creationId="{93FC8A48-5BE2-264E-88E1-A97EBDCEB137}"/>
          </ac:spMkLst>
        </pc:spChg>
        <pc:spChg chg="add mod">
          <ac:chgData name="Nane Kratzke" userId="971be13ff4ee5ef6" providerId="LiveId" clId="{DD4F4B8C-A7DF-5643-8C8B-D116B96ACB5C}" dt="2021-02-25T10:44:36.793" v="29669" actId="14100"/>
          <ac:spMkLst>
            <pc:docMk/>
            <pc:sldMk cId="4236033102" sldId="580"/>
            <ac:spMk id="11" creationId="{94866A8F-2064-D441-AD1A-A54548729D02}"/>
          </ac:spMkLst>
        </pc:spChg>
        <pc:spChg chg="del">
          <ac:chgData name="Nane Kratzke" userId="971be13ff4ee5ef6" providerId="LiveId" clId="{DD4F4B8C-A7DF-5643-8C8B-D116B96ACB5C}" dt="2021-02-25T10:45:44.989" v="29680" actId="478"/>
          <ac:spMkLst>
            <pc:docMk/>
            <pc:sldMk cId="4236033102" sldId="580"/>
            <ac:spMk id="13" creationId="{570C49FF-BF87-3640-A87F-19234FBAC669}"/>
          </ac:spMkLst>
        </pc:spChg>
        <pc:picChg chg="add mod">
          <ac:chgData name="Nane Kratzke" userId="971be13ff4ee5ef6" providerId="LiveId" clId="{DD4F4B8C-A7DF-5643-8C8B-D116B96ACB5C}" dt="2021-02-25T10:44:32.819" v="29668" actId="1076"/>
          <ac:picMkLst>
            <pc:docMk/>
            <pc:sldMk cId="4236033102" sldId="580"/>
            <ac:picMk id="7" creationId="{19A915B7-9C21-0140-83E3-5C2AD4EB8BC6}"/>
          </ac:picMkLst>
        </pc:picChg>
        <pc:picChg chg="del">
          <ac:chgData name="Nane Kratzke" userId="971be13ff4ee5ef6" providerId="LiveId" clId="{DD4F4B8C-A7DF-5643-8C8B-D116B96ACB5C}" dt="2021-02-24T19:00:24.949" v="27199" actId="478"/>
          <ac:picMkLst>
            <pc:docMk/>
            <pc:sldMk cId="4236033102" sldId="580"/>
            <ac:picMk id="10" creationId="{926BCEE5-89C5-C94D-8A44-3DC59470E406}"/>
          </ac:picMkLst>
        </pc:picChg>
      </pc:sldChg>
      <pc:sldChg chg="addSp delSp modSp add mod">
        <pc:chgData name="Nane Kratzke" userId="971be13ff4ee5ef6" providerId="LiveId" clId="{DD4F4B8C-A7DF-5643-8C8B-D116B96ACB5C}" dt="2021-02-25T11:32:35.897" v="29997" actId="20577"/>
        <pc:sldMkLst>
          <pc:docMk/>
          <pc:sldMk cId="3016536141" sldId="581"/>
        </pc:sldMkLst>
        <pc:spChg chg="mod">
          <ac:chgData name="Nane Kratzke" userId="971be13ff4ee5ef6" providerId="LiveId" clId="{DD4F4B8C-A7DF-5643-8C8B-D116B96ACB5C}" dt="2021-02-24T19:01:15.721" v="27212" actId="20577"/>
          <ac:spMkLst>
            <pc:docMk/>
            <pc:sldMk cId="3016536141" sldId="581"/>
            <ac:spMk id="3" creationId="{A8082394-D45E-F14B-86FE-B056DFA2D839}"/>
          </ac:spMkLst>
        </pc:spChg>
        <pc:spChg chg="del mod">
          <ac:chgData name="Nane Kratzke" userId="971be13ff4ee5ef6" providerId="LiveId" clId="{DD4F4B8C-A7DF-5643-8C8B-D116B96ACB5C}" dt="2021-02-25T11:20:25.445" v="29687" actId="478"/>
          <ac:spMkLst>
            <pc:docMk/>
            <pc:sldMk cId="3016536141" sldId="581"/>
            <ac:spMk id="5" creationId="{A77090A8-5F75-BE49-AAB2-2F65C25A8030}"/>
          </ac:spMkLst>
        </pc:spChg>
        <pc:spChg chg="add del mod">
          <ac:chgData name="Nane Kratzke" userId="971be13ff4ee5ef6" providerId="LiveId" clId="{DD4F4B8C-A7DF-5643-8C8B-D116B96ACB5C}" dt="2021-02-25T11:20:26.261" v="29689"/>
          <ac:spMkLst>
            <pc:docMk/>
            <pc:sldMk cId="3016536141" sldId="581"/>
            <ac:spMk id="6" creationId="{58CA14F1-3965-9A4B-A14C-CDF340B48ECF}"/>
          </ac:spMkLst>
        </pc:spChg>
        <pc:spChg chg="add mod">
          <ac:chgData name="Nane Kratzke" userId="971be13ff4ee5ef6" providerId="LiveId" clId="{DD4F4B8C-A7DF-5643-8C8B-D116B96ACB5C}" dt="2021-02-25T11:32:35.897" v="29997" actId="20577"/>
          <ac:spMkLst>
            <pc:docMk/>
            <pc:sldMk cId="3016536141" sldId="581"/>
            <ac:spMk id="7" creationId="{A1B804D6-A497-EA43-8748-3013462EADDF}"/>
          </ac:spMkLst>
        </pc:spChg>
        <pc:spChg chg="add mod">
          <ac:chgData name="Nane Kratzke" userId="971be13ff4ee5ef6" providerId="LiveId" clId="{DD4F4B8C-A7DF-5643-8C8B-D116B96ACB5C}" dt="2021-02-25T11:28:50.852" v="29876" actId="1076"/>
          <ac:spMkLst>
            <pc:docMk/>
            <pc:sldMk cId="3016536141" sldId="581"/>
            <ac:spMk id="9" creationId="{6702AADD-0941-D247-8337-1F42F1150A4C}"/>
          </ac:spMkLst>
        </pc:spChg>
        <pc:spChg chg="add del mod">
          <ac:chgData name="Nane Kratzke" userId="971be13ff4ee5ef6" providerId="LiveId" clId="{DD4F4B8C-A7DF-5643-8C8B-D116B96ACB5C}" dt="2021-02-25T11:26:20.081" v="29819" actId="478"/>
          <ac:spMkLst>
            <pc:docMk/>
            <pc:sldMk cId="3016536141" sldId="581"/>
            <ac:spMk id="11" creationId="{00517956-8356-754E-A657-D08AA473BD23}"/>
          </ac:spMkLst>
        </pc:spChg>
        <pc:spChg chg="add mod">
          <ac:chgData name="Nane Kratzke" userId="971be13ff4ee5ef6" providerId="LiveId" clId="{DD4F4B8C-A7DF-5643-8C8B-D116B96ACB5C}" dt="2021-02-25T11:28:54.418" v="29877" actId="1076"/>
          <ac:spMkLst>
            <pc:docMk/>
            <pc:sldMk cId="3016536141" sldId="581"/>
            <ac:spMk id="12" creationId="{70CD81AA-95F5-BC4A-A0BB-994DB65E3FA9}"/>
          </ac:spMkLst>
        </pc:spChg>
        <pc:spChg chg="del">
          <ac:chgData name="Nane Kratzke" userId="971be13ff4ee5ef6" providerId="LiveId" clId="{DD4F4B8C-A7DF-5643-8C8B-D116B96ACB5C}" dt="2021-02-25T11:28:58.247" v="29878" actId="478"/>
          <ac:spMkLst>
            <pc:docMk/>
            <pc:sldMk cId="3016536141" sldId="581"/>
            <ac:spMk id="13" creationId="{570C49FF-BF87-3640-A87F-19234FBAC669}"/>
          </ac:spMkLst>
        </pc:spChg>
        <pc:spChg chg="add mod">
          <ac:chgData name="Nane Kratzke" userId="971be13ff4ee5ef6" providerId="LiveId" clId="{DD4F4B8C-A7DF-5643-8C8B-D116B96ACB5C}" dt="2021-02-25T11:31:45.859" v="29920" actId="1076"/>
          <ac:spMkLst>
            <pc:docMk/>
            <pc:sldMk cId="3016536141" sldId="581"/>
            <ac:spMk id="14" creationId="{2D82DF1E-2548-1E40-AEF2-47C3284878E5}"/>
          </ac:spMkLst>
        </pc:spChg>
        <pc:spChg chg="add mod">
          <ac:chgData name="Nane Kratzke" userId="971be13ff4ee5ef6" providerId="LiveId" clId="{DD4F4B8C-A7DF-5643-8C8B-D116B96ACB5C}" dt="2021-02-25T11:31:39.391" v="29919" actId="1076"/>
          <ac:spMkLst>
            <pc:docMk/>
            <pc:sldMk cId="3016536141" sldId="581"/>
            <ac:spMk id="15" creationId="{72199171-619C-DD47-A499-C779FF03917E}"/>
          </ac:spMkLst>
        </pc:spChg>
        <pc:picChg chg="del">
          <ac:chgData name="Nane Kratzke" userId="971be13ff4ee5ef6" providerId="LiveId" clId="{DD4F4B8C-A7DF-5643-8C8B-D116B96ACB5C}" dt="2021-02-24T19:01:17.105" v="27213" actId="478"/>
          <ac:picMkLst>
            <pc:docMk/>
            <pc:sldMk cId="3016536141" sldId="581"/>
            <ac:picMk id="7" creationId="{19A915B7-9C21-0140-83E3-5C2AD4EB8BC6}"/>
          </ac:picMkLst>
        </pc:picChg>
      </pc:sldChg>
      <pc:sldChg chg="addSp delSp modSp add mod">
        <pc:chgData name="Nane Kratzke" userId="971be13ff4ee5ef6" providerId="LiveId" clId="{DD4F4B8C-A7DF-5643-8C8B-D116B96ACB5C}" dt="2021-02-25T11:49:19.859" v="30472" actId="20577"/>
        <pc:sldMkLst>
          <pc:docMk/>
          <pc:sldMk cId="2216567192" sldId="582"/>
        </pc:sldMkLst>
        <pc:spChg chg="mod">
          <ac:chgData name="Nane Kratzke" userId="971be13ff4ee5ef6" providerId="LiveId" clId="{DD4F4B8C-A7DF-5643-8C8B-D116B96ACB5C}" dt="2021-02-24T19:02:57.954" v="27239" actId="20577"/>
          <ac:spMkLst>
            <pc:docMk/>
            <pc:sldMk cId="2216567192" sldId="582"/>
            <ac:spMk id="3" creationId="{A8082394-D45E-F14B-86FE-B056DFA2D839}"/>
          </ac:spMkLst>
        </pc:spChg>
        <pc:spChg chg="del">
          <ac:chgData name="Nane Kratzke" userId="971be13ff4ee5ef6" providerId="LiveId" clId="{DD4F4B8C-A7DF-5643-8C8B-D116B96ACB5C}" dt="2021-02-25T11:36:38.423" v="29998" actId="478"/>
          <ac:spMkLst>
            <pc:docMk/>
            <pc:sldMk cId="2216567192" sldId="582"/>
            <ac:spMk id="5" creationId="{A77090A8-5F75-BE49-AAB2-2F65C25A8030}"/>
          </ac:spMkLst>
        </pc:spChg>
        <pc:spChg chg="add mod">
          <ac:chgData name="Nane Kratzke" userId="971be13ff4ee5ef6" providerId="LiveId" clId="{DD4F4B8C-A7DF-5643-8C8B-D116B96ACB5C}" dt="2021-02-25T11:49:19.859" v="30472" actId="20577"/>
          <ac:spMkLst>
            <pc:docMk/>
            <pc:sldMk cId="2216567192" sldId="582"/>
            <ac:spMk id="6" creationId="{2A1663B8-9027-3141-BB4D-CFAFC91A18D7}"/>
          </ac:spMkLst>
        </pc:spChg>
        <pc:spChg chg="add mod">
          <ac:chgData name="Nane Kratzke" userId="971be13ff4ee5ef6" providerId="LiveId" clId="{DD4F4B8C-A7DF-5643-8C8B-D116B96ACB5C}" dt="2021-02-25T11:48:46.557" v="30465" actId="1076"/>
          <ac:spMkLst>
            <pc:docMk/>
            <pc:sldMk cId="2216567192" sldId="582"/>
            <ac:spMk id="7" creationId="{BB500ADB-6177-D542-B962-7C59BF21615B}"/>
          </ac:spMkLst>
        </pc:spChg>
        <pc:spChg chg="add mod">
          <ac:chgData name="Nane Kratzke" userId="971be13ff4ee5ef6" providerId="LiveId" clId="{DD4F4B8C-A7DF-5643-8C8B-D116B96ACB5C}" dt="2021-02-25T11:48:46.557" v="30465" actId="1076"/>
          <ac:spMkLst>
            <pc:docMk/>
            <pc:sldMk cId="2216567192" sldId="582"/>
            <ac:spMk id="11" creationId="{6AD9F600-1A2B-DE43-BF89-57EC336DCF26}"/>
          </ac:spMkLst>
        </pc:spChg>
        <pc:spChg chg="del">
          <ac:chgData name="Nane Kratzke" userId="971be13ff4ee5ef6" providerId="LiveId" clId="{DD4F4B8C-A7DF-5643-8C8B-D116B96ACB5C}" dt="2021-02-25T11:37:02.224" v="30015" actId="478"/>
          <ac:spMkLst>
            <pc:docMk/>
            <pc:sldMk cId="2216567192" sldId="582"/>
            <ac:spMk id="13" creationId="{570C49FF-BF87-3640-A87F-19234FBAC669}"/>
          </ac:spMkLst>
        </pc:spChg>
        <pc:picChg chg="del">
          <ac:chgData name="Nane Kratzke" userId="971be13ff4ee5ef6" providerId="LiveId" clId="{DD4F4B8C-A7DF-5643-8C8B-D116B96ACB5C}" dt="2021-02-24T19:02:40.681" v="27235" actId="478"/>
          <ac:picMkLst>
            <pc:docMk/>
            <pc:sldMk cId="2216567192" sldId="582"/>
            <ac:picMk id="7" creationId="{19A915B7-9C21-0140-83E3-5C2AD4EB8BC6}"/>
          </ac:picMkLst>
        </pc:picChg>
        <pc:picChg chg="add mod">
          <ac:chgData name="Nane Kratzke" userId="971be13ff4ee5ef6" providerId="LiveId" clId="{DD4F4B8C-A7DF-5643-8C8B-D116B96ACB5C}" dt="2021-02-25T11:48:46.557" v="30465" actId="1076"/>
          <ac:picMkLst>
            <pc:docMk/>
            <pc:sldMk cId="2216567192" sldId="582"/>
            <ac:picMk id="9" creationId="{80920441-5E77-1D45-9F47-F7A7ECB57A54}"/>
          </ac:picMkLst>
        </pc:picChg>
      </pc:sldChg>
      <pc:sldChg chg="addSp delSp modSp add mod">
        <pc:chgData name="Nane Kratzke" userId="971be13ff4ee5ef6" providerId="LiveId" clId="{DD4F4B8C-A7DF-5643-8C8B-D116B96ACB5C}" dt="2021-02-25T12:03:17.533" v="30803" actId="20577"/>
        <pc:sldMkLst>
          <pc:docMk/>
          <pc:sldMk cId="3535080844" sldId="583"/>
        </pc:sldMkLst>
        <pc:spChg chg="mod">
          <ac:chgData name="Nane Kratzke" userId="971be13ff4ee5ef6" providerId="LiveId" clId="{DD4F4B8C-A7DF-5643-8C8B-D116B96ACB5C}" dt="2021-02-24T19:03:51.336" v="27248" actId="20577"/>
          <ac:spMkLst>
            <pc:docMk/>
            <pc:sldMk cId="3535080844" sldId="583"/>
            <ac:spMk id="3" creationId="{A8082394-D45E-F14B-86FE-B056DFA2D839}"/>
          </ac:spMkLst>
        </pc:spChg>
        <pc:spChg chg="del">
          <ac:chgData name="Nane Kratzke" userId="971be13ff4ee5ef6" providerId="LiveId" clId="{DD4F4B8C-A7DF-5643-8C8B-D116B96ACB5C}" dt="2021-02-25T11:47:03.786" v="30451" actId="478"/>
          <ac:spMkLst>
            <pc:docMk/>
            <pc:sldMk cId="3535080844" sldId="583"/>
            <ac:spMk id="5" creationId="{A77090A8-5F75-BE49-AAB2-2F65C25A8030}"/>
          </ac:spMkLst>
        </pc:spChg>
        <pc:spChg chg="add mod">
          <ac:chgData name="Nane Kratzke" userId="971be13ff4ee5ef6" providerId="LiveId" clId="{DD4F4B8C-A7DF-5643-8C8B-D116B96ACB5C}" dt="2021-02-25T12:03:17.533" v="30803" actId="20577"/>
          <ac:spMkLst>
            <pc:docMk/>
            <pc:sldMk cId="3535080844" sldId="583"/>
            <ac:spMk id="6" creationId="{782EF8D8-7EBA-7E43-90A3-C8139DA87067}"/>
          </ac:spMkLst>
        </pc:spChg>
        <pc:spChg chg="add mod">
          <ac:chgData name="Nane Kratzke" userId="971be13ff4ee5ef6" providerId="LiveId" clId="{DD4F4B8C-A7DF-5643-8C8B-D116B96ACB5C}" dt="2021-02-25T11:56:58.836" v="30535" actId="1076"/>
          <ac:spMkLst>
            <pc:docMk/>
            <pc:sldMk cId="3535080844" sldId="583"/>
            <ac:spMk id="10" creationId="{9956851A-62F4-404A-B344-6A3F5B35B1A2}"/>
          </ac:spMkLst>
        </pc:spChg>
        <pc:spChg chg="add mod">
          <ac:chgData name="Nane Kratzke" userId="971be13ff4ee5ef6" providerId="LiveId" clId="{DD4F4B8C-A7DF-5643-8C8B-D116B96ACB5C}" dt="2021-02-25T12:02:33.494" v="30753" actId="20577"/>
          <ac:spMkLst>
            <pc:docMk/>
            <pc:sldMk cId="3535080844" sldId="583"/>
            <ac:spMk id="11" creationId="{3BE92D71-6BCF-7B4C-B89C-BB00F183347B}"/>
          </ac:spMkLst>
        </pc:spChg>
        <pc:spChg chg="add mod">
          <ac:chgData name="Nane Kratzke" userId="971be13ff4ee5ef6" providerId="LiveId" clId="{DD4F4B8C-A7DF-5643-8C8B-D116B96ACB5C}" dt="2021-02-25T12:02:25.002" v="30738" actId="20577"/>
          <ac:spMkLst>
            <pc:docMk/>
            <pc:sldMk cId="3535080844" sldId="583"/>
            <ac:spMk id="12" creationId="{0AC570EF-F5D9-0046-8579-13864A38E991}"/>
          </ac:spMkLst>
        </pc:spChg>
        <pc:spChg chg="del">
          <ac:chgData name="Nane Kratzke" userId="971be13ff4ee5ef6" providerId="LiveId" clId="{DD4F4B8C-A7DF-5643-8C8B-D116B96ACB5C}" dt="2021-02-25T11:55:07.946" v="30478" actId="478"/>
          <ac:spMkLst>
            <pc:docMk/>
            <pc:sldMk cId="3535080844" sldId="583"/>
            <ac:spMk id="13" creationId="{570C49FF-BF87-3640-A87F-19234FBAC669}"/>
          </ac:spMkLst>
        </pc:spChg>
        <pc:spChg chg="add mod">
          <ac:chgData name="Nane Kratzke" userId="971be13ff4ee5ef6" providerId="LiveId" clId="{DD4F4B8C-A7DF-5643-8C8B-D116B96ACB5C}" dt="2021-02-25T11:57:16.166" v="30538"/>
          <ac:spMkLst>
            <pc:docMk/>
            <pc:sldMk cId="3535080844" sldId="583"/>
            <ac:spMk id="14" creationId="{AA679030-C0A9-AD48-B131-183D2ED8F76E}"/>
          </ac:spMkLst>
        </pc:spChg>
        <pc:picChg chg="del">
          <ac:chgData name="Nane Kratzke" userId="971be13ff4ee5ef6" providerId="LiveId" clId="{DD4F4B8C-A7DF-5643-8C8B-D116B96ACB5C}" dt="2021-02-24T19:04:01.514" v="27249" actId="478"/>
          <ac:picMkLst>
            <pc:docMk/>
            <pc:sldMk cId="3535080844" sldId="583"/>
            <ac:picMk id="9" creationId="{80920441-5E77-1D45-9F47-F7A7ECB57A54}"/>
          </ac:picMkLst>
        </pc:picChg>
      </pc:sldChg>
      <pc:sldChg chg="modSp add del mod">
        <pc:chgData name="Nane Kratzke" userId="971be13ff4ee5ef6" providerId="LiveId" clId="{DD4F4B8C-A7DF-5643-8C8B-D116B96ACB5C}" dt="2021-02-25T12:42:51.206" v="30804" actId="2696"/>
        <pc:sldMkLst>
          <pc:docMk/>
          <pc:sldMk cId="1099439093" sldId="584"/>
        </pc:sldMkLst>
        <pc:spChg chg="mod">
          <ac:chgData name="Nane Kratzke" userId="971be13ff4ee5ef6" providerId="LiveId" clId="{DD4F4B8C-A7DF-5643-8C8B-D116B96ACB5C}" dt="2021-02-24T19:06:21.332" v="27270" actId="20577"/>
          <ac:spMkLst>
            <pc:docMk/>
            <pc:sldMk cId="1099439093" sldId="584"/>
            <ac:spMk id="3" creationId="{A8082394-D45E-F14B-86FE-B056DFA2D839}"/>
          </ac:spMkLst>
        </pc:spChg>
        <pc:spChg chg="mod">
          <ac:chgData name="Nane Kratzke" userId="971be13ff4ee5ef6" providerId="LiveId" clId="{DD4F4B8C-A7DF-5643-8C8B-D116B96ACB5C}" dt="2021-02-24T19:06:30.882" v="27271"/>
          <ac:spMkLst>
            <pc:docMk/>
            <pc:sldMk cId="1099439093" sldId="584"/>
            <ac:spMk id="10" creationId="{9956851A-62F4-404A-B344-6A3F5B35B1A2}"/>
          </ac:spMkLst>
        </pc:spChg>
      </pc:sldChg>
      <pc:sldChg chg="addSp delSp modSp add mod ord">
        <pc:chgData name="Nane Kratzke" userId="971be13ff4ee5ef6" providerId="LiveId" clId="{DD4F4B8C-A7DF-5643-8C8B-D116B96ACB5C}" dt="2021-02-25T15:49:21.368" v="35746"/>
        <pc:sldMkLst>
          <pc:docMk/>
          <pc:sldMk cId="37551011" sldId="585"/>
        </pc:sldMkLst>
        <pc:spChg chg="add del mod">
          <ac:chgData name="Nane Kratzke" userId="971be13ff4ee5ef6" providerId="LiveId" clId="{DD4F4B8C-A7DF-5643-8C8B-D116B96ACB5C}" dt="2021-02-25T07:57:00.655" v="27417" actId="1076"/>
          <ac:spMkLst>
            <pc:docMk/>
            <pc:sldMk cId="37551011" sldId="585"/>
            <ac:spMk id="5" creationId="{3C84D37C-C47C-C449-9399-46017816B247}"/>
          </ac:spMkLst>
        </pc:spChg>
        <pc:spChg chg="add del mod">
          <ac:chgData name="Nane Kratzke" userId="971be13ff4ee5ef6" providerId="LiveId" clId="{DD4F4B8C-A7DF-5643-8C8B-D116B96ACB5C}" dt="2021-02-25T08:00:13.218" v="27456" actId="478"/>
          <ac:spMkLst>
            <pc:docMk/>
            <pc:sldMk cId="37551011" sldId="585"/>
            <ac:spMk id="7" creationId="{FF8F5362-3EB6-7545-8B24-C41D56548225}"/>
          </ac:spMkLst>
        </pc:spChg>
        <pc:spChg chg="add mod">
          <ac:chgData name="Nane Kratzke" userId="971be13ff4ee5ef6" providerId="LiveId" clId="{DD4F4B8C-A7DF-5643-8C8B-D116B96ACB5C}" dt="2021-02-25T15:49:21.368" v="35746"/>
          <ac:spMkLst>
            <pc:docMk/>
            <pc:sldMk cId="37551011" sldId="585"/>
            <ac:spMk id="19" creationId="{6BA10506-E688-194B-95E6-684DF086CCC9}"/>
          </ac:spMkLst>
        </pc:spChg>
        <pc:grpChg chg="del mod">
          <ac:chgData name="Nane Kratzke" userId="971be13ff4ee5ef6" providerId="LiveId" clId="{DD4F4B8C-A7DF-5643-8C8B-D116B96ACB5C}" dt="2021-02-25T08:00:19.005" v="27459" actId="478"/>
          <ac:grpSpMkLst>
            <pc:docMk/>
            <pc:sldMk cId="37551011" sldId="585"/>
            <ac:grpSpMk id="10" creationId="{3B6B411C-520B-FB46-BA5B-4C2056F5753A}"/>
          </ac:grpSpMkLst>
        </pc:grpChg>
        <pc:grpChg chg="del mod">
          <ac:chgData name="Nane Kratzke" userId="971be13ff4ee5ef6" providerId="LiveId" clId="{DD4F4B8C-A7DF-5643-8C8B-D116B96ACB5C}" dt="2021-02-25T08:00:15.261" v="27457" actId="478"/>
          <ac:grpSpMkLst>
            <pc:docMk/>
            <pc:sldMk cId="37551011" sldId="585"/>
            <ac:grpSpMk id="13" creationId="{74366A7C-35BA-B549-A1B2-78B0D35352DA}"/>
          </ac:grpSpMkLst>
        </pc:grpChg>
        <pc:picChg chg="add mod">
          <ac:chgData name="Nane Kratzke" userId="971be13ff4ee5ef6" providerId="LiveId" clId="{DD4F4B8C-A7DF-5643-8C8B-D116B96ACB5C}" dt="2021-02-25T07:57:35.452" v="27422"/>
          <ac:picMkLst>
            <pc:docMk/>
            <pc:sldMk cId="37551011" sldId="585"/>
            <ac:picMk id="6" creationId="{84D21422-7834-1D4E-B387-B51AF89B02D5}"/>
          </ac:picMkLst>
        </pc:picChg>
        <pc:picChg chg="del">
          <ac:chgData name="Nane Kratzke" userId="971be13ff4ee5ef6" providerId="LiveId" clId="{DD4F4B8C-A7DF-5643-8C8B-D116B96ACB5C}" dt="2021-02-25T07:55:29.355" v="27392" actId="478"/>
          <ac:picMkLst>
            <pc:docMk/>
            <pc:sldMk cId="37551011" sldId="585"/>
            <ac:picMk id="2054" creationId="{ED76BBA8-8821-E043-AD1A-3BE0DF03080B}"/>
          </ac:picMkLst>
        </pc:picChg>
        <pc:picChg chg="del">
          <ac:chgData name="Nane Kratzke" userId="971be13ff4ee5ef6" providerId="LiveId" clId="{DD4F4B8C-A7DF-5643-8C8B-D116B96ACB5C}" dt="2021-02-25T07:55:34.298" v="27394" actId="478"/>
          <ac:picMkLst>
            <pc:docMk/>
            <pc:sldMk cId="37551011" sldId="585"/>
            <ac:picMk id="2056" creationId="{1214E1A2-30BB-D04E-8955-07824FA4968F}"/>
          </ac:picMkLst>
        </pc:picChg>
        <pc:picChg chg="del">
          <ac:chgData name="Nane Kratzke" userId="971be13ff4ee5ef6" providerId="LiveId" clId="{DD4F4B8C-A7DF-5643-8C8B-D116B96ACB5C}" dt="2021-02-25T07:55:33.074" v="27393" actId="478"/>
          <ac:picMkLst>
            <pc:docMk/>
            <pc:sldMk cId="37551011" sldId="585"/>
            <ac:picMk id="2058" creationId="{7A473D39-AA6E-5A4E-BFD6-4351C6A0DAE9}"/>
          </ac:picMkLst>
        </pc:picChg>
        <pc:inkChg chg="add mod">
          <ac:chgData name="Nane Kratzke" userId="971be13ff4ee5ef6" providerId="LiveId" clId="{DD4F4B8C-A7DF-5643-8C8B-D116B96ACB5C}" dt="2021-02-25T07:58:31.305" v="27449"/>
          <ac:inkMkLst>
            <pc:docMk/>
            <pc:sldMk cId="37551011" sldId="585"/>
            <ac:inkMk id="8" creationId="{90DCE66A-5A6F-084A-8357-9C3DE765F093}"/>
          </ac:inkMkLst>
        </pc:inkChg>
        <pc:inkChg chg="add mod">
          <ac:chgData name="Nane Kratzke" userId="971be13ff4ee5ef6" providerId="LiveId" clId="{DD4F4B8C-A7DF-5643-8C8B-D116B96ACB5C}" dt="2021-02-25T07:58:31.305" v="27449"/>
          <ac:inkMkLst>
            <pc:docMk/>
            <pc:sldMk cId="37551011" sldId="585"/>
            <ac:inkMk id="9" creationId="{04095229-0C7D-4141-AC14-3D581E1E4B72}"/>
          </ac:inkMkLst>
        </pc:inkChg>
        <pc:inkChg chg="add mod">
          <ac:chgData name="Nane Kratzke" userId="971be13ff4ee5ef6" providerId="LiveId" clId="{DD4F4B8C-A7DF-5643-8C8B-D116B96ACB5C}" dt="2021-02-25T07:58:36.646" v="27452"/>
          <ac:inkMkLst>
            <pc:docMk/>
            <pc:sldMk cId="37551011" sldId="585"/>
            <ac:inkMk id="11" creationId="{4F7A1EFE-5E03-064E-8EA6-B32B43D6ABB6}"/>
          </ac:inkMkLst>
        </pc:inkChg>
        <pc:inkChg chg="add mod">
          <ac:chgData name="Nane Kratzke" userId="971be13ff4ee5ef6" providerId="LiveId" clId="{DD4F4B8C-A7DF-5643-8C8B-D116B96ACB5C}" dt="2021-02-25T07:58:36.646" v="27452"/>
          <ac:inkMkLst>
            <pc:docMk/>
            <pc:sldMk cId="37551011" sldId="585"/>
            <ac:inkMk id="12" creationId="{D7FE68DD-C932-724A-A73A-F6BE372E6E7A}"/>
          </ac:inkMkLst>
        </pc:inkChg>
        <pc:inkChg chg="add del">
          <ac:chgData name="Nane Kratzke" userId="971be13ff4ee5ef6" providerId="LiveId" clId="{DD4F4B8C-A7DF-5643-8C8B-D116B96ACB5C}" dt="2021-02-25T08:00:21.445" v="27460" actId="478"/>
          <ac:inkMkLst>
            <pc:docMk/>
            <pc:sldMk cId="37551011" sldId="585"/>
            <ac:inkMk id="14" creationId="{4FCD5624-AB65-124C-B322-8A43703AC122}"/>
          </ac:inkMkLst>
        </pc:inkChg>
        <pc:inkChg chg="add del">
          <ac:chgData name="Nane Kratzke" userId="971be13ff4ee5ef6" providerId="LiveId" clId="{DD4F4B8C-A7DF-5643-8C8B-D116B96ACB5C}" dt="2021-02-25T08:00:17.451" v="27458" actId="478"/>
          <ac:inkMkLst>
            <pc:docMk/>
            <pc:sldMk cId="37551011" sldId="585"/>
            <ac:inkMk id="15" creationId="{382E1402-5728-E640-BCC4-37DEEA9B6188}"/>
          </ac:inkMkLst>
        </pc:inkChg>
      </pc:sldChg>
      <pc:sldChg chg="addSp modSp add mod">
        <pc:chgData name="Nane Kratzke" userId="971be13ff4ee5ef6" providerId="LiveId" clId="{DD4F4B8C-A7DF-5643-8C8B-D116B96ACB5C}" dt="2021-02-25T15:49:57.603" v="35749" actId="113"/>
        <pc:sldMkLst>
          <pc:docMk/>
          <pc:sldMk cId="4182623643" sldId="586"/>
        </pc:sldMkLst>
        <pc:spChg chg="add mod">
          <ac:chgData name="Nane Kratzke" userId="971be13ff4ee5ef6" providerId="LiveId" clId="{DD4F4B8C-A7DF-5643-8C8B-D116B96ACB5C}" dt="2021-02-25T08:02:38.641" v="27476" actId="1076"/>
          <ac:spMkLst>
            <pc:docMk/>
            <pc:sldMk cId="4182623643" sldId="586"/>
            <ac:spMk id="16" creationId="{2538C625-39B0-B144-86A6-82DF13ECB0BD}"/>
          </ac:spMkLst>
        </pc:spChg>
        <pc:spChg chg="add mod">
          <ac:chgData name="Nane Kratzke" userId="971be13ff4ee5ef6" providerId="LiveId" clId="{DD4F4B8C-A7DF-5643-8C8B-D116B96ACB5C}" dt="2021-02-25T08:02:48.979" v="27478" actId="1076"/>
          <ac:spMkLst>
            <pc:docMk/>
            <pc:sldMk cId="4182623643" sldId="586"/>
            <ac:spMk id="17" creationId="{D523383E-454C-C64F-9B35-595148ACA30B}"/>
          </ac:spMkLst>
        </pc:spChg>
        <pc:spChg chg="add mod">
          <ac:chgData name="Nane Kratzke" userId="971be13ff4ee5ef6" providerId="LiveId" clId="{DD4F4B8C-A7DF-5643-8C8B-D116B96ACB5C}" dt="2021-02-25T15:49:57.603" v="35749" actId="113"/>
          <ac:spMkLst>
            <pc:docMk/>
            <pc:sldMk cId="4182623643" sldId="586"/>
            <ac:spMk id="18" creationId="{AB173A76-7F1E-3E42-B109-41AB2651D191}"/>
          </ac:spMkLst>
        </pc:spChg>
      </pc:sldChg>
      <pc:sldChg chg="addSp delSp modSp add mod">
        <pc:chgData name="Nane Kratzke" userId="971be13ff4ee5ef6" providerId="LiveId" clId="{DD4F4B8C-A7DF-5643-8C8B-D116B96ACB5C}" dt="2021-02-25T15:50:41.118" v="35754" actId="207"/>
        <pc:sldMkLst>
          <pc:docMk/>
          <pc:sldMk cId="4184322333" sldId="587"/>
        </pc:sldMkLst>
        <pc:spChg chg="del">
          <ac:chgData name="Nane Kratzke" userId="971be13ff4ee5ef6" providerId="LiveId" clId="{DD4F4B8C-A7DF-5643-8C8B-D116B96ACB5C}" dt="2021-02-25T08:01:29.722" v="27466" actId="478"/>
          <ac:spMkLst>
            <pc:docMk/>
            <pc:sldMk cId="4184322333" sldId="587"/>
            <ac:spMk id="7" creationId="{FF8F5362-3EB6-7545-8B24-C41D56548225}"/>
          </ac:spMkLst>
        </pc:spChg>
        <pc:spChg chg="add mod">
          <ac:chgData name="Nane Kratzke" userId="971be13ff4ee5ef6" providerId="LiveId" clId="{DD4F4B8C-A7DF-5643-8C8B-D116B96ACB5C}" dt="2021-02-25T08:02:16.546" v="27474" actId="14100"/>
          <ac:spMkLst>
            <pc:docMk/>
            <pc:sldMk cId="4184322333" sldId="587"/>
            <ac:spMk id="16" creationId="{73FE9B18-F75A-B845-B79B-EA5FE2B896C3}"/>
          </ac:spMkLst>
        </pc:spChg>
        <pc:spChg chg="add mod">
          <ac:chgData name="Nane Kratzke" userId="971be13ff4ee5ef6" providerId="LiveId" clId="{DD4F4B8C-A7DF-5643-8C8B-D116B96ACB5C}" dt="2021-02-25T15:50:41.118" v="35754" actId="207"/>
          <ac:spMkLst>
            <pc:docMk/>
            <pc:sldMk cId="4184322333" sldId="587"/>
            <ac:spMk id="17" creationId="{1EC6F71D-192C-F741-86A3-0920F4C24E94}"/>
          </ac:spMkLst>
        </pc:spChg>
        <pc:grpChg chg="del">
          <ac:chgData name="Nane Kratzke" userId="971be13ff4ee5ef6" providerId="LiveId" clId="{DD4F4B8C-A7DF-5643-8C8B-D116B96ACB5C}" dt="2021-02-25T08:01:01.012" v="27462" actId="478"/>
          <ac:grpSpMkLst>
            <pc:docMk/>
            <pc:sldMk cId="4184322333" sldId="587"/>
            <ac:grpSpMk id="10" creationId="{3B6B411C-520B-FB46-BA5B-4C2056F5753A}"/>
          </ac:grpSpMkLst>
        </pc:grpChg>
        <pc:grpChg chg="del">
          <ac:chgData name="Nane Kratzke" userId="971be13ff4ee5ef6" providerId="LiveId" clId="{DD4F4B8C-A7DF-5643-8C8B-D116B96ACB5C}" dt="2021-02-25T08:01:21.095" v="27464" actId="478"/>
          <ac:grpSpMkLst>
            <pc:docMk/>
            <pc:sldMk cId="4184322333" sldId="587"/>
            <ac:grpSpMk id="13" creationId="{74366A7C-35BA-B549-A1B2-78B0D35352DA}"/>
          </ac:grpSpMkLst>
        </pc:grpChg>
        <pc:inkChg chg="del">
          <ac:chgData name="Nane Kratzke" userId="971be13ff4ee5ef6" providerId="LiveId" clId="{DD4F4B8C-A7DF-5643-8C8B-D116B96ACB5C}" dt="2021-02-25T08:01:26.820" v="27465" actId="478"/>
          <ac:inkMkLst>
            <pc:docMk/>
            <pc:sldMk cId="4184322333" sldId="587"/>
            <ac:inkMk id="14" creationId="{4FCD5624-AB65-124C-B322-8A43703AC122}"/>
          </ac:inkMkLst>
        </pc:inkChg>
        <pc:inkChg chg="del">
          <ac:chgData name="Nane Kratzke" userId="971be13ff4ee5ef6" providerId="LiveId" clId="{DD4F4B8C-A7DF-5643-8C8B-D116B96ACB5C}" dt="2021-02-25T08:01:03.510" v="27463" actId="478"/>
          <ac:inkMkLst>
            <pc:docMk/>
            <pc:sldMk cId="4184322333" sldId="587"/>
            <ac:inkMk id="15" creationId="{382E1402-5728-E640-BCC4-37DEEA9B6188}"/>
          </ac:inkMkLst>
        </pc:inkChg>
      </pc:sldChg>
      <pc:sldChg chg="addSp modSp add mod">
        <pc:chgData name="Nane Kratzke" userId="971be13ff4ee5ef6" providerId="LiveId" clId="{DD4F4B8C-A7DF-5643-8C8B-D116B96ACB5C}" dt="2021-02-25T15:51:20.693" v="35759" actId="207"/>
        <pc:sldMkLst>
          <pc:docMk/>
          <pc:sldMk cId="3368942718" sldId="588"/>
        </pc:sldMkLst>
        <pc:spChg chg="add mod">
          <ac:chgData name="Nane Kratzke" userId="971be13ff4ee5ef6" providerId="LiveId" clId="{DD4F4B8C-A7DF-5643-8C8B-D116B96ACB5C}" dt="2021-02-25T15:51:20.693" v="35759" actId="207"/>
          <ac:spMkLst>
            <pc:docMk/>
            <pc:sldMk cId="3368942718" sldId="588"/>
            <ac:spMk id="8" creationId="{49BB4657-4D05-8646-9F9E-A4EC526D7EF3}"/>
          </ac:spMkLst>
        </pc:spChg>
        <pc:spChg chg="mod">
          <ac:chgData name="Nane Kratzke" userId="971be13ff4ee5ef6" providerId="LiveId" clId="{DD4F4B8C-A7DF-5643-8C8B-D116B96ACB5C}" dt="2021-02-25T08:03:48.571" v="27483" actId="1076"/>
          <ac:spMkLst>
            <pc:docMk/>
            <pc:sldMk cId="3368942718" sldId="588"/>
            <ac:spMk id="16" creationId="{73FE9B18-F75A-B845-B79B-EA5FE2B896C3}"/>
          </ac:spMkLst>
        </pc:spChg>
        <pc:picChg chg="mod">
          <ac:chgData name="Nane Kratzke" userId="971be13ff4ee5ef6" providerId="LiveId" clId="{DD4F4B8C-A7DF-5643-8C8B-D116B96ACB5C}" dt="2021-02-25T08:03:40.885" v="27481" actId="1076"/>
          <ac:picMkLst>
            <pc:docMk/>
            <pc:sldMk cId="3368942718" sldId="588"/>
            <ac:picMk id="6" creationId="{84D21422-7834-1D4E-B387-B51AF89B02D5}"/>
          </ac:picMkLst>
        </pc:picChg>
      </pc:sldChg>
      <pc:sldChg chg="addSp delSp modSp add mod">
        <pc:chgData name="Nane Kratzke" userId="971be13ff4ee5ef6" providerId="LiveId" clId="{DD4F4B8C-A7DF-5643-8C8B-D116B96ACB5C}" dt="2021-02-25T13:38:39.710" v="31856" actId="20577"/>
        <pc:sldMkLst>
          <pc:docMk/>
          <pc:sldMk cId="3378254767" sldId="589"/>
        </pc:sldMkLst>
        <pc:spChg chg="mod">
          <ac:chgData name="Nane Kratzke" userId="971be13ff4ee5ef6" providerId="LiveId" clId="{DD4F4B8C-A7DF-5643-8C8B-D116B96ACB5C}" dt="2021-02-25T09:37:21.399" v="29127" actId="20577"/>
          <ac:spMkLst>
            <pc:docMk/>
            <pc:sldMk cId="3378254767" sldId="589"/>
            <ac:spMk id="3" creationId="{A8082394-D45E-F14B-86FE-B056DFA2D839}"/>
          </ac:spMkLst>
        </pc:spChg>
        <pc:spChg chg="del">
          <ac:chgData name="Nane Kratzke" userId="971be13ff4ee5ef6" providerId="LiveId" clId="{DD4F4B8C-A7DF-5643-8C8B-D116B96ACB5C}" dt="2021-02-25T09:33:55.267" v="29050" actId="478"/>
          <ac:spMkLst>
            <pc:docMk/>
            <pc:sldMk cId="3378254767" sldId="589"/>
            <ac:spMk id="5" creationId="{A77090A8-5F75-BE49-AAB2-2F65C25A8030}"/>
          </ac:spMkLst>
        </pc:spChg>
        <pc:spChg chg="add mod">
          <ac:chgData name="Nane Kratzke" userId="971be13ff4ee5ef6" providerId="LiveId" clId="{DD4F4B8C-A7DF-5643-8C8B-D116B96ACB5C}" dt="2021-02-25T13:38:39.710" v="31856" actId="20577"/>
          <ac:spMkLst>
            <pc:docMk/>
            <pc:sldMk cId="3378254767" sldId="589"/>
            <ac:spMk id="6" creationId="{4D7B5A4A-F235-C148-9D75-065163F7DB47}"/>
          </ac:spMkLst>
        </pc:spChg>
        <pc:spChg chg="del">
          <ac:chgData name="Nane Kratzke" userId="971be13ff4ee5ef6" providerId="LiveId" clId="{DD4F4B8C-A7DF-5643-8C8B-D116B96ACB5C}" dt="2021-02-25T09:33:51.396" v="29049" actId="478"/>
          <ac:spMkLst>
            <pc:docMk/>
            <pc:sldMk cId="3378254767" sldId="589"/>
            <ac:spMk id="13" creationId="{570C49FF-BF87-3640-A87F-19234FBAC669}"/>
          </ac:spMkLst>
        </pc:spChg>
        <pc:picChg chg="add mod">
          <ac:chgData name="Nane Kratzke" userId="971be13ff4ee5ef6" providerId="LiveId" clId="{DD4F4B8C-A7DF-5643-8C8B-D116B96ACB5C}" dt="2021-02-25T09:42:46.173" v="29251" actId="2084"/>
          <ac:picMkLst>
            <pc:docMk/>
            <pc:sldMk cId="3378254767" sldId="589"/>
            <ac:picMk id="9" creationId="{0E124C52-FDA2-B249-A8E9-3A7011235587}"/>
          </ac:picMkLst>
        </pc:picChg>
        <pc:picChg chg="del">
          <ac:chgData name="Nane Kratzke" userId="971be13ff4ee5ef6" providerId="LiveId" clId="{DD4F4B8C-A7DF-5643-8C8B-D116B96ACB5C}" dt="2021-02-25T09:33:47.457" v="29048" actId="478"/>
          <ac:picMkLst>
            <pc:docMk/>
            <pc:sldMk cId="3378254767" sldId="589"/>
            <ac:picMk id="12" creationId="{19974FA8-A25B-F242-B63E-8DDE6F2F84FE}"/>
          </ac:picMkLst>
        </pc:picChg>
      </pc:sldChg>
      <pc:sldChg chg="addSp delSp modSp add mod ord">
        <pc:chgData name="Nane Kratzke" userId="971be13ff4ee5ef6" providerId="LiveId" clId="{DD4F4B8C-A7DF-5643-8C8B-D116B96ACB5C}" dt="2021-02-25T13:37:57.028" v="31846" actId="20578"/>
        <pc:sldMkLst>
          <pc:docMk/>
          <pc:sldMk cId="2326429482" sldId="590"/>
        </pc:sldMkLst>
        <pc:spChg chg="mod">
          <ac:chgData name="Nane Kratzke" userId="971be13ff4ee5ef6" providerId="LiveId" clId="{DD4F4B8C-A7DF-5643-8C8B-D116B96ACB5C}" dt="2021-02-25T13:07:58.712" v="31383" actId="20577"/>
          <ac:spMkLst>
            <pc:docMk/>
            <pc:sldMk cId="2326429482" sldId="590"/>
            <ac:spMk id="2" creationId="{10616F2C-443B-B846-846B-F02BD2F22115}"/>
          </ac:spMkLst>
        </pc:spChg>
        <pc:spChg chg="mod">
          <ac:chgData name="Nane Kratzke" userId="971be13ff4ee5ef6" providerId="LiveId" clId="{DD4F4B8C-A7DF-5643-8C8B-D116B96ACB5C}" dt="2021-02-25T13:07:53.229" v="31376" actId="20577"/>
          <ac:spMkLst>
            <pc:docMk/>
            <pc:sldMk cId="2326429482" sldId="590"/>
            <ac:spMk id="3" creationId="{2B49A90E-1175-5B43-8A11-CC04560FFE30}"/>
          </ac:spMkLst>
        </pc:spChg>
        <pc:spChg chg="mod">
          <ac:chgData name="Nane Kratzke" userId="971be13ff4ee5ef6" providerId="LiveId" clId="{DD4F4B8C-A7DF-5643-8C8B-D116B96ACB5C}" dt="2021-02-25T13:20:01.453" v="31554" actId="14100"/>
          <ac:spMkLst>
            <pc:docMk/>
            <pc:sldMk cId="2326429482" sldId="590"/>
            <ac:spMk id="5" creationId="{1F7D597A-1328-384D-BC46-9679E8781D63}"/>
          </ac:spMkLst>
        </pc:spChg>
        <pc:spChg chg="del mod">
          <ac:chgData name="Nane Kratzke" userId="971be13ff4ee5ef6" providerId="LiveId" clId="{DD4F4B8C-A7DF-5643-8C8B-D116B96ACB5C}" dt="2021-02-25T13:01:21.685" v="31232" actId="478"/>
          <ac:spMkLst>
            <pc:docMk/>
            <pc:sldMk cId="2326429482" sldId="590"/>
            <ac:spMk id="6" creationId="{FB0D715F-FB61-E14E-9AA8-48E1F8F7AFF0}"/>
          </ac:spMkLst>
        </pc:spChg>
        <pc:spChg chg="del">
          <ac:chgData name="Nane Kratzke" userId="971be13ff4ee5ef6" providerId="LiveId" clId="{DD4F4B8C-A7DF-5643-8C8B-D116B96ACB5C}" dt="2021-02-25T13:01:24.959" v="31233" actId="478"/>
          <ac:spMkLst>
            <pc:docMk/>
            <pc:sldMk cId="2326429482" sldId="590"/>
            <ac:spMk id="7" creationId="{E544CC53-95DB-E446-B790-C9263ADCE1B0}"/>
          </ac:spMkLst>
        </pc:spChg>
        <pc:spChg chg="add mod">
          <ac:chgData name="Nane Kratzke" userId="971be13ff4ee5ef6" providerId="LiveId" clId="{DD4F4B8C-A7DF-5643-8C8B-D116B96ACB5C}" dt="2021-02-25T13:23:53.654" v="31640" actId="20577"/>
          <ac:spMkLst>
            <pc:docMk/>
            <pc:sldMk cId="2326429482" sldId="590"/>
            <ac:spMk id="8" creationId="{AA1B0C18-89B3-7E4E-A9C0-FF78F3EC8C91}"/>
          </ac:spMkLst>
        </pc:spChg>
        <pc:spChg chg="add mod">
          <ac:chgData name="Nane Kratzke" userId="971be13ff4ee5ef6" providerId="LiveId" clId="{DD4F4B8C-A7DF-5643-8C8B-D116B96ACB5C}" dt="2021-02-25T13:17:48.418" v="31543" actId="1076"/>
          <ac:spMkLst>
            <pc:docMk/>
            <pc:sldMk cId="2326429482" sldId="590"/>
            <ac:spMk id="9" creationId="{ABD1F2A0-6D20-F144-90DD-FB3DCD984968}"/>
          </ac:spMkLst>
        </pc:spChg>
        <pc:picChg chg="add mod">
          <ac:chgData name="Nane Kratzke" userId="971be13ff4ee5ef6" providerId="LiveId" clId="{DD4F4B8C-A7DF-5643-8C8B-D116B96ACB5C}" dt="2021-02-25T13:24:08.300" v="31642" actId="1076"/>
          <ac:picMkLst>
            <pc:docMk/>
            <pc:sldMk cId="2326429482" sldId="590"/>
            <ac:picMk id="10" creationId="{3A460A55-99F7-0242-95C9-128C5A621C9B}"/>
          </ac:picMkLst>
        </pc:picChg>
      </pc:sldChg>
      <pc:sldChg chg="addSp delSp modSp add mod">
        <pc:chgData name="Nane Kratzke" userId="971be13ff4ee5ef6" providerId="LiveId" clId="{DD4F4B8C-A7DF-5643-8C8B-D116B96ACB5C}" dt="2021-02-25T14:09:42.824" v="32731" actId="1076"/>
        <pc:sldMkLst>
          <pc:docMk/>
          <pc:sldMk cId="2414142745" sldId="591"/>
        </pc:sldMkLst>
        <pc:spChg chg="mod">
          <ac:chgData name="Nane Kratzke" userId="971be13ff4ee5ef6" providerId="LiveId" clId="{DD4F4B8C-A7DF-5643-8C8B-D116B96ACB5C}" dt="2021-02-25T13:42:12.920" v="31884" actId="20577"/>
          <ac:spMkLst>
            <pc:docMk/>
            <pc:sldMk cId="2414142745" sldId="591"/>
            <ac:spMk id="3" creationId="{A8082394-D45E-F14B-86FE-B056DFA2D839}"/>
          </ac:spMkLst>
        </pc:spChg>
        <pc:spChg chg="add del">
          <ac:chgData name="Nane Kratzke" userId="971be13ff4ee5ef6" providerId="LiveId" clId="{DD4F4B8C-A7DF-5643-8C8B-D116B96ACB5C}" dt="2021-02-25T13:55:22.749" v="32201"/>
          <ac:spMkLst>
            <pc:docMk/>
            <pc:sldMk cId="2414142745" sldId="591"/>
            <ac:spMk id="5" creationId="{C2BD5DFA-4AD8-0F49-8C66-48C58ECDAA50}"/>
          </ac:spMkLst>
        </pc:spChg>
        <pc:spChg chg="del mod">
          <ac:chgData name="Nane Kratzke" userId="971be13ff4ee5ef6" providerId="LiveId" clId="{DD4F4B8C-A7DF-5643-8C8B-D116B96ACB5C}" dt="2021-02-25T13:55:17.917" v="32199" actId="478"/>
          <ac:spMkLst>
            <pc:docMk/>
            <pc:sldMk cId="2414142745" sldId="591"/>
            <ac:spMk id="6" creationId="{782EF8D8-7EBA-7E43-90A3-C8139DA87067}"/>
          </ac:spMkLst>
        </pc:spChg>
        <pc:spChg chg="add mod">
          <ac:chgData name="Nane Kratzke" userId="971be13ff4ee5ef6" providerId="LiveId" clId="{DD4F4B8C-A7DF-5643-8C8B-D116B96ACB5C}" dt="2021-02-25T14:09:42.824" v="32731" actId="1076"/>
          <ac:spMkLst>
            <pc:docMk/>
            <pc:sldMk cId="2414142745" sldId="591"/>
            <ac:spMk id="9" creationId="{72868357-863F-9B43-88A7-4929C87BF6F3}"/>
          </ac:spMkLst>
        </pc:spChg>
        <pc:spChg chg="del">
          <ac:chgData name="Nane Kratzke" userId="971be13ff4ee5ef6" providerId="LiveId" clId="{DD4F4B8C-A7DF-5643-8C8B-D116B96ACB5C}" dt="2021-02-25T13:46:39.909" v="31945" actId="478"/>
          <ac:spMkLst>
            <pc:docMk/>
            <pc:sldMk cId="2414142745" sldId="591"/>
            <ac:spMk id="10" creationId="{9956851A-62F4-404A-B344-6A3F5B35B1A2}"/>
          </ac:spMkLst>
        </pc:spChg>
        <pc:spChg chg="del">
          <ac:chgData name="Nane Kratzke" userId="971be13ff4ee5ef6" providerId="LiveId" clId="{DD4F4B8C-A7DF-5643-8C8B-D116B96ACB5C}" dt="2021-02-25T13:50:39.501" v="32157" actId="478"/>
          <ac:spMkLst>
            <pc:docMk/>
            <pc:sldMk cId="2414142745" sldId="591"/>
            <ac:spMk id="11" creationId="{3BE92D71-6BCF-7B4C-B89C-BB00F183347B}"/>
          </ac:spMkLst>
        </pc:spChg>
        <pc:spChg chg="del mod">
          <ac:chgData name="Nane Kratzke" userId="971be13ff4ee5ef6" providerId="LiveId" clId="{DD4F4B8C-A7DF-5643-8C8B-D116B96ACB5C}" dt="2021-02-25T14:07:40.603" v="32626" actId="478"/>
          <ac:spMkLst>
            <pc:docMk/>
            <pc:sldMk cId="2414142745" sldId="591"/>
            <ac:spMk id="12" creationId="{0AC570EF-F5D9-0046-8579-13864A38E991}"/>
          </ac:spMkLst>
        </pc:spChg>
        <pc:spChg chg="add del mod">
          <ac:chgData name="Nane Kratzke" userId="971be13ff4ee5ef6" providerId="LiveId" clId="{DD4F4B8C-A7DF-5643-8C8B-D116B96ACB5C}" dt="2021-02-25T13:55:14.474" v="32198" actId="478"/>
          <ac:spMkLst>
            <pc:docMk/>
            <pc:sldMk cId="2414142745" sldId="591"/>
            <ac:spMk id="13" creationId="{8574E403-0E07-734C-AA06-07DAE1EB5A7F}"/>
          </ac:spMkLst>
        </pc:spChg>
        <pc:spChg chg="del">
          <ac:chgData name="Nane Kratzke" userId="971be13ff4ee5ef6" providerId="LiveId" clId="{DD4F4B8C-A7DF-5643-8C8B-D116B96ACB5C}" dt="2021-02-25T13:46:42.838" v="31946" actId="478"/>
          <ac:spMkLst>
            <pc:docMk/>
            <pc:sldMk cId="2414142745" sldId="591"/>
            <ac:spMk id="14" creationId="{AA679030-C0A9-AD48-B131-183D2ED8F76E}"/>
          </ac:spMkLst>
        </pc:spChg>
        <pc:spChg chg="add mod">
          <ac:chgData name="Nane Kratzke" userId="971be13ff4ee5ef6" providerId="LiveId" clId="{DD4F4B8C-A7DF-5643-8C8B-D116B96ACB5C}" dt="2021-02-25T14:09:33.858" v="32730" actId="14100"/>
          <ac:spMkLst>
            <pc:docMk/>
            <pc:sldMk cId="2414142745" sldId="591"/>
            <ac:spMk id="16" creationId="{8B7E9C7D-3FFB-9940-BD0E-3A4B8A4222F7}"/>
          </ac:spMkLst>
        </pc:spChg>
        <pc:picChg chg="add mod">
          <ac:chgData name="Nane Kratzke" userId="971be13ff4ee5ef6" providerId="LiveId" clId="{DD4F4B8C-A7DF-5643-8C8B-D116B96ACB5C}" dt="2021-02-25T14:08:43.423" v="32723" actId="1076"/>
          <ac:picMkLst>
            <pc:docMk/>
            <pc:sldMk cId="2414142745" sldId="591"/>
            <ac:picMk id="7" creationId="{C5999FA8-12D2-BB46-9D40-ED6E5566E1B8}"/>
          </ac:picMkLst>
        </pc:picChg>
        <pc:picChg chg="add mod">
          <ac:chgData name="Nane Kratzke" userId="971be13ff4ee5ef6" providerId="LiveId" clId="{DD4F4B8C-A7DF-5643-8C8B-D116B96ACB5C}" dt="2021-02-25T14:09:02.721" v="32726" actId="1076"/>
          <ac:picMkLst>
            <pc:docMk/>
            <pc:sldMk cId="2414142745" sldId="591"/>
            <ac:picMk id="10244" creationId="{04A5371E-A96C-384B-B75D-9CFAA2A21037}"/>
          </ac:picMkLst>
        </pc:picChg>
      </pc:sldChg>
      <pc:sldChg chg="add ord">
        <pc:chgData name="Nane Kratzke" userId="971be13ff4ee5ef6" providerId="LiveId" clId="{DD4F4B8C-A7DF-5643-8C8B-D116B96ACB5C}" dt="2021-02-25T14:16:09.032" v="32732" actId="20578"/>
        <pc:sldMkLst>
          <pc:docMk/>
          <pc:sldMk cId="2600768210" sldId="592"/>
        </pc:sldMkLst>
      </pc:sldChg>
      <pc:sldChg chg="modSp add mod">
        <pc:chgData name="Nane Kratzke" userId="971be13ff4ee5ef6" providerId="LiveId" clId="{DD4F4B8C-A7DF-5643-8C8B-D116B96ACB5C}" dt="2021-02-25T14:22:41.490" v="32936" actId="20577"/>
        <pc:sldMkLst>
          <pc:docMk/>
          <pc:sldMk cId="1131420915" sldId="593"/>
        </pc:sldMkLst>
        <pc:spChg chg="mod">
          <ac:chgData name="Nane Kratzke" userId="971be13ff4ee5ef6" providerId="LiveId" clId="{DD4F4B8C-A7DF-5643-8C8B-D116B96ACB5C}" dt="2021-02-25T14:21:55.317" v="32887"/>
          <ac:spMkLst>
            <pc:docMk/>
            <pc:sldMk cId="1131420915" sldId="593"/>
            <ac:spMk id="16" creationId="{132B66F9-E5F2-4E49-B577-868A844E29ED}"/>
          </ac:spMkLst>
        </pc:spChg>
        <pc:spChg chg="mod">
          <ac:chgData name="Nane Kratzke" userId="971be13ff4ee5ef6" providerId="LiveId" clId="{DD4F4B8C-A7DF-5643-8C8B-D116B96ACB5C}" dt="2021-02-25T14:22:41.490" v="32936" actId="20577"/>
          <ac:spMkLst>
            <pc:docMk/>
            <pc:sldMk cId="1131420915" sldId="593"/>
            <ac:spMk id="23" creationId="{843AD55F-A820-B34B-A476-52238CE2A01E}"/>
          </ac:spMkLst>
        </pc:spChg>
      </pc:sldChg>
      <pc:sldChg chg="addSp modSp add mod">
        <pc:chgData name="Nane Kratzke" userId="971be13ff4ee5ef6" providerId="LiveId" clId="{DD4F4B8C-A7DF-5643-8C8B-D116B96ACB5C}" dt="2021-02-25T14:29:42.444" v="33060" actId="20577"/>
        <pc:sldMkLst>
          <pc:docMk/>
          <pc:sldMk cId="111057490" sldId="594"/>
        </pc:sldMkLst>
        <pc:spChg chg="mod">
          <ac:chgData name="Nane Kratzke" userId="971be13ff4ee5ef6" providerId="LiveId" clId="{DD4F4B8C-A7DF-5643-8C8B-D116B96ACB5C}" dt="2021-02-25T14:25:40.602" v="32940"/>
          <ac:spMkLst>
            <pc:docMk/>
            <pc:sldMk cId="111057490" sldId="594"/>
            <ac:spMk id="16" creationId="{132B66F9-E5F2-4E49-B577-868A844E29ED}"/>
          </ac:spMkLst>
        </pc:spChg>
        <pc:spChg chg="mod">
          <ac:chgData name="Nane Kratzke" userId="971be13ff4ee5ef6" providerId="LiveId" clId="{DD4F4B8C-A7DF-5643-8C8B-D116B96ACB5C}" dt="2021-02-25T14:29:42.444" v="33060" actId="20577"/>
          <ac:spMkLst>
            <pc:docMk/>
            <pc:sldMk cId="111057490" sldId="594"/>
            <ac:spMk id="23" creationId="{843AD55F-A820-B34B-A476-52238CE2A01E}"/>
          </ac:spMkLst>
        </pc:spChg>
        <pc:picChg chg="mod">
          <ac:chgData name="Nane Kratzke" userId="971be13ff4ee5ef6" providerId="LiveId" clId="{DD4F4B8C-A7DF-5643-8C8B-D116B96ACB5C}" dt="2021-02-25T14:28:52.189" v="33025" actId="14100"/>
          <ac:picMkLst>
            <pc:docMk/>
            <pc:sldMk cId="111057490" sldId="594"/>
            <ac:picMk id="12290" creationId="{DC54D8F9-DAAB-8A4F-830A-D0323DEBA19F}"/>
          </ac:picMkLst>
        </pc:picChg>
        <pc:picChg chg="add mod">
          <ac:chgData name="Nane Kratzke" userId="971be13ff4ee5ef6" providerId="LiveId" clId="{DD4F4B8C-A7DF-5643-8C8B-D116B96ACB5C}" dt="2021-02-25T14:29:03.956" v="33028" actId="1076"/>
          <ac:picMkLst>
            <pc:docMk/>
            <pc:sldMk cId="111057490" sldId="594"/>
            <ac:picMk id="14338" creationId="{F60B25DB-6EB1-5248-8D80-A57C839295D0}"/>
          </ac:picMkLst>
        </pc:picChg>
      </pc:sldChg>
      <pc:sldChg chg="modSp add mod ord">
        <pc:chgData name="Nane Kratzke" userId="971be13ff4ee5ef6" providerId="LiveId" clId="{DD4F4B8C-A7DF-5643-8C8B-D116B96ACB5C}" dt="2021-02-25T14:33:22.628" v="33065" actId="20578"/>
        <pc:sldMkLst>
          <pc:docMk/>
          <pc:sldMk cId="2923594969" sldId="595"/>
        </pc:sldMkLst>
        <pc:spChg chg="mod">
          <ac:chgData name="Nane Kratzke" userId="971be13ff4ee5ef6" providerId="LiveId" clId="{DD4F4B8C-A7DF-5643-8C8B-D116B96ACB5C}" dt="2021-02-25T14:32:38.181" v="33063" actId="207"/>
          <ac:spMkLst>
            <pc:docMk/>
            <pc:sldMk cId="2923594969" sldId="595"/>
            <ac:spMk id="4" creationId="{7744107F-B706-604F-BAAE-87D504707D7C}"/>
          </ac:spMkLst>
        </pc:spChg>
      </pc:sldChg>
      <pc:sldChg chg="modSp add mod">
        <pc:chgData name="Nane Kratzke" userId="971be13ff4ee5ef6" providerId="LiveId" clId="{DD4F4B8C-A7DF-5643-8C8B-D116B96ACB5C}" dt="2021-02-25T14:34:03.721" v="33066" actId="207"/>
        <pc:sldMkLst>
          <pc:docMk/>
          <pc:sldMk cId="1906288818" sldId="596"/>
        </pc:sldMkLst>
        <pc:spChg chg="mod">
          <ac:chgData name="Nane Kratzke" userId="971be13ff4ee5ef6" providerId="LiveId" clId="{DD4F4B8C-A7DF-5643-8C8B-D116B96ACB5C}" dt="2021-02-25T14:34:03.721" v="33066" actId="207"/>
          <ac:spMkLst>
            <pc:docMk/>
            <pc:sldMk cId="1906288818" sldId="596"/>
            <ac:spMk id="4" creationId="{7744107F-B706-604F-BAAE-87D504707D7C}"/>
          </ac:spMkLst>
        </pc:spChg>
      </pc:sldChg>
      <pc:sldChg chg="modSp add mod">
        <pc:chgData name="Nane Kratzke" userId="971be13ff4ee5ef6" providerId="LiveId" clId="{DD4F4B8C-A7DF-5643-8C8B-D116B96ACB5C}" dt="2021-02-25T14:34:36.652" v="33069" actId="207"/>
        <pc:sldMkLst>
          <pc:docMk/>
          <pc:sldMk cId="4190664350" sldId="597"/>
        </pc:sldMkLst>
        <pc:spChg chg="mod">
          <ac:chgData name="Nane Kratzke" userId="971be13ff4ee5ef6" providerId="LiveId" clId="{DD4F4B8C-A7DF-5643-8C8B-D116B96ACB5C}" dt="2021-02-25T14:34:36.652" v="33069" actId="207"/>
          <ac:spMkLst>
            <pc:docMk/>
            <pc:sldMk cId="4190664350" sldId="597"/>
            <ac:spMk id="4" creationId="{7744107F-B706-604F-BAAE-87D504707D7C}"/>
          </ac:spMkLst>
        </pc:spChg>
      </pc:sldChg>
      <pc:sldChg chg="addSp delSp modSp add mod">
        <pc:chgData name="Nane Kratzke" userId="971be13ff4ee5ef6" providerId="LiveId" clId="{DD4F4B8C-A7DF-5643-8C8B-D116B96ACB5C}" dt="2021-02-25T15:34:06.458" v="35253" actId="404"/>
        <pc:sldMkLst>
          <pc:docMk/>
          <pc:sldMk cId="3960436354" sldId="598"/>
        </pc:sldMkLst>
        <pc:spChg chg="mod">
          <ac:chgData name="Nane Kratzke" userId="971be13ff4ee5ef6" providerId="LiveId" clId="{DD4F4B8C-A7DF-5643-8C8B-D116B96ACB5C}" dt="2021-02-25T14:53:52.406" v="33472" actId="20577"/>
          <ac:spMkLst>
            <pc:docMk/>
            <pc:sldMk cId="3960436354" sldId="598"/>
            <ac:spMk id="3" creationId="{A8082394-D45E-F14B-86FE-B056DFA2D839}"/>
          </ac:spMkLst>
        </pc:spChg>
        <pc:spChg chg="mod">
          <ac:chgData name="Nane Kratzke" userId="971be13ff4ee5ef6" providerId="LiveId" clId="{DD4F4B8C-A7DF-5643-8C8B-D116B96ACB5C}" dt="2021-02-25T14:59:40.825" v="33722" actId="20577"/>
          <ac:spMkLst>
            <pc:docMk/>
            <pc:sldMk cId="3960436354" sldId="598"/>
            <ac:spMk id="5" creationId="{A77090A8-5F75-BE49-AAB2-2F65C25A8030}"/>
          </ac:spMkLst>
        </pc:spChg>
        <pc:spChg chg="del">
          <ac:chgData name="Nane Kratzke" userId="971be13ff4ee5ef6" providerId="LiveId" clId="{DD4F4B8C-A7DF-5643-8C8B-D116B96ACB5C}" dt="2021-02-25T14:53:06.646" v="33459" actId="478"/>
          <ac:spMkLst>
            <pc:docMk/>
            <pc:sldMk cId="3960436354" sldId="598"/>
            <ac:spMk id="6" creationId="{59BB497B-997A-FD43-B459-A88A156481F0}"/>
          </ac:spMkLst>
        </pc:spChg>
        <pc:spChg chg="add mod">
          <ac:chgData name="Nane Kratzke" userId="971be13ff4ee5ef6" providerId="LiveId" clId="{DD4F4B8C-A7DF-5643-8C8B-D116B96ACB5C}" dt="2021-02-25T15:34:06.458" v="35253" actId="404"/>
          <ac:spMkLst>
            <pc:docMk/>
            <pc:sldMk cId="3960436354" sldId="598"/>
            <ac:spMk id="7" creationId="{ED236436-46F0-0047-B020-B2941FD71A73}"/>
          </ac:spMkLst>
        </pc:spChg>
        <pc:spChg chg="mod">
          <ac:chgData name="Nane Kratzke" userId="971be13ff4ee5ef6" providerId="LiveId" clId="{DD4F4B8C-A7DF-5643-8C8B-D116B96ACB5C}" dt="2021-02-25T14:53:29.762" v="33461" actId="207"/>
          <ac:spMkLst>
            <pc:docMk/>
            <pc:sldMk cId="3960436354" sldId="598"/>
            <ac:spMk id="9" creationId="{256BAF84-2978-4D4E-BFB0-FB1731A66F90}"/>
          </ac:spMkLst>
        </pc:spChg>
        <pc:spChg chg="mod">
          <ac:chgData name="Nane Kratzke" userId="971be13ff4ee5ef6" providerId="LiveId" clId="{DD4F4B8C-A7DF-5643-8C8B-D116B96ACB5C}" dt="2021-02-25T14:56:43.572" v="33559" actId="14100"/>
          <ac:spMkLst>
            <pc:docMk/>
            <pc:sldMk cId="3960436354" sldId="598"/>
            <ac:spMk id="11" creationId="{E416EE7B-088B-4A40-9C07-0A7879346E5B}"/>
          </ac:spMkLst>
        </pc:spChg>
        <pc:picChg chg="del">
          <ac:chgData name="Nane Kratzke" userId="971be13ff4ee5ef6" providerId="LiveId" clId="{DD4F4B8C-A7DF-5643-8C8B-D116B96ACB5C}" dt="2021-02-25T14:52:36.091" v="33456" actId="478"/>
          <ac:picMkLst>
            <pc:docMk/>
            <pc:sldMk cId="3960436354" sldId="598"/>
            <ac:picMk id="1032" creationId="{8CEE9312-D342-E541-BD06-926C9EA4AE2B}"/>
          </ac:picMkLst>
        </pc:picChg>
      </pc:sldChg>
      <pc:sldChg chg="modSp add mod">
        <pc:chgData name="Nane Kratzke" userId="971be13ff4ee5ef6" providerId="LiveId" clId="{DD4F4B8C-A7DF-5643-8C8B-D116B96ACB5C}" dt="2021-02-25T15:07:20.068" v="34110" actId="20577"/>
        <pc:sldMkLst>
          <pc:docMk/>
          <pc:sldMk cId="3809587977" sldId="599"/>
        </pc:sldMkLst>
        <pc:spChg chg="mod">
          <ac:chgData name="Nane Kratzke" userId="971be13ff4ee5ef6" providerId="LiveId" clId="{DD4F4B8C-A7DF-5643-8C8B-D116B96ACB5C}" dt="2021-02-25T15:00:12.781" v="33734" actId="20577"/>
          <ac:spMkLst>
            <pc:docMk/>
            <pc:sldMk cId="3809587977" sldId="599"/>
            <ac:spMk id="3" creationId="{A8082394-D45E-F14B-86FE-B056DFA2D839}"/>
          </ac:spMkLst>
        </pc:spChg>
        <pc:spChg chg="mod">
          <ac:chgData name="Nane Kratzke" userId="971be13ff4ee5ef6" providerId="LiveId" clId="{DD4F4B8C-A7DF-5643-8C8B-D116B96ACB5C}" dt="2021-02-25T15:07:20.068" v="34110" actId="20577"/>
          <ac:spMkLst>
            <pc:docMk/>
            <pc:sldMk cId="3809587977" sldId="599"/>
            <ac:spMk id="5" creationId="{A77090A8-5F75-BE49-AAB2-2F65C25A8030}"/>
          </ac:spMkLst>
        </pc:spChg>
        <pc:spChg chg="mod">
          <ac:chgData name="Nane Kratzke" userId="971be13ff4ee5ef6" providerId="LiveId" clId="{DD4F4B8C-A7DF-5643-8C8B-D116B96ACB5C}" dt="2021-02-25T15:00:34.886" v="33737" actId="207"/>
          <ac:spMkLst>
            <pc:docMk/>
            <pc:sldMk cId="3809587977" sldId="599"/>
            <ac:spMk id="9" creationId="{256BAF84-2978-4D4E-BFB0-FB1731A66F90}"/>
          </ac:spMkLst>
        </pc:spChg>
        <pc:spChg chg="mod">
          <ac:chgData name="Nane Kratzke" userId="971be13ff4ee5ef6" providerId="LiveId" clId="{DD4F4B8C-A7DF-5643-8C8B-D116B96ACB5C}" dt="2021-02-25T15:01:58.021" v="33770" actId="1076"/>
          <ac:spMkLst>
            <pc:docMk/>
            <pc:sldMk cId="3809587977" sldId="599"/>
            <ac:spMk id="11" creationId="{E416EE7B-088B-4A40-9C07-0A7879346E5B}"/>
          </ac:spMkLst>
        </pc:spChg>
      </pc:sldChg>
      <pc:sldChg chg="modSp add mod">
        <pc:chgData name="Nane Kratzke" userId="971be13ff4ee5ef6" providerId="LiveId" clId="{DD4F4B8C-A7DF-5643-8C8B-D116B96ACB5C}" dt="2021-02-25T15:14:22.635" v="34386" actId="14100"/>
        <pc:sldMkLst>
          <pc:docMk/>
          <pc:sldMk cId="3452727480" sldId="600"/>
        </pc:sldMkLst>
        <pc:spChg chg="mod">
          <ac:chgData name="Nane Kratzke" userId="971be13ff4ee5ef6" providerId="LiveId" clId="{DD4F4B8C-A7DF-5643-8C8B-D116B96ACB5C}" dt="2021-02-25T15:08:01.165" v="34130" actId="20577"/>
          <ac:spMkLst>
            <pc:docMk/>
            <pc:sldMk cId="3452727480" sldId="600"/>
            <ac:spMk id="3" creationId="{A8082394-D45E-F14B-86FE-B056DFA2D839}"/>
          </ac:spMkLst>
        </pc:spChg>
        <pc:spChg chg="mod">
          <ac:chgData name="Nane Kratzke" userId="971be13ff4ee5ef6" providerId="LiveId" clId="{DD4F4B8C-A7DF-5643-8C8B-D116B96ACB5C}" dt="2021-02-25T15:14:12.124" v="34384" actId="20577"/>
          <ac:spMkLst>
            <pc:docMk/>
            <pc:sldMk cId="3452727480" sldId="600"/>
            <ac:spMk id="5" creationId="{A77090A8-5F75-BE49-AAB2-2F65C25A8030}"/>
          </ac:spMkLst>
        </pc:spChg>
        <pc:spChg chg="mod">
          <ac:chgData name="Nane Kratzke" userId="971be13ff4ee5ef6" providerId="LiveId" clId="{DD4F4B8C-A7DF-5643-8C8B-D116B96ACB5C}" dt="2021-02-25T15:09:49.256" v="34176" actId="207"/>
          <ac:spMkLst>
            <pc:docMk/>
            <pc:sldMk cId="3452727480" sldId="600"/>
            <ac:spMk id="9" creationId="{256BAF84-2978-4D4E-BFB0-FB1731A66F90}"/>
          </ac:spMkLst>
        </pc:spChg>
        <pc:spChg chg="mod">
          <ac:chgData name="Nane Kratzke" userId="971be13ff4ee5ef6" providerId="LiveId" clId="{DD4F4B8C-A7DF-5643-8C8B-D116B96ACB5C}" dt="2021-02-25T15:14:22.635" v="34386" actId="14100"/>
          <ac:spMkLst>
            <pc:docMk/>
            <pc:sldMk cId="3452727480" sldId="600"/>
            <ac:spMk id="11" creationId="{E416EE7B-088B-4A40-9C07-0A7879346E5B}"/>
          </ac:spMkLst>
        </pc:spChg>
      </pc:sldChg>
      <pc:sldChg chg="addSp modSp add mod">
        <pc:chgData name="Nane Kratzke" userId="971be13ff4ee5ef6" providerId="LiveId" clId="{DD4F4B8C-A7DF-5643-8C8B-D116B96ACB5C}" dt="2021-02-25T15:29:52.916" v="34853" actId="14100"/>
        <pc:sldMkLst>
          <pc:docMk/>
          <pc:sldMk cId="3923757959" sldId="601"/>
        </pc:sldMkLst>
        <pc:spChg chg="mod">
          <ac:chgData name="Nane Kratzke" userId="971be13ff4ee5ef6" providerId="LiveId" clId="{DD4F4B8C-A7DF-5643-8C8B-D116B96ACB5C}" dt="2021-02-25T15:15:18.114" v="34410" actId="20577"/>
          <ac:spMkLst>
            <pc:docMk/>
            <pc:sldMk cId="3923757959" sldId="601"/>
            <ac:spMk id="3" creationId="{A8082394-D45E-F14B-86FE-B056DFA2D839}"/>
          </ac:spMkLst>
        </pc:spChg>
        <pc:spChg chg="mod">
          <ac:chgData name="Nane Kratzke" userId="971be13ff4ee5ef6" providerId="LiveId" clId="{DD4F4B8C-A7DF-5643-8C8B-D116B96ACB5C}" dt="2021-02-25T15:29:52.916" v="34853" actId="14100"/>
          <ac:spMkLst>
            <pc:docMk/>
            <pc:sldMk cId="3923757959" sldId="601"/>
            <ac:spMk id="5" creationId="{A77090A8-5F75-BE49-AAB2-2F65C25A8030}"/>
          </ac:spMkLst>
        </pc:spChg>
        <pc:spChg chg="add mod">
          <ac:chgData name="Nane Kratzke" userId="971be13ff4ee5ef6" providerId="LiveId" clId="{DD4F4B8C-A7DF-5643-8C8B-D116B96ACB5C}" dt="2021-02-25T15:29:42.413" v="34851" actId="1076"/>
          <ac:spMkLst>
            <pc:docMk/>
            <pc:sldMk cId="3923757959" sldId="601"/>
            <ac:spMk id="6" creationId="{C96494AA-FFCC-A141-A44E-AB36EB9AD3E0}"/>
          </ac:spMkLst>
        </pc:spChg>
        <pc:spChg chg="mod">
          <ac:chgData name="Nane Kratzke" userId="971be13ff4ee5ef6" providerId="LiveId" clId="{DD4F4B8C-A7DF-5643-8C8B-D116B96ACB5C}" dt="2021-02-25T15:15:46.987" v="34413" actId="207"/>
          <ac:spMkLst>
            <pc:docMk/>
            <pc:sldMk cId="3923757959" sldId="601"/>
            <ac:spMk id="9" creationId="{256BAF84-2978-4D4E-BFB0-FB1731A66F90}"/>
          </ac:spMkLst>
        </pc:spChg>
        <pc:spChg chg="mod">
          <ac:chgData name="Nane Kratzke" userId="971be13ff4ee5ef6" providerId="LiveId" clId="{DD4F4B8C-A7DF-5643-8C8B-D116B96ACB5C}" dt="2021-02-25T15:16:55.141" v="34432" actId="20577"/>
          <ac:spMkLst>
            <pc:docMk/>
            <pc:sldMk cId="3923757959" sldId="601"/>
            <ac:spMk id="11" creationId="{E416EE7B-088B-4A40-9C07-0A7879346E5B}"/>
          </ac:spMkLst>
        </pc:spChg>
        <pc:picChg chg="add mod">
          <ac:chgData name="Nane Kratzke" userId="971be13ff4ee5ef6" providerId="LiveId" clId="{DD4F4B8C-A7DF-5643-8C8B-D116B96ACB5C}" dt="2021-02-25T15:29:36.540" v="34850" actId="1076"/>
          <ac:picMkLst>
            <pc:docMk/>
            <pc:sldMk cId="3923757959" sldId="601"/>
            <ac:picMk id="7" creationId="{8F430F55-2F00-604F-8F90-2D198EEF3BC5}"/>
          </ac:picMkLst>
        </pc:picChg>
      </pc:sldChg>
      <pc:sldChg chg="modSp add mod">
        <pc:chgData name="Nane Kratzke" userId="971be13ff4ee5ef6" providerId="LiveId" clId="{DD4F4B8C-A7DF-5643-8C8B-D116B96ACB5C}" dt="2021-03-04T07:50:48.045" v="35802" actId="207"/>
        <pc:sldMkLst>
          <pc:docMk/>
          <pc:sldMk cId="3569822196" sldId="602"/>
        </pc:sldMkLst>
        <pc:spChg chg="mod">
          <ac:chgData name="Nane Kratzke" userId="971be13ff4ee5ef6" providerId="LiveId" clId="{DD4F4B8C-A7DF-5643-8C8B-D116B96ACB5C}" dt="2021-03-04T07:50:38.599" v="35801" actId="207"/>
          <ac:spMkLst>
            <pc:docMk/>
            <pc:sldMk cId="3569822196" sldId="602"/>
            <ac:spMk id="13" creationId="{35A1FF95-A986-A74F-A460-6A5651F238AE}"/>
          </ac:spMkLst>
        </pc:spChg>
        <pc:spChg chg="mod">
          <ac:chgData name="Nane Kratzke" userId="971be13ff4ee5ef6" providerId="LiveId" clId="{DD4F4B8C-A7DF-5643-8C8B-D116B96ACB5C}" dt="2021-03-04T07:50:48.045" v="35802" actId="207"/>
          <ac:spMkLst>
            <pc:docMk/>
            <pc:sldMk cId="3569822196" sldId="602"/>
            <ac:spMk id="14" creationId="{AF790031-0FA6-A043-A259-6C973BE92E9E}"/>
          </ac:spMkLst>
        </pc:spChg>
      </pc:sldChg>
    </pc:docChg>
  </pc:docChgLst>
  <pc:docChgLst>
    <pc:chgData name="Nane Kratzke" userId="971be13ff4ee5ef6" providerId="LiveId" clId="{6875537B-8D98-494E-B8F3-8651428C5DFD}"/>
    <pc:docChg chg="modSld">
      <pc:chgData name="Nane Kratzke" userId="971be13ff4ee5ef6" providerId="LiveId" clId="{6875537B-8D98-494E-B8F3-8651428C5DFD}" dt="2023-03-27T10:07:57.366" v="0" actId="478"/>
      <pc:docMkLst>
        <pc:docMk/>
      </pc:docMkLst>
      <pc:sldChg chg="delSp">
        <pc:chgData name="Nane Kratzke" userId="971be13ff4ee5ef6" providerId="LiveId" clId="{6875537B-8D98-494E-B8F3-8651428C5DFD}" dt="2023-03-27T10:07:57.366" v="0" actId="478"/>
        <pc:sldMkLst>
          <pc:docMk/>
          <pc:sldMk cId="1293430604" sldId="510"/>
        </pc:sldMkLst>
        <pc:picChg chg="del">
          <ac:chgData name="Nane Kratzke" userId="971be13ff4ee5ef6" providerId="LiveId" clId="{6875537B-8D98-494E-B8F3-8651428C5DFD}" dt="2023-03-27T10:07:57.366" v="0" actId="478"/>
          <ac:picMkLst>
            <pc:docMk/>
            <pc:sldMk cId="1293430604" sldId="510"/>
            <ac:picMk id="5" creationId="{C23649B0-8EDD-7EEF-0255-122A8A19D537}"/>
          </ac:picMkLst>
        </pc:picChg>
      </pc:sldChg>
    </pc:docChg>
  </pc:docChgLst>
  <pc:docChgLst>
    <pc:chgData name="Nane Kratzke" userId="971be13ff4ee5ef6" providerId="LiveId" clId="{F771154E-FD66-A14D-A433-CDE216477CE4}"/>
    <pc:docChg chg="modSld">
      <pc:chgData name="Nane Kratzke" userId="971be13ff4ee5ef6" providerId="LiveId" clId="{F771154E-FD66-A14D-A433-CDE216477CE4}" dt="2022-12-03T11:10:25.630" v="9" actId="14100"/>
      <pc:docMkLst>
        <pc:docMk/>
      </pc:docMkLst>
      <pc:sldChg chg="modSp mod">
        <pc:chgData name="Nane Kratzke" userId="971be13ff4ee5ef6" providerId="LiveId" clId="{F771154E-FD66-A14D-A433-CDE216477CE4}" dt="2022-12-03T11:10:25.630" v="9" actId="14100"/>
        <pc:sldMkLst>
          <pc:docMk/>
          <pc:sldMk cId="1293430604" sldId="510"/>
        </pc:sldMkLst>
        <pc:spChg chg="mod">
          <ac:chgData name="Nane Kratzke" userId="971be13ff4ee5ef6" providerId="LiveId" clId="{F771154E-FD66-A14D-A433-CDE216477CE4}" dt="2022-12-03T11:10:25.630" v="9" actId="14100"/>
          <ac:spMkLst>
            <pc:docMk/>
            <pc:sldMk cId="1293430604" sldId="510"/>
            <ac:spMk id="2" creationId="{4A0205DE-083B-2543-A49A-E6E6552164F2}"/>
          </ac:spMkLst>
        </pc:spChg>
      </pc:sldChg>
    </pc:docChg>
  </pc:docChgLst>
  <pc:docChgLst>
    <pc:chgData name="Nane Kratzke" userId="971be13ff4ee5ef6" providerId="LiveId" clId="{DD20FE7B-B758-854C-8A58-B6F418A73E13}"/>
    <pc:docChg chg="undo custSel addSld delSld modSld sldOrd modNotesMaster modHandout">
      <pc:chgData name="Nane Kratzke" userId="971be13ff4ee5ef6" providerId="LiveId" clId="{DD20FE7B-B758-854C-8A58-B6F418A73E13}" dt="2020-10-09T12:02:51.406" v="12072" actId="2696"/>
      <pc:docMkLst>
        <pc:docMk/>
      </pc:docMkLst>
      <pc:sldChg chg="del modNotes">
        <pc:chgData name="Nane Kratzke" userId="971be13ff4ee5ef6" providerId="LiveId" clId="{DD20FE7B-B758-854C-8A58-B6F418A73E13}" dt="2020-10-09T12:02:51.406" v="12072" actId="2696"/>
        <pc:sldMkLst>
          <pc:docMk/>
          <pc:sldMk cId="3899961691" sldId="282"/>
        </pc:sldMkLst>
      </pc:sldChg>
      <pc:sldChg chg="addSp delSp modSp mod">
        <pc:chgData name="Nane Kratzke" userId="971be13ff4ee5ef6" providerId="LiveId" clId="{DD20FE7B-B758-854C-8A58-B6F418A73E13}" dt="2020-10-09T11:40:30.357" v="11717"/>
        <pc:sldMkLst>
          <pc:docMk/>
          <pc:sldMk cId="2120406402" sldId="297"/>
        </pc:sldMkLst>
        <pc:spChg chg="del">
          <ac:chgData name="Nane Kratzke" userId="971be13ff4ee5ef6" providerId="LiveId" clId="{DD20FE7B-B758-854C-8A58-B6F418A73E13}" dt="2020-10-02T11:06:29.407" v="11661"/>
          <ac:spMkLst>
            <pc:docMk/>
            <pc:sldMk cId="2120406402" sldId="297"/>
            <ac:spMk id="3" creationId="{7C21D13C-3AD0-C343-9971-78F755EEBC15}"/>
          </ac:spMkLst>
        </pc:spChg>
        <pc:spChg chg="add mod">
          <ac:chgData name="Nane Kratzke" userId="971be13ff4ee5ef6" providerId="LiveId" clId="{DD20FE7B-B758-854C-8A58-B6F418A73E13}" dt="2020-10-09T11:40:30.357" v="11717"/>
          <ac:spMkLst>
            <pc:docMk/>
            <pc:sldMk cId="2120406402" sldId="297"/>
            <ac:spMk id="3" creationId="{C9B2F66D-384C-714D-A0DC-56CCA4A28241}"/>
          </ac:spMkLst>
        </pc:spChg>
        <pc:spChg chg="add del mod">
          <ac:chgData name="Nane Kratzke" userId="971be13ff4ee5ef6" providerId="LiveId" clId="{DD20FE7B-B758-854C-8A58-B6F418A73E13}" dt="2020-10-09T11:40:12.760" v="11716" actId="478"/>
          <ac:spMkLst>
            <pc:docMk/>
            <pc:sldMk cId="2120406402" sldId="297"/>
            <ac:spMk id="4" creationId="{6271FB43-8059-3845-AAB1-562822ACAF82}"/>
          </ac:spMkLst>
        </pc:spChg>
        <pc:spChg chg="mod">
          <ac:chgData name="Nane Kratzke" userId="971be13ff4ee5ef6" providerId="LiveId" clId="{DD20FE7B-B758-854C-8A58-B6F418A73E13}" dt="2020-10-09T11:40:08.383" v="11715" actId="207"/>
          <ac:spMkLst>
            <pc:docMk/>
            <pc:sldMk cId="2120406402" sldId="297"/>
            <ac:spMk id="11" creationId="{73AC1E54-CF11-5E40-A642-499C3BC75946}"/>
          </ac:spMkLst>
        </pc:spChg>
      </pc:sldChg>
      <pc:sldChg chg="del">
        <pc:chgData name="Nane Kratzke" userId="971be13ff4ee5ef6" providerId="LiveId" clId="{DD20FE7B-B758-854C-8A58-B6F418A73E13}" dt="2020-09-27T16:17:40.343" v="94" actId="2696"/>
        <pc:sldMkLst>
          <pc:docMk/>
          <pc:sldMk cId="1261074856" sldId="321"/>
        </pc:sldMkLst>
      </pc:sldChg>
      <pc:sldChg chg="addSp delSp modSp mod modNotes">
        <pc:chgData name="Nane Kratzke" userId="971be13ff4ee5ef6" providerId="LiveId" clId="{DD20FE7B-B758-854C-8A58-B6F418A73E13}" dt="2020-10-09T11:40:30.357" v="11717"/>
        <pc:sldMkLst>
          <pc:docMk/>
          <pc:sldMk cId="704272100" sldId="323"/>
        </pc:sldMkLst>
        <pc:spChg chg="del">
          <ac:chgData name="Nane Kratzke" userId="971be13ff4ee5ef6" providerId="LiveId" clId="{DD20FE7B-B758-854C-8A58-B6F418A73E13}" dt="2020-10-02T11:06:29.407" v="11661"/>
          <ac:spMkLst>
            <pc:docMk/>
            <pc:sldMk cId="704272100" sldId="323"/>
            <ac:spMk id="3" creationId="{B28E5725-5CC0-EC4F-8FCA-C1B75683E948}"/>
          </ac:spMkLst>
        </pc:spChg>
        <pc:spChg chg="add mod">
          <ac:chgData name="Nane Kratzke" userId="971be13ff4ee5ef6" providerId="LiveId" clId="{DD20FE7B-B758-854C-8A58-B6F418A73E13}" dt="2020-10-09T11:40:30.357" v="11717"/>
          <ac:spMkLst>
            <pc:docMk/>
            <pc:sldMk cId="704272100" sldId="323"/>
            <ac:spMk id="3" creationId="{B54F9314-DB7D-5544-9A1A-BDF7C509E586}"/>
          </ac:spMkLst>
        </pc:spChg>
        <pc:spChg chg="add del mod">
          <ac:chgData name="Nane Kratzke" userId="971be13ff4ee5ef6" providerId="LiveId" clId="{DD20FE7B-B758-854C-8A58-B6F418A73E13}" dt="2020-10-02T11:11:34.144" v="11674" actId="478"/>
          <ac:spMkLst>
            <pc:docMk/>
            <pc:sldMk cId="704272100" sldId="323"/>
            <ac:spMk id="5" creationId="{026247F0-C011-3F40-A0C9-2685BF2D7077}"/>
          </ac:spMkLst>
        </pc:spChg>
        <pc:spChg chg="del">
          <ac:chgData name="Nane Kratzke" userId="971be13ff4ee5ef6" providerId="LiveId" clId="{DD20FE7B-B758-854C-8A58-B6F418A73E13}" dt="2020-09-27T16:15:22.322" v="17" actId="478"/>
          <ac:spMkLst>
            <pc:docMk/>
            <pc:sldMk cId="704272100" sldId="323"/>
            <ac:spMk id="5" creationId="{76250C44-F4B4-894E-89A1-33E5BA4BA373}"/>
          </ac:spMkLst>
        </pc:spChg>
        <pc:spChg chg="mod">
          <ac:chgData name="Nane Kratzke" userId="971be13ff4ee5ef6" providerId="LiveId" clId="{DD20FE7B-B758-854C-8A58-B6F418A73E13}" dt="2020-09-29T14:21:54.538" v="10052" actId="20577"/>
          <ac:spMkLst>
            <pc:docMk/>
            <pc:sldMk cId="704272100" sldId="323"/>
            <ac:spMk id="8" creationId="{0C508602-457E-2C4E-A9AC-85A3D0BD58E5}"/>
          </ac:spMkLst>
        </pc:spChg>
        <pc:spChg chg="mod">
          <ac:chgData name="Nane Kratzke" userId="971be13ff4ee5ef6" providerId="LiveId" clId="{DD20FE7B-B758-854C-8A58-B6F418A73E13}" dt="2020-09-27T16:15:08.075" v="13" actId="108"/>
          <ac:spMkLst>
            <pc:docMk/>
            <pc:sldMk cId="704272100" sldId="323"/>
            <ac:spMk id="9" creationId="{00115806-6A32-F54E-9BC4-E5EE59629008}"/>
          </ac:spMkLst>
        </pc:spChg>
        <pc:spChg chg="mod">
          <ac:chgData name="Nane Kratzke" userId="971be13ff4ee5ef6" providerId="LiveId" clId="{DD20FE7B-B758-854C-8A58-B6F418A73E13}" dt="2020-09-27T16:14:56.990" v="9" actId="108"/>
          <ac:spMkLst>
            <pc:docMk/>
            <pc:sldMk cId="704272100" sldId="323"/>
            <ac:spMk id="10" creationId="{8AE1F451-539F-1A4F-AC27-063749464136}"/>
          </ac:spMkLst>
        </pc:spChg>
        <pc:spChg chg="mod">
          <ac:chgData name="Nane Kratzke" userId="971be13ff4ee5ef6" providerId="LiveId" clId="{DD20FE7B-B758-854C-8A58-B6F418A73E13}" dt="2020-09-29T14:26:11.297" v="10067" actId="208"/>
          <ac:spMkLst>
            <pc:docMk/>
            <pc:sldMk cId="704272100" sldId="323"/>
            <ac:spMk id="11" creationId="{EF7CB2A2-8DEF-4342-BDE5-612E783EBFF2}"/>
          </ac:spMkLst>
        </pc:spChg>
        <pc:spChg chg="mod">
          <ac:chgData name="Nane Kratzke" userId="971be13ff4ee5ef6" providerId="LiveId" clId="{DD20FE7B-B758-854C-8A58-B6F418A73E13}" dt="2020-09-27T16:15:09.547" v="14" actId="108"/>
          <ac:spMkLst>
            <pc:docMk/>
            <pc:sldMk cId="704272100" sldId="323"/>
            <ac:spMk id="19" creationId="{9FCD17D6-8DFD-AC4D-802C-24291272A02A}"/>
          </ac:spMkLst>
        </pc:spChg>
        <pc:spChg chg="mod">
          <ac:chgData name="Nane Kratzke" userId="971be13ff4ee5ef6" providerId="LiveId" clId="{DD20FE7B-B758-854C-8A58-B6F418A73E13}" dt="2020-09-27T16:15:10.904" v="15" actId="108"/>
          <ac:spMkLst>
            <pc:docMk/>
            <pc:sldMk cId="704272100" sldId="323"/>
            <ac:spMk id="20" creationId="{FA44ADB4-C0C1-0344-AFAA-2667CC2580AF}"/>
          </ac:spMkLst>
        </pc:spChg>
        <pc:spChg chg="mod">
          <ac:chgData name="Nane Kratzke" userId="971be13ff4ee5ef6" providerId="LiveId" clId="{DD20FE7B-B758-854C-8A58-B6F418A73E13}" dt="2020-09-27T16:15:12.362" v="16" actId="108"/>
          <ac:spMkLst>
            <pc:docMk/>
            <pc:sldMk cId="704272100" sldId="323"/>
            <ac:spMk id="21" creationId="{7F42BBF5-3C44-C047-B360-7239ACDC5FDD}"/>
          </ac:spMkLst>
        </pc:spChg>
        <pc:picChg chg="mod">
          <ac:chgData name="Nane Kratzke" userId="971be13ff4ee5ef6" providerId="LiveId" clId="{DD20FE7B-B758-854C-8A58-B6F418A73E13}" dt="2020-09-27T16:15:26.389" v="18" actId="1076"/>
          <ac:picMkLst>
            <pc:docMk/>
            <pc:sldMk cId="704272100" sldId="323"/>
            <ac:picMk id="4" creationId="{7167DD6C-FCDB-FB42-80A5-B4A12AE545BA}"/>
          </ac:picMkLst>
        </pc:picChg>
        <pc:cxnChg chg="mod">
          <ac:chgData name="Nane Kratzke" userId="971be13ff4ee5ef6" providerId="LiveId" clId="{DD20FE7B-B758-854C-8A58-B6F418A73E13}" dt="2020-09-27T16:15:00.054" v="11" actId="108"/>
          <ac:cxnSpMkLst>
            <pc:docMk/>
            <pc:sldMk cId="704272100" sldId="323"/>
            <ac:cxnSpMk id="13" creationId="{F3C37285-1A19-794C-8268-3568881D9039}"/>
          </ac:cxnSpMkLst>
        </pc:cxnChg>
        <pc:cxnChg chg="mod">
          <ac:chgData name="Nane Kratzke" userId="971be13ff4ee5ef6" providerId="LiveId" clId="{DD20FE7B-B758-854C-8A58-B6F418A73E13}" dt="2020-09-27T16:15:08.075" v="13" actId="108"/>
          <ac:cxnSpMkLst>
            <pc:docMk/>
            <pc:sldMk cId="704272100" sldId="323"/>
            <ac:cxnSpMk id="14" creationId="{468D2ABF-9282-0142-865F-C3A8C968E076}"/>
          </ac:cxnSpMkLst>
        </pc:cxnChg>
        <pc:cxnChg chg="mod">
          <ac:chgData name="Nane Kratzke" userId="971be13ff4ee5ef6" providerId="LiveId" clId="{DD20FE7B-B758-854C-8A58-B6F418A73E13}" dt="2020-09-27T16:15:08.075" v="13" actId="108"/>
          <ac:cxnSpMkLst>
            <pc:docMk/>
            <pc:sldMk cId="704272100" sldId="323"/>
            <ac:cxnSpMk id="15" creationId="{3298D7B8-E3ED-CA4E-BC12-F31964FDE137}"/>
          </ac:cxnSpMkLst>
        </pc:cxnChg>
      </pc:sldChg>
      <pc:sldChg chg="del">
        <pc:chgData name="Nane Kratzke" userId="971be13ff4ee5ef6" providerId="LiveId" clId="{DD20FE7B-B758-854C-8A58-B6F418A73E13}" dt="2020-09-27T16:42:20.819" v="596" actId="2696"/>
        <pc:sldMkLst>
          <pc:docMk/>
          <pc:sldMk cId="808877367" sldId="324"/>
        </pc:sldMkLst>
      </pc:sldChg>
      <pc:sldChg chg="del">
        <pc:chgData name="Nane Kratzke" userId="971be13ff4ee5ef6" providerId="LiveId" clId="{DD20FE7B-B758-854C-8A58-B6F418A73E13}" dt="2020-09-27T16:17:39.793" v="70" actId="2696"/>
        <pc:sldMkLst>
          <pc:docMk/>
          <pc:sldMk cId="430288380" sldId="326"/>
        </pc:sldMkLst>
      </pc:sldChg>
      <pc:sldChg chg="del">
        <pc:chgData name="Nane Kratzke" userId="971be13ff4ee5ef6" providerId="LiveId" clId="{DD20FE7B-B758-854C-8A58-B6F418A73E13}" dt="2020-09-27T16:17:41.302" v="137" actId="2696"/>
        <pc:sldMkLst>
          <pc:docMk/>
          <pc:sldMk cId="33612913" sldId="327"/>
        </pc:sldMkLst>
      </pc:sldChg>
      <pc:sldChg chg="addSp delSp modSp">
        <pc:chgData name="Nane Kratzke" userId="971be13ff4ee5ef6" providerId="LiveId" clId="{DD20FE7B-B758-854C-8A58-B6F418A73E13}" dt="2020-10-09T11:40:30.357" v="11717"/>
        <pc:sldMkLst>
          <pc:docMk/>
          <pc:sldMk cId="3704082915" sldId="328"/>
        </pc:sldMkLst>
        <pc:spChg chg="add del mod">
          <ac:chgData name="Nane Kratzke" userId="971be13ff4ee5ef6" providerId="LiveId" clId="{DD20FE7B-B758-854C-8A58-B6F418A73E13}" dt="2020-10-09T11:40:30.357" v="11717"/>
          <ac:spMkLst>
            <pc:docMk/>
            <pc:sldMk cId="3704082915" sldId="328"/>
            <ac:spMk id="2" creationId="{D3035BAC-2CB2-2B42-82DC-38501FEC76C4}"/>
          </ac:spMkLst>
        </pc:spChg>
        <pc:spChg chg="add mod">
          <ac:chgData name="Nane Kratzke" userId="971be13ff4ee5ef6" providerId="LiveId" clId="{DD20FE7B-B758-854C-8A58-B6F418A73E13}" dt="2020-10-09T11:40:30.357" v="11717"/>
          <ac:spMkLst>
            <pc:docMk/>
            <pc:sldMk cId="3704082915" sldId="328"/>
            <ac:spMk id="3" creationId="{424983D5-2B44-414F-AC6B-50606020D9A5}"/>
          </ac:spMkLst>
        </pc:spChg>
        <pc:spChg chg="del">
          <ac:chgData name="Nane Kratzke" userId="971be13ff4ee5ef6" providerId="LiveId" clId="{DD20FE7B-B758-854C-8A58-B6F418A73E13}" dt="2020-10-02T11:06:29.407" v="11661"/>
          <ac:spMkLst>
            <pc:docMk/>
            <pc:sldMk cId="3704082915" sldId="328"/>
            <ac:spMk id="4" creationId="{E6376621-E45D-C446-9F2F-DB8FE5CE8921}"/>
          </ac:spMkLst>
        </pc:spChg>
      </pc:sldChg>
      <pc:sldChg chg="del">
        <pc:chgData name="Nane Kratzke" userId="971be13ff4ee5ef6" providerId="LiveId" clId="{DD20FE7B-B758-854C-8A58-B6F418A73E13}" dt="2020-09-27T16:17:41.332" v="139" actId="2696"/>
        <pc:sldMkLst>
          <pc:docMk/>
          <pc:sldMk cId="534949039" sldId="329"/>
        </pc:sldMkLst>
      </pc:sldChg>
      <pc:sldChg chg="del">
        <pc:chgData name="Nane Kratzke" userId="971be13ff4ee5ef6" providerId="LiveId" clId="{DD20FE7B-B758-854C-8A58-B6F418A73E13}" dt="2020-09-27T16:17:39.858" v="73" actId="2696"/>
        <pc:sldMkLst>
          <pc:docMk/>
          <pc:sldMk cId="3078893197" sldId="330"/>
        </pc:sldMkLst>
      </pc:sldChg>
      <pc:sldChg chg="del">
        <pc:chgData name="Nane Kratzke" userId="971be13ff4ee5ef6" providerId="LiveId" clId="{DD20FE7B-B758-854C-8A58-B6F418A73E13}" dt="2020-09-27T16:17:40.168" v="83" actId="2696"/>
        <pc:sldMkLst>
          <pc:docMk/>
          <pc:sldMk cId="2219886769" sldId="331"/>
        </pc:sldMkLst>
      </pc:sldChg>
      <pc:sldChg chg="del">
        <pc:chgData name="Nane Kratzke" userId="971be13ff4ee5ef6" providerId="LiveId" clId="{DD20FE7B-B758-854C-8A58-B6F418A73E13}" dt="2020-09-27T16:17:40.396" v="97" actId="2696"/>
        <pc:sldMkLst>
          <pc:docMk/>
          <pc:sldMk cId="982004980" sldId="332"/>
        </pc:sldMkLst>
      </pc:sldChg>
      <pc:sldChg chg="addSp delSp modSp mod">
        <pc:chgData name="Nane Kratzke" userId="971be13ff4ee5ef6" providerId="LiveId" clId="{DD20FE7B-B758-854C-8A58-B6F418A73E13}" dt="2020-10-09T11:40:30.357" v="11717"/>
        <pc:sldMkLst>
          <pc:docMk/>
          <pc:sldMk cId="3201834561" sldId="337"/>
        </pc:sldMkLst>
        <pc:spChg chg="add del mod">
          <ac:chgData name="Nane Kratzke" userId="971be13ff4ee5ef6" providerId="LiveId" clId="{DD20FE7B-B758-854C-8A58-B6F418A73E13}" dt="2020-10-09T11:40:30.357" v="11717"/>
          <ac:spMkLst>
            <pc:docMk/>
            <pc:sldMk cId="3201834561" sldId="337"/>
            <ac:spMk id="2" creationId="{FED0DF2C-2829-1448-8F5E-7949D16DE57E}"/>
          </ac:spMkLst>
        </pc:spChg>
        <pc:spChg chg="add mod">
          <ac:chgData name="Nane Kratzke" userId="971be13ff4ee5ef6" providerId="LiveId" clId="{DD20FE7B-B758-854C-8A58-B6F418A73E13}" dt="2020-10-09T11:40:30.357" v="11717"/>
          <ac:spMkLst>
            <pc:docMk/>
            <pc:sldMk cId="3201834561" sldId="337"/>
            <ac:spMk id="3" creationId="{AC88F7FE-4F78-694C-B3D8-BE9CE3DAD6E1}"/>
          </ac:spMkLst>
        </pc:spChg>
        <pc:spChg chg="mod">
          <ac:chgData name="Nane Kratzke" userId="971be13ff4ee5ef6" providerId="LiveId" clId="{DD20FE7B-B758-854C-8A58-B6F418A73E13}" dt="2020-09-29T08:06:37.592" v="3365" actId="20577"/>
          <ac:spMkLst>
            <pc:docMk/>
            <pc:sldMk cId="3201834561" sldId="337"/>
            <ac:spMk id="4" creationId="{1A1F085B-B0A9-1B43-97C4-4B3A75E7F90D}"/>
          </ac:spMkLst>
        </pc:spChg>
        <pc:spChg chg="del">
          <ac:chgData name="Nane Kratzke" userId="971be13ff4ee5ef6" providerId="LiveId" clId="{DD20FE7B-B758-854C-8A58-B6F418A73E13}" dt="2020-10-02T11:06:29.407" v="11661"/>
          <ac:spMkLst>
            <pc:docMk/>
            <pc:sldMk cId="3201834561" sldId="337"/>
            <ac:spMk id="5" creationId="{8332D53C-7CE4-F34E-BEB1-E0A1450FB2A6}"/>
          </ac:spMkLst>
        </pc:spChg>
      </pc:sldChg>
      <pc:sldChg chg="del">
        <pc:chgData name="Nane Kratzke" userId="971be13ff4ee5ef6" providerId="LiveId" clId="{DD20FE7B-B758-854C-8A58-B6F418A73E13}" dt="2020-09-27T16:17:41.482" v="141" actId="2696"/>
        <pc:sldMkLst>
          <pc:docMk/>
          <pc:sldMk cId="596661056" sldId="338"/>
        </pc:sldMkLst>
      </pc:sldChg>
      <pc:sldChg chg="del">
        <pc:chgData name="Nane Kratzke" userId="971be13ff4ee5ef6" providerId="LiveId" clId="{DD20FE7B-B758-854C-8A58-B6F418A73E13}" dt="2020-09-27T16:17:40.181" v="84" actId="2696"/>
        <pc:sldMkLst>
          <pc:docMk/>
          <pc:sldMk cId="1508817570" sldId="339"/>
        </pc:sldMkLst>
      </pc:sldChg>
      <pc:sldChg chg="del">
        <pc:chgData name="Nane Kratzke" userId="971be13ff4ee5ef6" providerId="LiveId" clId="{DD20FE7B-B758-854C-8A58-B6F418A73E13}" dt="2020-09-27T16:17:39.769" v="69" actId="2696"/>
        <pc:sldMkLst>
          <pc:docMk/>
          <pc:sldMk cId="2273577900" sldId="340"/>
        </pc:sldMkLst>
      </pc:sldChg>
      <pc:sldChg chg="del">
        <pc:chgData name="Nane Kratzke" userId="971be13ff4ee5ef6" providerId="LiveId" clId="{DD20FE7B-B758-854C-8A58-B6F418A73E13}" dt="2020-09-27T16:17:40.333" v="93" actId="2696"/>
        <pc:sldMkLst>
          <pc:docMk/>
          <pc:sldMk cId="883740929" sldId="342"/>
        </pc:sldMkLst>
      </pc:sldChg>
      <pc:sldChg chg="del">
        <pc:chgData name="Nane Kratzke" userId="971be13ff4ee5ef6" providerId="LiveId" clId="{DD20FE7B-B758-854C-8A58-B6F418A73E13}" dt="2020-09-27T16:17:40.280" v="89" actId="2696"/>
        <pc:sldMkLst>
          <pc:docMk/>
          <pc:sldMk cId="1623516218" sldId="343"/>
        </pc:sldMkLst>
      </pc:sldChg>
      <pc:sldChg chg="del">
        <pc:chgData name="Nane Kratzke" userId="971be13ff4ee5ef6" providerId="LiveId" clId="{DD20FE7B-B758-854C-8A58-B6F418A73E13}" dt="2020-09-27T16:17:40.550" v="108" actId="2696"/>
        <pc:sldMkLst>
          <pc:docMk/>
          <pc:sldMk cId="3306450770" sldId="344"/>
        </pc:sldMkLst>
      </pc:sldChg>
      <pc:sldChg chg="del">
        <pc:chgData name="Nane Kratzke" userId="971be13ff4ee5ef6" providerId="LiveId" clId="{DD20FE7B-B758-854C-8A58-B6F418A73E13}" dt="2020-09-27T16:17:40.229" v="86" actId="2696"/>
        <pc:sldMkLst>
          <pc:docMk/>
          <pc:sldMk cId="1536310720" sldId="345"/>
        </pc:sldMkLst>
      </pc:sldChg>
      <pc:sldChg chg="addSp delSp modSp mod">
        <pc:chgData name="Nane Kratzke" userId="971be13ff4ee5ef6" providerId="LiveId" clId="{DD20FE7B-B758-854C-8A58-B6F418A73E13}" dt="2020-10-09T11:40:30.357" v="11717"/>
        <pc:sldMkLst>
          <pc:docMk/>
          <pc:sldMk cId="4032822108" sldId="399"/>
        </pc:sldMkLst>
        <pc:spChg chg="add mod">
          <ac:chgData name="Nane Kratzke" userId="971be13ff4ee5ef6" providerId="LiveId" clId="{DD20FE7B-B758-854C-8A58-B6F418A73E13}" dt="2020-10-09T11:40:30.357" v="11717"/>
          <ac:spMkLst>
            <pc:docMk/>
            <pc:sldMk cId="4032822108" sldId="399"/>
            <ac:spMk id="4" creationId="{1EEDCECB-BF87-4742-B575-D6D909E7BE50}"/>
          </ac:spMkLst>
        </pc:spChg>
        <pc:spChg chg="del">
          <ac:chgData name="Nane Kratzke" userId="971be13ff4ee5ef6" providerId="LiveId" clId="{DD20FE7B-B758-854C-8A58-B6F418A73E13}" dt="2020-10-02T11:06:29.407" v="11661"/>
          <ac:spMkLst>
            <pc:docMk/>
            <pc:sldMk cId="4032822108" sldId="399"/>
            <ac:spMk id="4" creationId="{6A83BCD6-57DF-C94E-8AB3-A307B8B7BE71}"/>
          </ac:spMkLst>
        </pc:spChg>
        <pc:spChg chg="add del mod">
          <ac:chgData name="Nane Kratzke" userId="971be13ff4ee5ef6" providerId="LiveId" clId="{DD20FE7B-B758-854C-8A58-B6F418A73E13}" dt="2020-10-02T11:11:17.046" v="11672" actId="478"/>
          <ac:spMkLst>
            <pc:docMk/>
            <pc:sldMk cId="4032822108" sldId="399"/>
            <ac:spMk id="5" creationId="{A871EEAA-FABA-2045-8F57-B637F0D3CC49}"/>
          </ac:spMkLst>
        </pc:spChg>
      </pc:sldChg>
      <pc:sldChg chg="del">
        <pc:chgData name="Nane Kratzke" userId="971be13ff4ee5ef6" providerId="LiveId" clId="{DD20FE7B-B758-854C-8A58-B6F418A73E13}" dt="2020-09-27T16:17:40.489" v="103" actId="2696"/>
        <pc:sldMkLst>
          <pc:docMk/>
          <pc:sldMk cId="87679749" sldId="400"/>
        </pc:sldMkLst>
      </pc:sldChg>
      <pc:sldChg chg="addSp delSp modSp add mod">
        <pc:chgData name="Nane Kratzke" userId="971be13ff4ee5ef6" providerId="LiveId" clId="{DD20FE7B-B758-854C-8A58-B6F418A73E13}" dt="2020-10-09T11:40:30.357" v="11717"/>
        <pc:sldMkLst>
          <pc:docMk/>
          <pc:sldMk cId="1277014955" sldId="401"/>
        </pc:sldMkLst>
        <pc:spChg chg="mod">
          <ac:chgData name="Nane Kratzke" userId="971be13ff4ee5ef6" providerId="LiveId" clId="{DD20FE7B-B758-854C-8A58-B6F418A73E13}" dt="2020-10-02T10:36:39.613" v="11428" actId="20577"/>
          <ac:spMkLst>
            <pc:docMk/>
            <pc:sldMk cId="1277014955" sldId="401"/>
            <ac:spMk id="2" creationId="{09A3C503-9616-D24D-956E-75F248B81EFA}"/>
          </ac:spMkLst>
        </pc:spChg>
        <pc:spChg chg="add mod">
          <ac:chgData name="Nane Kratzke" userId="971be13ff4ee5ef6" providerId="LiveId" clId="{DD20FE7B-B758-854C-8A58-B6F418A73E13}" dt="2020-10-09T11:40:30.357" v="11717"/>
          <ac:spMkLst>
            <pc:docMk/>
            <pc:sldMk cId="1277014955" sldId="401"/>
            <ac:spMk id="4" creationId="{19A5BBC9-143B-AD43-9A22-E0D305139581}"/>
          </ac:spMkLst>
        </pc:spChg>
        <pc:spChg chg="del">
          <ac:chgData name="Nane Kratzke" userId="971be13ff4ee5ef6" providerId="LiveId" clId="{DD20FE7B-B758-854C-8A58-B6F418A73E13}" dt="2020-10-02T11:06:29.407" v="11661"/>
          <ac:spMkLst>
            <pc:docMk/>
            <pc:sldMk cId="1277014955" sldId="401"/>
            <ac:spMk id="4" creationId="{39FA8AE6-F15F-2E47-8155-A75C0327692A}"/>
          </ac:spMkLst>
        </pc:spChg>
        <pc:spChg chg="del">
          <ac:chgData name="Nane Kratzke" userId="971be13ff4ee5ef6" providerId="LiveId" clId="{DD20FE7B-B758-854C-8A58-B6F418A73E13}" dt="2020-10-02T10:39:51.226" v="11483" actId="478"/>
          <ac:spMkLst>
            <pc:docMk/>
            <pc:sldMk cId="1277014955" sldId="401"/>
            <ac:spMk id="5" creationId="{0AD50708-6BB3-1049-9BFC-739DA80474B4}"/>
          </ac:spMkLst>
        </pc:spChg>
        <pc:spChg chg="add del mod">
          <ac:chgData name="Nane Kratzke" userId="971be13ff4ee5ef6" providerId="LiveId" clId="{DD20FE7B-B758-854C-8A58-B6F418A73E13}" dt="2020-10-09T11:40:30.357" v="11717"/>
          <ac:spMkLst>
            <pc:docMk/>
            <pc:sldMk cId="1277014955" sldId="401"/>
            <ac:spMk id="5" creationId="{FE505AB0-3CCC-2B46-BDB4-A291E7DCD51F}"/>
          </ac:spMkLst>
        </pc:spChg>
        <pc:spChg chg="add mod">
          <ac:chgData name="Nane Kratzke" userId="971be13ff4ee5ef6" providerId="LiveId" clId="{DD20FE7B-B758-854C-8A58-B6F418A73E13}" dt="2020-10-02T10:39:42.213" v="11481" actId="1076"/>
          <ac:spMkLst>
            <pc:docMk/>
            <pc:sldMk cId="1277014955" sldId="401"/>
            <ac:spMk id="8" creationId="{8C1B1AD0-6800-754C-BB41-DCE190FCB72A}"/>
          </ac:spMkLst>
        </pc:spChg>
        <pc:spChg chg="add mod">
          <ac:chgData name="Nane Kratzke" userId="971be13ff4ee5ef6" providerId="LiveId" clId="{DD20FE7B-B758-854C-8A58-B6F418A73E13}" dt="2020-10-02T11:00:25.787" v="11607" actId="1076"/>
          <ac:spMkLst>
            <pc:docMk/>
            <pc:sldMk cId="1277014955" sldId="401"/>
            <ac:spMk id="15" creationId="{0B8EE85E-3D33-954C-B674-6D964E3C6B63}"/>
          </ac:spMkLst>
        </pc:spChg>
        <pc:spChg chg="mod">
          <ac:chgData name="Nane Kratzke" userId="971be13ff4ee5ef6" providerId="LiveId" clId="{DD20FE7B-B758-854C-8A58-B6F418A73E13}" dt="2020-10-02T10:39:56.322" v="11487" actId="20577"/>
          <ac:spMkLst>
            <pc:docMk/>
            <pc:sldMk cId="1277014955" sldId="401"/>
            <ac:spMk id="16" creationId="{132B66F9-E5F2-4E49-B577-868A844E29ED}"/>
          </ac:spMkLst>
        </pc:spChg>
        <pc:spChg chg="mod">
          <ac:chgData name="Nane Kratzke" userId="971be13ff4ee5ef6" providerId="LiveId" clId="{DD20FE7B-B758-854C-8A58-B6F418A73E13}" dt="2020-10-02T11:00:09.023" v="11604" actId="1076"/>
          <ac:spMkLst>
            <pc:docMk/>
            <pc:sldMk cId="1277014955" sldId="401"/>
            <ac:spMk id="18" creationId="{C53AA11D-6A84-CC44-8528-9BEB82A626B3}"/>
          </ac:spMkLst>
        </pc:spChg>
        <pc:spChg chg="add mod">
          <ac:chgData name="Nane Kratzke" userId="971be13ff4ee5ef6" providerId="LiveId" clId="{DD20FE7B-B758-854C-8A58-B6F418A73E13}" dt="2020-10-02T11:01:06.075" v="11655" actId="20577"/>
          <ac:spMkLst>
            <pc:docMk/>
            <pc:sldMk cId="1277014955" sldId="401"/>
            <ac:spMk id="19" creationId="{066A9492-38A5-FD42-A94F-182B945E4392}"/>
          </ac:spMkLst>
        </pc:spChg>
        <pc:spChg chg="del">
          <ac:chgData name="Nane Kratzke" userId="971be13ff4ee5ef6" providerId="LiveId" clId="{DD20FE7B-B758-854C-8A58-B6F418A73E13}" dt="2020-10-02T11:00:14.097" v="11605" actId="478"/>
          <ac:spMkLst>
            <pc:docMk/>
            <pc:sldMk cId="1277014955" sldId="401"/>
            <ac:spMk id="23" creationId="{843AD55F-A820-B34B-A476-52238CE2A01E}"/>
          </ac:spMkLst>
        </pc:spChg>
        <pc:picChg chg="add del">
          <ac:chgData name="Nane Kratzke" userId="971be13ff4ee5ef6" providerId="LiveId" clId="{DD20FE7B-B758-854C-8A58-B6F418A73E13}" dt="2020-10-02T10:37:18.114" v="11431" actId="478"/>
          <ac:picMkLst>
            <pc:docMk/>
            <pc:sldMk cId="1277014955" sldId="401"/>
            <ac:picMk id="6" creationId="{C9553B20-1E85-7B4B-BF5B-DF8D4C2FA623}"/>
          </ac:picMkLst>
        </pc:picChg>
        <pc:picChg chg="add mod">
          <ac:chgData name="Nane Kratzke" userId="971be13ff4ee5ef6" providerId="LiveId" clId="{DD20FE7B-B758-854C-8A58-B6F418A73E13}" dt="2020-10-02T10:39:42.213" v="11481" actId="1076"/>
          <ac:picMkLst>
            <pc:docMk/>
            <pc:sldMk cId="1277014955" sldId="401"/>
            <ac:picMk id="7" creationId="{EB508040-6B26-1F45-8CDB-F888A58A45A4}"/>
          </ac:picMkLst>
        </pc:picChg>
        <pc:picChg chg="del">
          <ac:chgData name="Nane Kratzke" userId="971be13ff4ee5ef6" providerId="LiveId" clId="{DD20FE7B-B758-854C-8A58-B6F418A73E13}" dt="2020-10-02T10:36:49.744" v="11429" actId="478"/>
          <ac:picMkLst>
            <pc:docMk/>
            <pc:sldMk cId="1277014955" sldId="401"/>
            <ac:picMk id="11" creationId="{0B4DFC43-FF4C-C34F-B915-D045128206DC}"/>
          </ac:picMkLst>
        </pc:picChg>
        <pc:picChg chg="del">
          <ac:chgData name="Nane Kratzke" userId="971be13ff4ee5ef6" providerId="LiveId" clId="{DD20FE7B-B758-854C-8A58-B6F418A73E13}" dt="2020-10-02T10:40:03.847" v="11488" actId="478"/>
          <ac:picMkLst>
            <pc:docMk/>
            <pc:sldMk cId="1277014955" sldId="401"/>
            <ac:picMk id="13" creationId="{90B94020-8328-5744-A09F-48D2224B9CB0}"/>
          </ac:picMkLst>
        </pc:picChg>
        <pc:picChg chg="add mod">
          <ac:chgData name="Nane Kratzke" userId="971be13ff4ee5ef6" providerId="LiveId" clId="{DD20FE7B-B758-854C-8A58-B6F418A73E13}" dt="2020-10-02T11:00:25.787" v="11607" actId="1076"/>
          <ac:picMkLst>
            <pc:docMk/>
            <pc:sldMk cId="1277014955" sldId="401"/>
            <ac:picMk id="14" creationId="{D3F7D6F9-74BA-9148-9649-5DD76C523E56}"/>
          </ac:picMkLst>
        </pc:picChg>
        <pc:picChg chg="add mod">
          <ac:chgData name="Nane Kratzke" userId="971be13ff4ee5ef6" providerId="LiveId" clId="{DD20FE7B-B758-854C-8A58-B6F418A73E13}" dt="2020-10-02T10:58:48.144" v="11490" actId="1076"/>
          <ac:picMkLst>
            <pc:docMk/>
            <pc:sldMk cId="1277014955" sldId="401"/>
            <ac:picMk id="17" creationId="{9495A410-F705-9744-BDC0-91EEA7730B29}"/>
          </ac:picMkLst>
        </pc:picChg>
        <pc:picChg chg="add mod">
          <ac:chgData name="Nane Kratzke" userId="971be13ff4ee5ef6" providerId="LiveId" clId="{DD20FE7B-B758-854C-8A58-B6F418A73E13}" dt="2020-10-02T10:39:46.384" v="11482" actId="1076"/>
          <ac:picMkLst>
            <pc:docMk/>
            <pc:sldMk cId="1277014955" sldId="401"/>
            <ac:picMk id="1026" creationId="{16AA5422-0F09-D048-AE9C-83405C017345}"/>
          </ac:picMkLst>
        </pc:picChg>
      </pc:sldChg>
      <pc:sldChg chg="modSp mod">
        <pc:chgData name="Nane Kratzke" userId="971be13ff4ee5ef6" providerId="LiveId" clId="{DD20FE7B-B758-854C-8A58-B6F418A73E13}" dt="2020-09-27T16:17:19.354" v="67" actId="20577"/>
        <pc:sldMkLst>
          <pc:docMk/>
          <pc:sldMk cId="2992352319" sldId="403"/>
        </pc:sldMkLst>
        <pc:spChg chg="mod">
          <ac:chgData name="Nane Kratzke" userId="971be13ff4ee5ef6" providerId="LiveId" clId="{DD20FE7B-B758-854C-8A58-B6F418A73E13}" dt="2020-09-27T16:17:19.354" v="67" actId="20577"/>
          <ac:spMkLst>
            <pc:docMk/>
            <pc:sldMk cId="2992352319" sldId="403"/>
            <ac:spMk id="9" creationId="{01996E4D-C709-084E-B81C-93905AB0DF9D}"/>
          </ac:spMkLst>
        </pc:spChg>
      </pc:sldChg>
      <pc:sldChg chg="del">
        <pc:chgData name="Nane Kratzke" userId="971be13ff4ee5ef6" providerId="LiveId" clId="{DD20FE7B-B758-854C-8A58-B6F418A73E13}" dt="2020-09-27T16:17:39.734" v="68" actId="2696"/>
        <pc:sldMkLst>
          <pc:docMk/>
          <pc:sldMk cId="2899132080" sldId="404"/>
        </pc:sldMkLst>
      </pc:sldChg>
      <pc:sldChg chg="del">
        <pc:chgData name="Nane Kratzke" userId="971be13ff4ee5ef6" providerId="LiveId" clId="{DD20FE7B-B758-854C-8A58-B6F418A73E13}" dt="2020-09-27T16:17:40.744" v="119" actId="2696"/>
        <pc:sldMkLst>
          <pc:docMk/>
          <pc:sldMk cId="429683170" sldId="405"/>
        </pc:sldMkLst>
      </pc:sldChg>
      <pc:sldChg chg="del">
        <pc:chgData name="Nane Kratzke" userId="971be13ff4ee5ef6" providerId="LiveId" clId="{DD20FE7B-B758-854C-8A58-B6F418A73E13}" dt="2020-09-27T16:17:40.942" v="126" actId="2696"/>
        <pc:sldMkLst>
          <pc:docMk/>
          <pc:sldMk cId="2827725247" sldId="406"/>
        </pc:sldMkLst>
      </pc:sldChg>
      <pc:sldChg chg="del">
        <pc:chgData name="Nane Kratzke" userId="971be13ff4ee5ef6" providerId="LiveId" clId="{DD20FE7B-B758-854C-8A58-B6F418A73E13}" dt="2020-09-27T16:17:40.435" v="100" actId="2696"/>
        <pc:sldMkLst>
          <pc:docMk/>
          <pc:sldMk cId="515817754" sldId="407"/>
        </pc:sldMkLst>
      </pc:sldChg>
      <pc:sldChg chg="del">
        <pc:chgData name="Nane Kratzke" userId="971be13ff4ee5ef6" providerId="LiveId" clId="{DD20FE7B-B758-854C-8A58-B6F418A73E13}" dt="2020-09-27T16:17:41.128" v="129" actId="2696"/>
        <pc:sldMkLst>
          <pc:docMk/>
          <pc:sldMk cId="1137104576" sldId="408"/>
        </pc:sldMkLst>
      </pc:sldChg>
      <pc:sldChg chg="del">
        <pc:chgData name="Nane Kratzke" userId="971be13ff4ee5ef6" providerId="LiveId" clId="{DD20FE7B-B758-854C-8A58-B6F418A73E13}" dt="2020-09-27T16:17:39.959" v="77" actId="2696"/>
        <pc:sldMkLst>
          <pc:docMk/>
          <pc:sldMk cId="1186629863" sldId="409"/>
        </pc:sldMkLst>
      </pc:sldChg>
      <pc:sldChg chg="del">
        <pc:chgData name="Nane Kratzke" userId="971be13ff4ee5ef6" providerId="LiveId" clId="{DD20FE7B-B758-854C-8A58-B6F418A73E13}" dt="2020-09-27T16:17:40.569" v="109" actId="2696"/>
        <pc:sldMkLst>
          <pc:docMk/>
          <pc:sldMk cId="514950785" sldId="410"/>
        </pc:sldMkLst>
      </pc:sldChg>
      <pc:sldChg chg="del">
        <pc:chgData name="Nane Kratzke" userId="971be13ff4ee5ef6" providerId="LiveId" clId="{DD20FE7B-B758-854C-8A58-B6F418A73E13}" dt="2020-09-27T16:17:40.638" v="112" actId="2696"/>
        <pc:sldMkLst>
          <pc:docMk/>
          <pc:sldMk cId="1489937729" sldId="411"/>
        </pc:sldMkLst>
      </pc:sldChg>
      <pc:sldChg chg="del">
        <pc:chgData name="Nane Kratzke" userId="971be13ff4ee5ef6" providerId="LiveId" clId="{DD20FE7B-B758-854C-8A58-B6F418A73E13}" dt="2020-09-27T16:17:40.765" v="121" actId="2696"/>
        <pc:sldMkLst>
          <pc:docMk/>
          <pc:sldMk cId="2882640944" sldId="412"/>
        </pc:sldMkLst>
      </pc:sldChg>
      <pc:sldChg chg="del">
        <pc:chgData name="Nane Kratzke" userId="971be13ff4ee5ef6" providerId="LiveId" clId="{DD20FE7B-B758-854C-8A58-B6F418A73E13}" dt="2020-09-27T16:17:40.423" v="99" actId="2696"/>
        <pc:sldMkLst>
          <pc:docMk/>
          <pc:sldMk cId="652577850" sldId="413"/>
        </pc:sldMkLst>
      </pc:sldChg>
      <pc:sldChg chg="del">
        <pc:chgData name="Nane Kratzke" userId="971be13ff4ee5ef6" providerId="LiveId" clId="{DD20FE7B-B758-854C-8A58-B6F418A73E13}" dt="2020-09-27T16:17:39.907" v="75" actId="2696"/>
        <pc:sldMkLst>
          <pc:docMk/>
          <pc:sldMk cId="1306002383" sldId="414"/>
        </pc:sldMkLst>
      </pc:sldChg>
      <pc:sldChg chg="del">
        <pc:chgData name="Nane Kratzke" userId="971be13ff4ee5ef6" providerId="LiveId" clId="{DD20FE7B-B758-854C-8A58-B6F418A73E13}" dt="2020-09-27T16:17:41.279" v="135" actId="2696"/>
        <pc:sldMkLst>
          <pc:docMk/>
          <pc:sldMk cId="1483791297" sldId="415"/>
        </pc:sldMkLst>
      </pc:sldChg>
      <pc:sldChg chg="del">
        <pc:chgData name="Nane Kratzke" userId="971be13ff4ee5ef6" providerId="LiveId" clId="{DD20FE7B-B758-854C-8A58-B6F418A73E13}" dt="2020-09-27T16:17:41.407" v="140" actId="2696"/>
        <pc:sldMkLst>
          <pc:docMk/>
          <pc:sldMk cId="3332016124" sldId="416"/>
        </pc:sldMkLst>
      </pc:sldChg>
      <pc:sldChg chg="del">
        <pc:chgData name="Nane Kratzke" userId="971be13ff4ee5ef6" providerId="LiveId" clId="{DD20FE7B-B758-854C-8A58-B6F418A73E13}" dt="2020-09-27T16:17:39.817" v="71" actId="2696"/>
        <pc:sldMkLst>
          <pc:docMk/>
          <pc:sldMk cId="3086276217" sldId="417"/>
        </pc:sldMkLst>
      </pc:sldChg>
      <pc:sldChg chg="del">
        <pc:chgData name="Nane Kratzke" userId="971be13ff4ee5ef6" providerId="LiveId" clId="{DD20FE7B-B758-854C-8A58-B6F418A73E13}" dt="2020-09-27T16:17:41.199" v="134" actId="2696"/>
        <pc:sldMkLst>
          <pc:docMk/>
          <pc:sldMk cId="2055604102" sldId="418"/>
        </pc:sldMkLst>
      </pc:sldChg>
      <pc:sldChg chg="del">
        <pc:chgData name="Nane Kratzke" userId="971be13ff4ee5ef6" providerId="LiveId" clId="{DD20FE7B-B758-854C-8A58-B6F418A73E13}" dt="2020-09-27T16:17:41.290" v="136" actId="2696"/>
        <pc:sldMkLst>
          <pc:docMk/>
          <pc:sldMk cId="3536118476" sldId="420"/>
        </pc:sldMkLst>
      </pc:sldChg>
      <pc:sldChg chg="del">
        <pc:chgData name="Nane Kratzke" userId="971be13ff4ee5ef6" providerId="LiveId" clId="{DD20FE7B-B758-854C-8A58-B6F418A73E13}" dt="2020-09-27T16:17:40.754" v="120" actId="2696"/>
        <pc:sldMkLst>
          <pc:docMk/>
          <pc:sldMk cId="3112563454" sldId="421"/>
        </pc:sldMkLst>
      </pc:sldChg>
      <pc:sldChg chg="del">
        <pc:chgData name="Nane Kratzke" userId="971be13ff4ee5ef6" providerId="LiveId" clId="{DD20FE7B-B758-854C-8A58-B6F418A73E13}" dt="2020-09-27T16:17:41.187" v="133" actId="2696"/>
        <pc:sldMkLst>
          <pc:docMk/>
          <pc:sldMk cId="4105678417" sldId="422"/>
        </pc:sldMkLst>
      </pc:sldChg>
      <pc:sldChg chg="del">
        <pc:chgData name="Nane Kratzke" userId="971be13ff4ee5ef6" providerId="LiveId" clId="{DD20FE7B-B758-854C-8A58-B6F418A73E13}" dt="2020-09-27T16:17:40.408" v="98" actId="2696"/>
        <pc:sldMkLst>
          <pc:docMk/>
          <pc:sldMk cId="690881589" sldId="423"/>
        </pc:sldMkLst>
      </pc:sldChg>
      <pc:sldChg chg="del">
        <pc:chgData name="Nane Kratzke" userId="971be13ff4ee5ef6" providerId="LiveId" clId="{DD20FE7B-B758-854C-8A58-B6F418A73E13}" dt="2020-09-27T16:17:40.061" v="80" actId="2696"/>
        <pc:sldMkLst>
          <pc:docMk/>
          <pc:sldMk cId="2738006301" sldId="424"/>
        </pc:sldMkLst>
      </pc:sldChg>
      <pc:sldChg chg="del">
        <pc:chgData name="Nane Kratzke" userId="971be13ff4ee5ef6" providerId="LiveId" clId="{DD20FE7B-B758-854C-8A58-B6F418A73E13}" dt="2020-09-27T16:17:40.320" v="92" actId="2696"/>
        <pc:sldMkLst>
          <pc:docMk/>
          <pc:sldMk cId="3052160997" sldId="425"/>
        </pc:sldMkLst>
      </pc:sldChg>
      <pc:sldChg chg="del">
        <pc:chgData name="Nane Kratzke" userId="971be13ff4ee5ef6" providerId="LiveId" clId="{DD20FE7B-B758-854C-8A58-B6F418A73E13}" dt="2020-09-27T16:17:40.307" v="91" actId="2696"/>
        <pc:sldMkLst>
          <pc:docMk/>
          <pc:sldMk cId="1159848182" sldId="426"/>
        </pc:sldMkLst>
      </pc:sldChg>
      <pc:sldChg chg="del">
        <pc:chgData name="Nane Kratzke" userId="971be13ff4ee5ef6" providerId="LiveId" clId="{DD20FE7B-B758-854C-8A58-B6F418A73E13}" dt="2020-09-27T16:17:40.354" v="95" actId="2696"/>
        <pc:sldMkLst>
          <pc:docMk/>
          <pc:sldMk cId="1897666085" sldId="427"/>
        </pc:sldMkLst>
      </pc:sldChg>
      <pc:sldChg chg="del">
        <pc:chgData name="Nane Kratzke" userId="971be13ff4ee5ef6" providerId="LiveId" clId="{DD20FE7B-B758-854C-8A58-B6F418A73E13}" dt="2020-09-27T16:17:40.199" v="85" actId="2696"/>
        <pc:sldMkLst>
          <pc:docMk/>
          <pc:sldMk cId="1622988441" sldId="428"/>
        </pc:sldMkLst>
      </pc:sldChg>
      <pc:sldChg chg="del">
        <pc:chgData name="Nane Kratzke" userId="971be13ff4ee5ef6" providerId="LiveId" clId="{DD20FE7B-B758-854C-8A58-B6F418A73E13}" dt="2020-09-27T16:17:40.649" v="113" actId="2696"/>
        <pc:sldMkLst>
          <pc:docMk/>
          <pc:sldMk cId="4286886175" sldId="429"/>
        </pc:sldMkLst>
      </pc:sldChg>
      <pc:sldChg chg="del">
        <pc:chgData name="Nane Kratzke" userId="971be13ff4ee5ef6" providerId="LiveId" clId="{DD20FE7B-B758-854C-8A58-B6F418A73E13}" dt="2020-09-27T16:17:41.318" v="138" actId="2696"/>
        <pc:sldMkLst>
          <pc:docMk/>
          <pc:sldMk cId="1311456874" sldId="430"/>
        </pc:sldMkLst>
      </pc:sldChg>
      <pc:sldChg chg="del">
        <pc:chgData name="Nane Kratzke" userId="971be13ff4ee5ef6" providerId="LiveId" clId="{DD20FE7B-B758-854C-8A58-B6F418A73E13}" dt="2020-09-27T16:17:40.788" v="123" actId="2696"/>
        <pc:sldMkLst>
          <pc:docMk/>
          <pc:sldMk cId="781954011" sldId="431"/>
        </pc:sldMkLst>
      </pc:sldChg>
      <pc:sldChg chg="del">
        <pc:chgData name="Nane Kratzke" userId="971be13ff4ee5ef6" providerId="LiveId" clId="{DD20FE7B-B758-854C-8A58-B6F418A73E13}" dt="2020-09-27T16:17:39.931" v="76" actId="2696"/>
        <pc:sldMkLst>
          <pc:docMk/>
          <pc:sldMk cId="1497566851" sldId="432"/>
        </pc:sldMkLst>
      </pc:sldChg>
      <pc:sldChg chg="del">
        <pc:chgData name="Nane Kratzke" userId="971be13ff4ee5ef6" providerId="LiveId" clId="{DD20FE7B-B758-854C-8A58-B6F418A73E13}" dt="2020-09-27T16:17:39.987" v="78" actId="2696"/>
        <pc:sldMkLst>
          <pc:docMk/>
          <pc:sldMk cId="3090661805" sldId="433"/>
        </pc:sldMkLst>
      </pc:sldChg>
      <pc:sldChg chg="del">
        <pc:chgData name="Nane Kratzke" userId="971be13ff4ee5ef6" providerId="LiveId" clId="{DD20FE7B-B758-854C-8A58-B6F418A73E13}" dt="2020-09-27T16:17:40.775" v="122" actId="2696"/>
        <pc:sldMkLst>
          <pc:docMk/>
          <pc:sldMk cId="3042928372" sldId="434"/>
        </pc:sldMkLst>
      </pc:sldChg>
      <pc:sldChg chg="del">
        <pc:chgData name="Nane Kratzke" userId="971be13ff4ee5ef6" providerId="LiveId" clId="{DD20FE7B-B758-854C-8A58-B6F418A73E13}" dt="2020-09-27T16:17:40.258" v="88" actId="2696"/>
        <pc:sldMkLst>
          <pc:docMk/>
          <pc:sldMk cId="823225359" sldId="435"/>
        </pc:sldMkLst>
      </pc:sldChg>
      <pc:sldChg chg="del">
        <pc:chgData name="Nane Kratzke" userId="971be13ff4ee5ef6" providerId="LiveId" clId="{DD20FE7B-B758-854C-8A58-B6F418A73E13}" dt="2020-09-27T16:17:41.140" v="130" actId="2696"/>
        <pc:sldMkLst>
          <pc:docMk/>
          <pc:sldMk cId="2182525806" sldId="436"/>
        </pc:sldMkLst>
      </pc:sldChg>
      <pc:sldChg chg="del">
        <pc:chgData name="Nane Kratzke" userId="971be13ff4ee5ef6" providerId="LiveId" clId="{DD20FE7B-B758-854C-8A58-B6F418A73E13}" dt="2020-09-27T16:17:40.450" v="101" actId="2696"/>
        <pc:sldMkLst>
          <pc:docMk/>
          <pc:sldMk cId="50337072" sldId="437"/>
        </pc:sldMkLst>
      </pc:sldChg>
      <pc:sldChg chg="del">
        <pc:chgData name="Nane Kratzke" userId="971be13ff4ee5ef6" providerId="LiveId" clId="{DD20FE7B-B758-854C-8A58-B6F418A73E13}" dt="2020-09-27T16:17:40.085" v="81" actId="2696"/>
        <pc:sldMkLst>
          <pc:docMk/>
          <pc:sldMk cId="3192853465" sldId="438"/>
        </pc:sldMkLst>
      </pc:sldChg>
      <pc:sldChg chg="del">
        <pc:chgData name="Nane Kratzke" userId="971be13ff4ee5ef6" providerId="LiveId" clId="{DD20FE7B-B758-854C-8A58-B6F418A73E13}" dt="2020-09-27T16:17:40.293" v="90" actId="2696"/>
        <pc:sldMkLst>
          <pc:docMk/>
          <pc:sldMk cId="2611768246" sldId="439"/>
        </pc:sldMkLst>
      </pc:sldChg>
      <pc:sldChg chg="del">
        <pc:chgData name="Nane Kratzke" userId="971be13ff4ee5ef6" providerId="LiveId" clId="{DD20FE7B-B758-854C-8A58-B6F418A73E13}" dt="2020-09-27T16:17:40.707" v="118" actId="2696"/>
        <pc:sldMkLst>
          <pc:docMk/>
          <pc:sldMk cId="191570126" sldId="440"/>
        </pc:sldMkLst>
      </pc:sldChg>
      <pc:sldChg chg="del">
        <pc:chgData name="Nane Kratzke" userId="971be13ff4ee5ef6" providerId="LiveId" clId="{DD20FE7B-B758-854C-8A58-B6F418A73E13}" dt="2020-09-27T16:17:39.835" v="72" actId="2696"/>
        <pc:sldMkLst>
          <pc:docMk/>
          <pc:sldMk cId="830859553" sldId="441"/>
        </pc:sldMkLst>
      </pc:sldChg>
      <pc:sldChg chg="del">
        <pc:chgData name="Nane Kratzke" userId="971be13ff4ee5ef6" providerId="LiveId" clId="{DD20FE7B-B758-854C-8A58-B6F418A73E13}" dt="2020-09-27T16:17:40.953" v="127" actId="2696"/>
        <pc:sldMkLst>
          <pc:docMk/>
          <pc:sldMk cId="2518785091" sldId="442"/>
        </pc:sldMkLst>
      </pc:sldChg>
      <pc:sldChg chg="del">
        <pc:chgData name="Nane Kratzke" userId="971be13ff4ee5ef6" providerId="LiveId" clId="{DD20FE7B-B758-854C-8A58-B6F418A73E13}" dt="2020-09-27T16:17:40.524" v="106" actId="2696"/>
        <pc:sldMkLst>
          <pc:docMk/>
          <pc:sldMk cId="1604066023" sldId="444"/>
        </pc:sldMkLst>
      </pc:sldChg>
      <pc:sldChg chg="del">
        <pc:chgData name="Nane Kratzke" userId="971be13ff4ee5ef6" providerId="LiveId" clId="{DD20FE7B-B758-854C-8A58-B6F418A73E13}" dt="2020-09-27T16:17:40.535" v="107" actId="2696"/>
        <pc:sldMkLst>
          <pc:docMk/>
          <pc:sldMk cId="691752747" sldId="445"/>
        </pc:sldMkLst>
      </pc:sldChg>
      <pc:sldChg chg="del">
        <pc:chgData name="Nane Kratzke" userId="971be13ff4ee5ef6" providerId="LiveId" clId="{DD20FE7B-B758-854C-8A58-B6F418A73E13}" dt="2020-09-27T16:17:41.174" v="132" actId="2696"/>
        <pc:sldMkLst>
          <pc:docMk/>
          <pc:sldMk cId="1800479620" sldId="447"/>
        </pc:sldMkLst>
      </pc:sldChg>
      <pc:sldChg chg="del">
        <pc:chgData name="Nane Kratzke" userId="971be13ff4ee5ef6" providerId="LiveId" clId="{DD20FE7B-B758-854C-8A58-B6F418A73E13}" dt="2020-09-27T16:17:40.797" v="124" actId="2696"/>
        <pc:sldMkLst>
          <pc:docMk/>
          <pc:sldMk cId="4193228944" sldId="449"/>
        </pc:sldMkLst>
      </pc:sldChg>
      <pc:sldChg chg="del">
        <pc:chgData name="Nane Kratzke" userId="971be13ff4ee5ef6" providerId="LiveId" clId="{DD20FE7B-B758-854C-8A58-B6F418A73E13}" dt="2020-09-27T16:17:40.659" v="114" actId="2696"/>
        <pc:sldMkLst>
          <pc:docMk/>
          <pc:sldMk cId="3910355434" sldId="451"/>
        </pc:sldMkLst>
      </pc:sldChg>
      <pc:sldChg chg="addSp delSp modSp mod">
        <pc:chgData name="Nane Kratzke" userId="971be13ff4ee5ef6" providerId="LiveId" clId="{DD20FE7B-B758-854C-8A58-B6F418A73E13}" dt="2020-10-09T11:40:30.357" v="11717"/>
        <pc:sldMkLst>
          <pc:docMk/>
          <pc:sldMk cId="924658392" sldId="452"/>
        </pc:sldMkLst>
        <pc:spChg chg="add mod">
          <ac:chgData name="Nane Kratzke" userId="971be13ff4ee5ef6" providerId="LiveId" clId="{DD20FE7B-B758-854C-8A58-B6F418A73E13}" dt="2020-09-29T08:23:25.854" v="4100" actId="14100"/>
          <ac:spMkLst>
            <pc:docMk/>
            <pc:sldMk cId="924658392" sldId="452"/>
            <ac:spMk id="3" creationId="{4F46FF44-8228-534C-A954-3AEE9C0765E6}"/>
          </ac:spMkLst>
        </pc:spChg>
        <pc:spChg chg="del">
          <ac:chgData name="Nane Kratzke" userId="971be13ff4ee5ef6" providerId="LiveId" clId="{DD20FE7B-B758-854C-8A58-B6F418A73E13}" dt="2020-10-02T11:06:29.407" v="11661"/>
          <ac:spMkLst>
            <pc:docMk/>
            <pc:sldMk cId="924658392" sldId="452"/>
            <ac:spMk id="4" creationId="{3E5F82FD-55D2-3543-BAEA-5A17332C048A}"/>
          </ac:spMkLst>
        </pc:spChg>
        <pc:spChg chg="add mod">
          <ac:chgData name="Nane Kratzke" userId="971be13ff4ee5ef6" providerId="LiveId" clId="{DD20FE7B-B758-854C-8A58-B6F418A73E13}" dt="2020-10-09T11:40:30.357" v="11717"/>
          <ac:spMkLst>
            <pc:docMk/>
            <pc:sldMk cId="924658392" sldId="452"/>
            <ac:spMk id="4" creationId="{B59CA0C9-0DBF-2D4E-8546-7B11EF46B1FA}"/>
          </ac:spMkLst>
        </pc:spChg>
        <pc:spChg chg="mod">
          <ac:chgData name="Nane Kratzke" userId="971be13ff4ee5ef6" providerId="LiveId" clId="{DD20FE7B-B758-854C-8A58-B6F418A73E13}" dt="2020-09-29T08:21:01.657" v="3833" actId="1076"/>
          <ac:spMkLst>
            <pc:docMk/>
            <pc:sldMk cId="924658392" sldId="452"/>
            <ac:spMk id="5" creationId="{0603D732-B420-894B-AB6C-055CB2368AC6}"/>
          </ac:spMkLst>
        </pc:spChg>
        <pc:spChg chg="add del mod">
          <ac:chgData name="Nane Kratzke" userId="971be13ff4ee5ef6" providerId="LiveId" clId="{DD20FE7B-B758-854C-8A58-B6F418A73E13}" dt="2020-10-09T11:40:30.357" v="11717"/>
          <ac:spMkLst>
            <pc:docMk/>
            <pc:sldMk cId="924658392" sldId="452"/>
            <ac:spMk id="6" creationId="{C04F7E81-BB6A-6841-BF1F-48E9FAF99091}"/>
          </ac:spMkLst>
        </pc:spChg>
        <pc:picChg chg="mod">
          <ac:chgData name="Nane Kratzke" userId="971be13ff4ee5ef6" providerId="LiveId" clId="{DD20FE7B-B758-854C-8A58-B6F418A73E13}" dt="2020-09-29T08:14:23.175" v="3367" actId="14826"/>
          <ac:picMkLst>
            <pc:docMk/>
            <pc:sldMk cId="924658392" sldId="452"/>
            <ac:picMk id="2050" creationId="{C92F31AD-D064-7347-9EE6-D3E3CED31B43}"/>
          </ac:picMkLst>
        </pc:picChg>
      </pc:sldChg>
      <pc:sldChg chg="del">
        <pc:chgData name="Nane Kratzke" userId="971be13ff4ee5ef6" providerId="LiveId" clId="{DD20FE7B-B758-854C-8A58-B6F418A73E13}" dt="2020-09-27T16:17:40.368" v="96" actId="2696"/>
        <pc:sldMkLst>
          <pc:docMk/>
          <pc:sldMk cId="1006662412" sldId="453"/>
        </pc:sldMkLst>
      </pc:sldChg>
      <pc:sldChg chg="del">
        <pc:chgData name="Nane Kratzke" userId="971be13ff4ee5ef6" providerId="LiveId" clId="{DD20FE7B-B758-854C-8A58-B6F418A73E13}" dt="2020-09-27T16:17:40.499" v="104" actId="2696"/>
        <pc:sldMkLst>
          <pc:docMk/>
          <pc:sldMk cId="373954280" sldId="454"/>
        </pc:sldMkLst>
      </pc:sldChg>
      <pc:sldChg chg="del">
        <pc:chgData name="Nane Kratzke" userId="971be13ff4ee5ef6" providerId="LiveId" clId="{DD20FE7B-B758-854C-8A58-B6F418A73E13}" dt="2020-09-27T16:17:40.807" v="125" actId="2696"/>
        <pc:sldMkLst>
          <pc:docMk/>
          <pc:sldMk cId="1244584995" sldId="455"/>
        </pc:sldMkLst>
      </pc:sldChg>
      <pc:sldChg chg="del">
        <pc:chgData name="Nane Kratzke" userId="971be13ff4ee5ef6" providerId="LiveId" clId="{DD20FE7B-B758-854C-8A58-B6F418A73E13}" dt="2020-09-27T16:17:40.101" v="82" actId="2696"/>
        <pc:sldMkLst>
          <pc:docMk/>
          <pc:sldMk cId="4052141016" sldId="456"/>
        </pc:sldMkLst>
      </pc:sldChg>
      <pc:sldChg chg="del">
        <pc:chgData name="Nane Kratzke" userId="971be13ff4ee5ef6" providerId="LiveId" clId="{DD20FE7B-B758-854C-8A58-B6F418A73E13}" dt="2020-09-27T16:17:40.696" v="117" actId="2696"/>
        <pc:sldMkLst>
          <pc:docMk/>
          <pc:sldMk cId="1807440968" sldId="457"/>
        </pc:sldMkLst>
      </pc:sldChg>
      <pc:sldChg chg="del">
        <pc:chgData name="Nane Kratzke" userId="971be13ff4ee5ef6" providerId="LiveId" clId="{DD20FE7B-B758-854C-8A58-B6F418A73E13}" dt="2020-09-27T16:17:40.012" v="79" actId="2696"/>
        <pc:sldMkLst>
          <pc:docMk/>
          <pc:sldMk cId="4067627198" sldId="458"/>
        </pc:sldMkLst>
      </pc:sldChg>
      <pc:sldChg chg="del">
        <pc:chgData name="Nane Kratzke" userId="971be13ff4ee5ef6" providerId="LiveId" clId="{DD20FE7B-B758-854C-8A58-B6F418A73E13}" dt="2020-09-27T16:17:39.879" v="74" actId="2696"/>
        <pc:sldMkLst>
          <pc:docMk/>
          <pc:sldMk cId="4209971302" sldId="459"/>
        </pc:sldMkLst>
      </pc:sldChg>
      <pc:sldChg chg="del">
        <pc:chgData name="Nane Kratzke" userId="971be13ff4ee5ef6" providerId="LiveId" clId="{DD20FE7B-B758-854C-8A58-B6F418A73E13}" dt="2020-09-27T16:17:40.462" v="102" actId="2696"/>
        <pc:sldMkLst>
          <pc:docMk/>
          <pc:sldMk cId="3363336234" sldId="460"/>
        </pc:sldMkLst>
      </pc:sldChg>
      <pc:sldChg chg="del">
        <pc:chgData name="Nane Kratzke" userId="971be13ff4ee5ef6" providerId="LiveId" clId="{DD20FE7B-B758-854C-8A58-B6F418A73E13}" dt="2020-09-27T16:17:40.583" v="110" actId="2696"/>
        <pc:sldMkLst>
          <pc:docMk/>
          <pc:sldMk cId="3736819709" sldId="461"/>
        </pc:sldMkLst>
      </pc:sldChg>
      <pc:sldChg chg="del">
        <pc:chgData name="Nane Kratzke" userId="971be13ff4ee5ef6" providerId="LiveId" clId="{DD20FE7B-B758-854C-8A58-B6F418A73E13}" dt="2020-09-27T16:17:41.157" v="131" actId="2696"/>
        <pc:sldMkLst>
          <pc:docMk/>
          <pc:sldMk cId="1318869950" sldId="462"/>
        </pc:sldMkLst>
      </pc:sldChg>
      <pc:sldChg chg="del">
        <pc:chgData name="Nane Kratzke" userId="971be13ff4ee5ef6" providerId="LiveId" clId="{DD20FE7B-B758-854C-8A58-B6F418A73E13}" dt="2020-09-27T16:17:40.513" v="105" actId="2696"/>
        <pc:sldMkLst>
          <pc:docMk/>
          <pc:sldMk cId="194056035" sldId="463"/>
        </pc:sldMkLst>
      </pc:sldChg>
      <pc:sldChg chg="del">
        <pc:chgData name="Nane Kratzke" userId="971be13ff4ee5ef6" providerId="LiveId" clId="{DD20FE7B-B758-854C-8A58-B6F418A73E13}" dt="2020-09-27T16:17:40.966" v="128" actId="2696"/>
        <pc:sldMkLst>
          <pc:docMk/>
          <pc:sldMk cId="4278507067" sldId="464"/>
        </pc:sldMkLst>
      </pc:sldChg>
      <pc:sldChg chg="del">
        <pc:chgData name="Nane Kratzke" userId="971be13ff4ee5ef6" providerId="LiveId" clId="{DD20FE7B-B758-854C-8A58-B6F418A73E13}" dt="2020-09-27T16:17:40.670" v="115" actId="2696"/>
        <pc:sldMkLst>
          <pc:docMk/>
          <pc:sldMk cId="4016976235" sldId="465"/>
        </pc:sldMkLst>
      </pc:sldChg>
      <pc:sldChg chg="del">
        <pc:chgData name="Nane Kratzke" userId="971be13ff4ee5ef6" providerId="LiveId" clId="{DD20FE7B-B758-854C-8A58-B6F418A73E13}" dt="2020-09-27T16:17:40.624" v="111" actId="2696"/>
        <pc:sldMkLst>
          <pc:docMk/>
          <pc:sldMk cId="2752400082" sldId="466"/>
        </pc:sldMkLst>
      </pc:sldChg>
      <pc:sldChg chg="addSp delSp modSp mod">
        <pc:chgData name="Nane Kratzke" userId="971be13ff4ee5ef6" providerId="LiveId" clId="{DD20FE7B-B758-854C-8A58-B6F418A73E13}" dt="2020-10-09T11:40:30.357" v="11717"/>
        <pc:sldMkLst>
          <pc:docMk/>
          <pc:sldMk cId="3076701138" sldId="467"/>
        </pc:sldMkLst>
        <pc:spChg chg="del">
          <ac:chgData name="Nane Kratzke" userId="971be13ff4ee5ef6" providerId="LiveId" clId="{DD20FE7B-B758-854C-8A58-B6F418A73E13}" dt="2020-10-02T11:06:29.407" v="11661"/>
          <ac:spMkLst>
            <pc:docMk/>
            <pc:sldMk cId="3076701138" sldId="467"/>
            <ac:spMk id="4" creationId="{1F824127-8CD7-7742-B76A-094157DE8128}"/>
          </ac:spMkLst>
        </pc:spChg>
        <pc:spChg chg="add mod">
          <ac:chgData name="Nane Kratzke" userId="971be13ff4ee5ef6" providerId="LiveId" clId="{DD20FE7B-B758-854C-8A58-B6F418A73E13}" dt="2020-10-09T11:40:30.357" v="11717"/>
          <ac:spMkLst>
            <pc:docMk/>
            <pc:sldMk cId="3076701138" sldId="467"/>
            <ac:spMk id="4" creationId="{5448D242-ABE2-6548-8DAD-89FE61D81B19}"/>
          </ac:spMkLst>
        </pc:spChg>
        <pc:spChg chg="add del mod">
          <ac:chgData name="Nane Kratzke" userId="971be13ff4ee5ef6" providerId="LiveId" clId="{DD20FE7B-B758-854C-8A58-B6F418A73E13}" dt="2020-10-02T11:11:21.455" v="11673" actId="478"/>
          <ac:spMkLst>
            <pc:docMk/>
            <pc:sldMk cId="3076701138" sldId="467"/>
            <ac:spMk id="6" creationId="{29124D4B-AF5E-D249-A1F0-4EE0F53703CB}"/>
          </ac:spMkLst>
        </pc:spChg>
        <pc:picChg chg="mod">
          <ac:chgData name="Nane Kratzke" userId="971be13ff4ee5ef6" providerId="LiveId" clId="{DD20FE7B-B758-854C-8A58-B6F418A73E13}" dt="2020-09-27T16:14:13.059" v="0" actId="1076"/>
          <ac:picMkLst>
            <pc:docMk/>
            <pc:sldMk cId="3076701138" sldId="467"/>
            <ac:picMk id="9" creationId="{D9D49D39-BD0F-4F46-BF54-6EF15BEAC281}"/>
          </ac:picMkLst>
        </pc:picChg>
      </pc:sldChg>
      <pc:sldChg chg="del">
        <pc:chgData name="Nane Kratzke" userId="971be13ff4ee5ef6" providerId="LiveId" clId="{DD20FE7B-B758-854C-8A58-B6F418A73E13}" dt="2020-09-27T16:17:40.685" v="116" actId="2696"/>
        <pc:sldMkLst>
          <pc:docMk/>
          <pc:sldMk cId="482911669" sldId="468"/>
        </pc:sldMkLst>
      </pc:sldChg>
      <pc:sldChg chg="addSp delSp modSp add mod">
        <pc:chgData name="Nane Kratzke" userId="971be13ff4ee5ef6" providerId="LiveId" clId="{DD20FE7B-B758-854C-8A58-B6F418A73E13}" dt="2020-10-09T11:40:30.357" v="11717"/>
        <pc:sldMkLst>
          <pc:docMk/>
          <pc:sldMk cId="3862155537" sldId="468"/>
        </pc:sldMkLst>
        <pc:spChg chg="mod">
          <ac:chgData name="Nane Kratzke" userId="971be13ff4ee5ef6" providerId="LiveId" clId="{DD20FE7B-B758-854C-8A58-B6F418A73E13}" dt="2020-09-27T16:27:45.170" v="259" actId="20577"/>
          <ac:spMkLst>
            <pc:docMk/>
            <pc:sldMk cId="3862155537" sldId="468"/>
            <ac:spMk id="2" creationId="{C02A3B26-22A5-3C47-8E1C-BDBF662BBBC3}"/>
          </ac:spMkLst>
        </pc:spChg>
        <pc:spChg chg="add mod">
          <ac:chgData name="Nane Kratzke" userId="971be13ff4ee5ef6" providerId="LiveId" clId="{DD20FE7B-B758-854C-8A58-B6F418A73E13}" dt="2020-10-09T11:40:30.357" v="11717"/>
          <ac:spMkLst>
            <pc:docMk/>
            <pc:sldMk cId="3862155537" sldId="468"/>
            <ac:spMk id="3" creationId="{3E436C0D-E959-CD42-B08D-2775560643A5}"/>
          </ac:spMkLst>
        </pc:spChg>
        <pc:spChg chg="del">
          <ac:chgData name="Nane Kratzke" userId="971be13ff4ee5ef6" providerId="LiveId" clId="{DD20FE7B-B758-854C-8A58-B6F418A73E13}" dt="2020-10-02T11:06:29.407" v="11661"/>
          <ac:spMkLst>
            <pc:docMk/>
            <pc:sldMk cId="3862155537" sldId="468"/>
            <ac:spMk id="3" creationId="{677C6529-D0E0-A348-8B4A-EF50112B1053}"/>
          </ac:spMkLst>
        </pc:spChg>
        <pc:spChg chg="del">
          <ac:chgData name="Nane Kratzke" userId="971be13ff4ee5ef6" providerId="LiveId" clId="{DD20FE7B-B758-854C-8A58-B6F418A73E13}" dt="2020-09-27T16:24:02.398" v="144" actId="478"/>
          <ac:spMkLst>
            <pc:docMk/>
            <pc:sldMk cId="3862155537" sldId="468"/>
            <ac:spMk id="4" creationId="{73915404-5DE1-6241-9218-EEFA31745B5F}"/>
          </ac:spMkLst>
        </pc:spChg>
        <pc:spChg chg="add mod">
          <ac:chgData name="Nane Kratzke" userId="971be13ff4ee5ef6" providerId="LiveId" clId="{DD20FE7B-B758-854C-8A58-B6F418A73E13}" dt="2020-09-29T07:10:36.439" v="2765" actId="1076"/>
          <ac:spMkLst>
            <pc:docMk/>
            <pc:sldMk cId="3862155537" sldId="468"/>
            <ac:spMk id="4" creationId="{D9ACA6DA-33C7-024E-B415-092AC005D09A}"/>
          </ac:spMkLst>
        </pc:spChg>
        <pc:spChg chg="del">
          <ac:chgData name="Nane Kratzke" userId="971be13ff4ee5ef6" providerId="LiveId" clId="{DD20FE7B-B758-854C-8A58-B6F418A73E13}" dt="2020-09-27T16:24:06.135" v="145" actId="478"/>
          <ac:spMkLst>
            <pc:docMk/>
            <pc:sldMk cId="3862155537" sldId="468"/>
            <ac:spMk id="5" creationId="{5770112B-31EA-B743-B6A4-1BC52202FC78}"/>
          </ac:spMkLst>
        </pc:spChg>
        <pc:spChg chg="add del mod">
          <ac:chgData name="Nane Kratzke" userId="971be13ff4ee5ef6" providerId="LiveId" clId="{DD20FE7B-B758-854C-8A58-B6F418A73E13}" dt="2020-10-09T11:40:30.357" v="11717"/>
          <ac:spMkLst>
            <pc:docMk/>
            <pc:sldMk cId="3862155537" sldId="468"/>
            <ac:spMk id="5" creationId="{8ECC760C-D0BD-654D-B755-F8312F3FDC4A}"/>
          </ac:spMkLst>
        </pc:spChg>
        <pc:spChg chg="add mod">
          <ac:chgData name="Nane Kratzke" userId="971be13ff4ee5ef6" providerId="LiveId" clId="{DD20FE7B-B758-854C-8A58-B6F418A73E13}" dt="2020-09-27T16:30:12.958" v="305" actId="114"/>
          <ac:spMkLst>
            <pc:docMk/>
            <pc:sldMk cId="3862155537" sldId="468"/>
            <ac:spMk id="6" creationId="{8BE205AF-1167-814A-B33B-EB844E5EDCAE}"/>
          </ac:spMkLst>
        </pc:spChg>
        <pc:spChg chg="add mod">
          <ac:chgData name="Nane Kratzke" userId="971be13ff4ee5ef6" providerId="LiveId" clId="{DD20FE7B-B758-854C-8A58-B6F418A73E13}" dt="2020-09-27T16:28:07.911" v="284" actId="114"/>
          <ac:spMkLst>
            <pc:docMk/>
            <pc:sldMk cId="3862155537" sldId="468"/>
            <ac:spMk id="8" creationId="{EEA80E97-8FBA-4742-9160-B22500EE25F9}"/>
          </ac:spMkLst>
        </pc:spChg>
        <pc:picChg chg="add mod">
          <ac:chgData name="Nane Kratzke" userId="971be13ff4ee5ef6" providerId="LiveId" clId="{DD20FE7B-B758-854C-8A58-B6F418A73E13}" dt="2020-09-27T16:29:51.867" v="300" actId="1076"/>
          <ac:picMkLst>
            <pc:docMk/>
            <pc:sldMk cId="3862155537" sldId="468"/>
            <ac:picMk id="7" creationId="{AA51150F-FE60-2241-9D9B-11E1B450D189}"/>
          </ac:picMkLst>
        </pc:picChg>
      </pc:sldChg>
      <pc:sldChg chg="addSp delSp modSp add mod modClrScheme chgLayout">
        <pc:chgData name="Nane Kratzke" userId="971be13ff4ee5ef6" providerId="LiveId" clId="{DD20FE7B-B758-854C-8A58-B6F418A73E13}" dt="2020-10-09T11:40:30.357" v="11717"/>
        <pc:sldMkLst>
          <pc:docMk/>
          <pc:sldMk cId="1234687008" sldId="469"/>
        </pc:sldMkLst>
        <pc:spChg chg="add del mod">
          <ac:chgData name="Nane Kratzke" userId="971be13ff4ee5ef6" providerId="LiveId" clId="{DD20FE7B-B758-854C-8A58-B6F418A73E13}" dt="2020-10-09T11:40:30.357" v="11717"/>
          <ac:spMkLst>
            <pc:docMk/>
            <pc:sldMk cId="1234687008" sldId="469"/>
            <ac:spMk id="2" creationId="{6EF5ADD7-ACA3-FF46-ABA6-CFC21B59BCF0}"/>
          </ac:spMkLst>
        </pc:spChg>
        <pc:spChg chg="del mod ord">
          <ac:chgData name="Nane Kratzke" userId="971be13ff4ee5ef6" providerId="LiveId" clId="{DD20FE7B-B758-854C-8A58-B6F418A73E13}" dt="2020-09-27T16:32:15.103" v="307" actId="700"/>
          <ac:spMkLst>
            <pc:docMk/>
            <pc:sldMk cId="1234687008" sldId="469"/>
            <ac:spMk id="2" creationId="{B2888516-54A3-3647-B458-9BFB4DC8EDE3}"/>
          </ac:spMkLst>
        </pc:spChg>
        <pc:spChg chg="add mod">
          <ac:chgData name="Nane Kratzke" userId="971be13ff4ee5ef6" providerId="LiveId" clId="{DD20FE7B-B758-854C-8A58-B6F418A73E13}" dt="2020-10-09T11:40:30.357" v="11717"/>
          <ac:spMkLst>
            <pc:docMk/>
            <pc:sldMk cId="1234687008" sldId="469"/>
            <ac:spMk id="3" creationId="{96E3E8D1-995C-DD41-8BB1-D0D726EBCA68}"/>
          </ac:spMkLst>
        </pc:spChg>
        <pc:spChg chg="del mod ord">
          <ac:chgData name="Nane Kratzke" userId="971be13ff4ee5ef6" providerId="LiveId" clId="{DD20FE7B-B758-854C-8A58-B6F418A73E13}" dt="2020-10-02T11:06:29.407" v="11661"/>
          <ac:spMkLst>
            <pc:docMk/>
            <pc:sldMk cId="1234687008" sldId="469"/>
            <ac:spMk id="3" creationId="{DF70FD9D-531B-174B-A052-B6C77C24BCBA}"/>
          </ac:spMkLst>
        </pc:spChg>
        <pc:spChg chg="del mod ord">
          <ac:chgData name="Nane Kratzke" userId="971be13ff4ee5ef6" providerId="LiveId" clId="{DD20FE7B-B758-854C-8A58-B6F418A73E13}" dt="2020-09-27T16:32:15.103" v="307" actId="700"/>
          <ac:spMkLst>
            <pc:docMk/>
            <pc:sldMk cId="1234687008" sldId="469"/>
            <ac:spMk id="4" creationId="{2D13A579-65B3-8F48-8081-3C76E37C0EB1}"/>
          </ac:spMkLst>
        </pc:spChg>
        <pc:spChg chg="del">
          <ac:chgData name="Nane Kratzke" userId="971be13ff4ee5ef6" providerId="LiveId" clId="{DD20FE7B-B758-854C-8A58-B6F418A73E13}" dt="2020-09-27T16:32:15.103" v="307" actId="700"/>
          <ac:spMkLst>
            <pc:docMk/>
            <pc:sldMk cId="1234687008" sldId="469"/>
            <ac:spMk id="5" creationId="{E3A0C9B6-FBCF-C248-AF4E-25470958F29E}"/>
          </ac:spMkLst>
        </pc:spChg>
        <pc:spChg chg="add mod ord">
          <ac:chgData name="Nane Kratzke" userId="971be13ff4ee5ef6" providerId="LiveId" clId="{DD20FE7B-B758-854C-8A58-B6F418A73E13}" dt="2020-09-27T16:33:55.298" v="387" actId="20577"/>
          <ac:spMkLst>
            <pc:docMk/>
            <pc:sldMk cId="1234687008" sldId="469"/>
            <ac:spMk id="6" creationId="{F62CA23C-859C-E543-B4C3-63DEEA97AB2C}"/>
          </ac:spMkLst>
        </pc:spChg>
        <pc:spChg chg="add mod ord">
          <ac:chgData name="Nane Kratzke" userId="971be13ff4ee5ef6" providerId="LiveId" clId="{DD20FE7B-B758-854C-8A58-B6F418A73E13}" dt="2020-09-27T16:46:17.402" v="716" actId="20577"/>
          <ac:spMkLst>
            <pc:docMk/>
            <pc:sldMk cId="1234687008" sldId="469"/>
            <ac:spMk id="7" creationId="{D13A7961-4898-A64D-9DA6-BC9ADE7B7DC1}"/>
          </ac:spMkLst>
        </pc:spChg>
        <pc:spChg chg="add mod">
          <ac:chgData name="Nane Kratzke" userId="971be13ff4ee5ef6" providerId="LiveId" clId="{DD20FE7B-B758-854C-8A58-B6F418A73E13}" dt="2020-09-27T16:35:07.728" v="395" actId="207"/>
          <ac:spMkLst>
            <pc:docMk/>
            <pc:sldMk cId="1234687008" sldId="469"/>
            <ac:spMk id="8" creationId="{2E71117E-5336-E041-BFF5-BF469EF17651}"/>
          </ac:spMkLst>
        </pc:spChg>
      </pc:sldChg>
      <pc:sldChg chg="del">
        <pc:chgData name="Nane Kratzke" userId="971be13ff4ee5ef6" providerId="LiveId" clId="{DD20FE7B-B758-854C-8A58-B6F418A73E13}" dt="2020-09-27T16:17:40.243" v="87" actId="2696"/>
        <pc:sldMkLst>
          <pc:docMk/>
          <pc:sldMk cId="1365271513" sldId="469"/>
        </pc:sldMkLst>
      </pc:sldChg>
      <pc:sldChg chg="del">
        <pc:chgData name="Nane Kratzke" userId="971be13ff4ee5ef6" providerId="LiveId" clId="{DD20FE7B-B758-854C-8A58-B6F418A73E13}" dt="2020-09-27T16:23:53.714" v="142" actId="2696"/>
        <pc:sldMkLst>
          <pc:docMk/>
          <pc:sldMk cId="588962951" sldId="470"/>
        </pc:sldMkLst>
      </pc:sldChg>
      <pc:sldChg chg="addSp delSp modSp add mod ord">
        <pc:chgData name="Nane Kratzke" userId="971be13ff4ee5ef6" providerId="LiveId" clId="{DD20FE7B-B758-854C-8A58-B6F418A73E13}" dt="2020-10-09T11:40:30.357" v="11717"/>
        <pc:sldMkLst>
          <pc:docMk/>
          <pc:sldMk cId="1102309617" sldId="470"/>
        </pc:sldMkLst>
        <pc:spChg chg="mod">
          <ac:chgData name="Nane Kratzke" userId="971be13ff4ee5ef6" providerId="LiveId" clId="{DD20FE7B-B758-854C-8A58-B6F418A73E13}" dt="2020-09-27T16:36:22.386" v="442" actId="21"/>
          <ac:spMkLst>
            <pc:docMk/>
            <pc:sldMk cId="1102309617" sldId="470"/>
            <ac:spMk id="2" creationId="{6D123001-6A4B-1144-AA7E-DED04C18DED7}"/>
          </ac:spMkLst>
        </pc:spChg>
        <pc:spChg chg="mod">
          <ac:chgData name="Nane Kratzke" userId="971be13ff4ee5ef6" providerId="LiveId" clId="{DD20FE7B-B758-854C-8A58-B6F418A73E13}" dt="2020-09-27T16:36:23.663" v="443"/>
          <ac:spMkLst>
            <pc:docMk/>
            <pc:sldMk cId="1102309617" sldId="470"/>
            <ac:spMk id="3" creationId="{D904F6C3-5E93-C84E-AE68-5A2A59FB3B96}"/>
          </ac:spMkLst>
        </pc:spChg>
        <pc:spChg chg="add mod">
          <ac:chgData name="Nane Kratzke" userId="971be13ff4ee5ef6" providerId="LiveId" clId="{DD20FE7B-B758-854C-8A58-B6F418A73E13}" dt="2020-10-09T11:40:30.357" v="11717"/>
          <ac:spMkLst>
            <pc:docMk/>
            <pc:sldMk cId="1102309617" sldId="470"/>
            <ac:spMk id="4" creationId="{497CB054-8FFA-1146-BFED-0075F1FC5DE4}"/>
          </ac:spMkLst>
        </pc:spChg>
        <pc:spChg chg="del">
          <ac:chgData name="Nane Kratzke" userId="971be13ff4ee5ef6" providerId="LiveId" clId="{DD20FE7B-B758-854C-8A58-B6F418A73E13}" dt="2020-10-02T11:06:29.407" v="11661"/>
          <ac:spMkLst>
            <pc:docMk/>
            <pc:sldMk cId="1102309617" sldId="470"/>
            <ac:spMk id="4" creationId="{61C54FD0-8DE8-8F4B-B9F4-664D39CDCE89}"/>
          </ac:spMkLst>
        </pc:spChg>
        <pc:spChg chg="add del mod">
          <ac:chgData name="Nane Kratzke" userId="971be13ff4ee5ef6" providerId="LiveId" clId="{DD20FE7B-B758-854C-8A58-B6F418A73E13}" dt="2020-10-09T11:40:30.357" v="11717"/>
          <ac:spMkLst>
            <pc:docMk/>
            <pc:sldMk cId="1102309617" sldId="470"/>
            <ac:spMk id="5" creationId="{0B0F2364-E65C-8541-9332-FE4BE8689C37}"/>
          </ac:spMkLst>
        </pc:spChg>
        <pc:spChg chg="add del mod">
          <ac:chgData name="Nane Kratzke" userId="971be13ff4ee5ef6" providerId="LiveId" clId="{DD20FE7B-B758-854C-8A58-B6F418A73E13}" dt="2020-09-27T16:36:27.024" v="445"/>
          <ac:spMkLst>
            <pc:docMk/>
            <pc:sldMk cId="1102309617" sldId="470"/>
            <ac:spMk id="5" creationId="{18674310-7164-6947-92B0-ECBC18C75F07}"/>
          </ac:spMkLst>
        </pc:spChg>
        <pc:spChg chg="add mod">
          <ac:chgData name="Nane Kratzke" userId="971be13ff4ee5ef6" providerId="LiveId" clId="{DD20FE7B-B758-854C-8A58-B6F418A73E13}" dt="2020-09-27T16:37:55.058" v="476" actId="207"/>
          <ac:spMkLst>
            <pc:docMk/>
            <pc:sldMk cId="1102309617" sldId="470"/>
            <ac:spMk id="7" creationId="{FF584FB9-C372-1243-9CFF-8792BB1A0030}"/>
          </ac:spMkLst>
        </pc:spChg>
        <pc:spChg chg="add mod">
          <ac:chgData name="Nane Kratzke" userId="971be13ff4ee5ef6" providerId="LiveId" clId="{DD20FE7B-B758-854C-8A58-B6F418A73E13}" dt="2020-09-29T07:33:05.713" v="3119" actId="20577"/>
          <ac:spMkLst>
            <pc:docMk/>
            <pc:sldMk cId="1102309617" sldId="470"/>
            <ac:spMk id="8" creationId="{62F718CF-1607-B747-8F40-6D8E432E2520}"/>
          </ac:spMkLst>
        </pc:spChg>
        <pc:spChg chg="add mod">
          <ac:chgData name="Nane Kratzke" userId="971be13ff4ee5ef6" providerId="LiveId" clId="{DD20FE7B-B758-854C-8A58-B6F418A73E13}" dt="2020-09-27T16:39:45.658" v="593" actId="1582"/>
          <ac:spMkLst>
            <pc:docMk/>
            <pc:sldMk cId="1102309617" sldId="470"/>
            <ac:spMk id="10" creationId="{AF849CAF-1A44-7946-B6BD-1EBCED2A584F}"/>
          </ac:spMkLst>
        </pc:spChg>
        <pc:picChg chg="add mod">
          <ac:chgData name="Nane Kratzke" userId="971be13ff4ee5ef6" providerId="LiveId" clId="{DD20FE7B-B758-854C-8A58-B6F418A73E13}" dt="2020-09-27T16:36:52.507" v="451" actId="14861"/>
          <ac:picMkLst>
            <pc:docMk/>
            <pc:sldMk cId="1102309617" sldId="470"/>
            <ac:picMk id="6" creationId="{E026A32F-1234-7349-9370-F2E607EF654C}"/>
          </ac:picMkLst>
        </pc:picChg>
        <pc:inkChg chg="add del">
          <ac:chgData name="Nane Kratzke" userId="971be13ff4ee5ef6" providerId="LiveId" clId="{DD20FE7B-B758-854C-8A58-B6F418A73E13}" dt="2020-09-27T16:39:13.349" v="589" actId="478"/>
          <ac:inkMkLst>
            <pc:docMk/>
            <pc:sldMk cId="1102309617" sldId="470"/>
            <ac:inkMk id="9" creationId="{B5AFD040-507D-A747-AF93-C692F40F5F25}"/>
          </ac:inkMkLst>
        </pc:inkChg>
        <pc:inkChg chg="add mod">
          <ac:chgData name="Nane Kratzke" userId="971be13ff4ee5ef6" providerId="LiveId" clId="{DD20FE7B-B758-854C-8A58-B6F418A73E13}" dt="2020-09-27T16:40:19.330" v="595" actId="1582"/>
          <ac:inkMkLst>
            <pc:docMk/>
            <pc:sldMk cId="1102309617" sldId="470"/>
            <ac:inkMk id="11" creationId="{189A2876-4551-264D-9467-61DAB5A7CFEB}"/>
          </ac:inkMkLst>
        </pc:inkChg>
      </pc:sldChg>
      <pc:sldChg chg="addSp delSp modSp add mod">
        <pc:chgData name="Nane Kratzke" userId="971be13ff4ee5ef6" providerId="LiveId" clId="{DD20FE7B-B758-854C-8A58-B6F418A73E13}" dt="2020-10-09T11:40:30.357" v="11717"/>
        <pc:sldMkLst>
          <pc:docMk/>
          <pc:sldMk cId="1897190930" sldId="471"/>
        </pc:sldMkLst>
        <pc:spChg chg="mod">
          <ac:chgData name="Nane Kratzke" userId="971be13ff4ee5ef6" providerId="LiveId" clId="{DD20FE7B-B758-854C-8A58-B6F418A73E13}" dt="2020-09-27T16:42:40.274" v="607" actId="20577"/>
          <ac:spMkLst>
            <pc:docMk/>
            <pc:sldMk cId="1897190930" sldId="471"/>
            <ac:spMk id="2" creationId="{D53741BF-E580-884E-B6DE-0B91BFEA76E2}"/>
          </ac:spMkLst>
        </pc:spChg>
        <pc:spChg chg="mod">
          <ac:chgData name="Nane Kratzke" userId="971be13ff4ee5ef6" providerId="LiveId" clId="{DD20FE7B-B758-854C-8A58-B6F418A73E13}" dt="2020-09-27T16:43:16.554" v="685" actId="20577"/>
          <ac:spMkLst>
            <pc:docMk/>
            <pc:sldMk cId="1897190930" sldId="471"/>
            <ac:spMk id="3" creationId="{A67150FF-9377-0A42-9B30-9340CA64AC21}"/>
          </ac:spMkLst>
        </pc:spChg>
        <pc:spChg chg="add mod">
          <ac:chgData name="Nane Kratzke" userId="971be13ff4ee5ef6" providerId="LiveId" clId="{DD20FE7B-B758-854C-8A58-B6F418A73E13}" dt="2020-10-09T11:40:30.357" v="11717"/>
          <ac:spMkLst>
            <pc:docMk/>
            <pc:sldMk cId="1897190930" sldId="471"/>
            <ac:spMk id="4" creationId="{79EF3532-8857-7241-98B0-8C34F7599C3D}"/>
          </ac:spMkLst>
        </pc:spChg>
        <pc:spChg chg="del">
          <ac:chgData name="Nane Kratzke" userId="971be13ff4ee5ef6" providerId="LiveId" clId="{DD20FE7B-B758-854C-8A58-B6F418A73E13}" dt="2020-10-02T11:06:29.407" v="11661"/>
          <ac:spMkLst>
            <pc:docMk/>
            <pc:sldMk cId="1897190930" sldId="471"/>
            <ac:spMk id="4" creationId="{DB1CF9AF-FA8F-724E-BF9B-AD25556854E6}"/>
          </ac:spMkLst>
        </pc:spChg>
        <pc:spChg chg="add mod">
          <ac:chgData name="Nane Kratzke" userId="971be13ff4ee5ef6" providerId="LiveId" clId="{DD20FE7B-B758-854C-8A58-B6F418A73E13}" dt="2020-09-27T17:19:12.679" v="1221" actId="207"/>
          <ac:spMkLst>
            <pc:docMk/>
            <pc:sldMk cId="1897190930" sldId="471"/>
            <ac:spMk id="6" creationId="{88624F04-B8F5-B841-B077-6C852DBDABBE}"/>
          </ac:spMkLst>
        </pc:spChg>
        <pc:spChg chg="add mod">
          <ac:chgData name="Nane Kratzke" userId="971be13ff4ee5ef6" providerId="LiveId" clId="{DD20FE7B-B758-854C-8A58-B6F418A73E13}" dt="2020-09-29T14:53:23.483" v="10096" actId="20577"/>
          <ac:spMkLst>
            <pc:docMk/>
            <pc:sldMk cId="1897190930" sldId="471"/>
            <ac:spMk id="7" creationId="{74F2C050-0E9B-5144-819E-8EF177968F3A}"/>
          </ac:spMkLst>
        </pc:spChg>
        <pc:spChg chg="add mod">
          <ac:chgData name="Nane Kratzke" userId="971be13ff4ee5ef6" providerId="LiveId" clId="{DD20FE7B-B758-854C-8A58-B6F418A73E13}" dt="2020-09-29T10:24:39.588" v="5899" actId="20577"/>
          <ac:spMkLst>
            <pc:docMk/>
            <pc:sldMk cId="1897190930" sldId="471"/>
            <ac:spMk id="8" creationId="{49A21509-E9B0-C444-9480-B2D21518B824}"/>
          </ac:spMkLst>
        </pc:spChg>
        <pc:spChg chg="add del mod">
          <ac:chgData name="Nane Kratzke" userId="971be13ff4ee5ef6" providerId="LiveId" clId="{DD20FE7B-B758-854C-8A58-B6F418A73E13}" dt="2020-10-09T11:40:30.357" v="11717"/>
          <ac:spMkLst>
            <pc:docMk/>
            <pc:sldMk cId="1897190930" sldId="471"/>
            <ac:spMk id="9" creationId="{F3CB91F5-D639-274D-95B4-C326694E266A}"/>
          </ac:spMkLst>
        </pc:spChg>
        <pc:picChg chg="add mod">
          <ac:chgData name="Nane Kratzke" userId="971be13ff4ee5ef6" providerId="LiveId" clId="{DD20FE7B-B758-854C-8A58-B6F418A73E13}" dt="2020-09-29T10:04:45.646" v="5232" actId="1076"/>
          <ac:picMkLst>
            <pc:docMk/>
            <pc:sldMk cId="1897190930" sldId="471"/>
            <ac:picMk id="5" creationId="{4F6A745B-E2DF-E343-AA79-25A00272FB3A}"/>
          </ac:picMkLst>
        </pc:picChg>
      </pc:sldChg>
      <pc:sldChg chg="addSp delSp modSp add mod">
        <pc:chgData name="Nane Kratzke" userId="971be13ff4ee5ef6" providerId="LiveId" clId="{DD20FE7B-B758-854C-8A58-B6F418A73E13}" dt="2020-09-27T16:57:47.461" v="1169" actId="3626"/>
        <pc:sldMkLst>
          <pc:docMk/>
          <pc:sldMk cId="2183946489" sldId="472"/>
        </pc:sldMkLst>
        <pc:spChg chg="mod">
          <ac:chgData name="Nane Kratzke" userId="971be13ff4ee5ef6" providerId="LiveId" clId="{DD20FE7B-B758-854C-8A58-B6F418A73E13}" dt="2020-09-27T16:46:35.690" v="749" actId="20577"/>
          <ac:spMkLst>
            <pc:docMk/>
            <pc:sldMk cId="2183946489" sldId="472"/>
            <ac:spMk id="2" creationId="{DA77E05B-ECDA-9C45-95D1-DD209740F089}"/>
          </ac:spMkLst>
        </pc:spChg>
        <pc:spChg chg="mod">
          <ac:chgData name="Nane Kratzke" userId="971be13ff4ee5ef6" providerId="LiveId" clId="{DD20FE7B-B758-854C-8A58-B6F418A73E13}" dt="2020-09-27T16:46:38.623" v="761" actId="20577"/>
          <ac:spMkLst>
            <pc:docMk/>
            <pc:sldMk cId="2183946489" sldId="472"/>
            <ac:spMk id="3" creationId="{DD6E4895-4573-2C47-8EBA-74EB3A9AFD84}"/>
          </ac:spMkLst>
        </pc:spChg>
        <pc:spChg chg="add del mod">
          <ac:chgData name="Nane Kratzke" userId="971be13ff4ee5ef6" providerId="LiveId" clId="{DD20FE7B-B758-854C-8A58-B6F418A73E13}" dt="2020-09-27T16:47:04.502" v="771" actId="478"/>
          <ac:spMkLst>
            <pc:docMk/>
            <pc:sldMk cId="2183946489" sldId="472"/>
            <ac:spMk id="5" creationId="{90BF0E25-2D81-F14A-AFCC-567AEB3A22D7}"/>
          </ac:spMkLst>
        </pc:spChg>
        <pc:spChg chg="add mod">
          <ac:chgData name="Nane Kratzke" userId="971be13ff4ee5ef6" providerId="LiveId" clId="{DD20FE7B-B758-854C-8A58-B6F418A73E13}" dt="2020-09-27T16:48:33.096" v="804" actId="1076"/>
          <ac:spMkLst>
            <pc:docMk/>
            <pc:sldMk cId="2183946489" sldId="472"/>
            <ac:spMk id="6" creationId="{981CCDF9-C9DC-C94C-ABBC-E159687686FB}"/>
          </ac:spMkLst>
        </pc:spChg>
        <pc:spChg chg="add mod">
          <ac:chgData name="Nane Kratzke" userId="971be13ff4ee5ef6" providerId="LiveId" clId="{DD20FE7B-B758-854C-8A58-B6F418A73E13}" dt="2020-09-27T16:57:47.461" v="1169" actId="3626"/>
          <ac:spMkLst>
            <pc:docMk/>
            <pc:sldMk cId="2183946489" sldId="472"/>
            <ac:spMk id="7" creationId="{2D3D9ADD-2667-4D4F-9573-C101E57A5CF4}"/>
          </ac:spMkLst>
        </pc:spChg>
      </pc:sldChg>
      <pc:sldChg chg="addSp delSp modSp add mod">
        <pc:chgData name="Nane Kratzke" userId="971be13ff4ee5ef6" providerId="LiveId" clId="{DD20FE7B-B758-854C-8A58-B6F418A73E13}" dt="2020-10-09T11:40:30.357" v="11717"/>
        <pc:sldMkLst>
          <pc:docMk/>
          <pc:sldMk cId="828704488" sldId="473"/>
        </pc:sldMkLst>
        <pc:spChg chg="mod">
          <ac:chgData name="Nane Kratzke" userId="971be13ff4ee5ef6" providerId="LiveId" clId="{DD20FE7B-B758-854C-8A58-B6F418A73E13}" dt="2020-09-27T17:15:07.812" v="1182" actId="20577"/>
          <ac:spMkLst>
            <pc:docMk/>
            <pc:sldMk cId="828704488" sldId="473"/>
            <ac:spMk id="3" creationId="{A67150FF-9377-0A42-9B30-9340CA64AC21}"/>
          </ac:spMkLst>
        </pc:spChg>
        <pc:spChg chg="add mod">
          <ac:chgData name="Nane Kratzke" userId="971be13ff4ee5ef6" providerId="LiveId" clId="{DD20FE7B-B758-854C-8A58-B6F418A73E13}" dt="2020-10-09T11:40:30.357" v="11717"/>
          <ac:spMkLst>
            <pc:docMk/>
            <pc:sldMk cId="828704488" sldId="473"/>
            <ac:spMk id="4" creationId="{40B19680-B0F8-EA45-BAD1-D9177FE661EA}"/>
          </ac:spMkLst>
        </pc:spChg>
        <pc:spChg chg="del">
          <ac:chgData name="Nane Kratzke" userId="971be13ff4ee5ef6" providerId="LiveId" clId="{DD20FE7B-B758-854C-8A58-B6F418A73E13}" dt="2020-10-02T11:06:29.407" v="11661"/>
          <ac:spMkLst>
            <pc:docMk/>
            <pc:sldMk cId="828704488" sldId="473"/>
            <ac:spMk id="4" creationId="{DB1CF9AF-FA8F-724E-BF9B-AD25556854E6}"/>
          </ac:spMkLst>
        </pc:spChg>
        <pc:spChg chg="add mod">
          <ac:chgData name="Nane Kratzke" userId="971be13ff4ee5ef6" providerId="LiveId" clId="{DD20FE7B-B758-854C-8A58-B6F418A73E13}" dt="2020-09-29T10:14:35.779" v="5680" actId="207"/>
          <ac:spMkLst>
            <pc:docMk/>
            <pc:sldMk cId="828704488" sldId="473"/>
            <ac:spMk id="6" creationId="{F4FFEA91-52C9-204C-928A-A1C0E58B3674}"/>
          </ac:spMkLst>
        </pc:spChg>
        <pc:spChg chg="add del mod">
          <ac:chgData name="Nane Kratzke" userId="971be13ff4ee5ef6" providerId="LiveId" clId="{DD20FE7B-B758-854C-8A58-B6F418A73E13}" dt="2020-10-09T11:40:30.357" v="11717"/>
          <ac:spMkLst>
            <pc:docMk/>
            <pc:sldMk cId="828704488" sldId="473"/>
            <ac:spMk id="7" creationId="{A89F0ED5-2FCC-624C-BF53-69EF3BEAD3CF}"/>
          </ac:spMkLst>
        </pc:spChg>
        <pc:picChg chg="mod">
          <ac:chgData name="Nane Kratzke" userId="971be13ff4ee5ef6" providerId="LiveId" clId="{DD20FE7B-B758-854C-8A58-B6F418A73E13}" dt="2020-09-29T10:08:23.438" v="5461" actId="1076"/>
          <ac:picMkLst>
            <pc:docMk/>
            <pc:sldMk cId="828704488" sldId="473"/>
            <ac:picMk id="5" creationId="{4F6A745B-E2DF-E343-AA79-25A00272FB3A}"/>
          </ac:picMkLst>
        </pc:picChg>
        <pc:picChg chg="add del">
          <ac:chgData name="Nane Kratzke" userId="971be13ff4ee5ef6" providerId="LiveId" clId="{DD20FE7B-B758-854C-8A58-B6F418A73E13}" dt="2020-09-27T17:15:35.665" v="1186"/>
          <ac:picMkLst>
            <pc:docMk/>
            <pc:sldMk cId="828704488" sldId="473"/>
            <ac:picMk id="1026" creationId="{7485A9BD-A908-714E-9756-71A9C9302E00}"/>
          </ac:picMkLst>
        </pc:picChg>
      </pc:sldChg>
      <pc:sldChg chg="addSp delSp modSp add mod ord">
        <pc:chgData name="Nane Kratzke" userId="971be13ff4ee5ef6" providerId="LiveId" clId="{DD20FE7B-B758-854C-8A58-B6F418A73E13}" dt="2020-10-09T11:40:30.357" v="11717"/>
        <pc:sldMkLst>
          <pc:docMk/>
          <pc:sldMk cId="2731487519" sldId="474"/>
        </pc:sldMkLst>
        <pc:spChg chg="mod">
          <ac:chgData name="Nane Kratzke" userId="971be13ff4ee5ef6" providerId="LiveId" clId="{DD20FE7B-B758-854C-8A58-B6F418A73E13}" dt="2020-09-27T17:16:28.297" v="1205" actId="20577"/>
          <ac:spMkLst>
            <pc:docMk/>
            <pc:sldMk cId="2731487519" sldId="474"/>
            <ac:spMk id="3" creationId="{A67150FF-9377-0A42-9B30-9340CA64AC21}"/>
          </ac:spMkLst>
        </pc:spChg>
        <pc:spChg chg="add mod">
          <ac:chgData name="Nane Kratzke" userId="971be13ff4ee5ef6" providerId="LiveId" clId="{DD20FE7B-B758-854C-8A58-B6F418A73E13}" dt="2020-10-09T11:40:30.357" v="11717"/>
          <ac:spMkLst>
            <pc:docMk/>
            <pc:sldMk cId="2731487519" sldId="474"/>
            <ac:spMk id="4" creationId="{186104D8-D39F-164E-856A-4C317CBF9EEF}"/>
          </ac:spMkLst>
        </pc:spChg>
        <pc:spChg chg="del">
          <ac:chgData name="Nane Kratzke" userId="971be13ff4ee5ef6" providerId="LiveId" clId="{DD20FE7B-B758-854C-8A58-B6F418A73E13}" dt="2020-10-02T11:06:29.407" v="11661"/>
          <ac:spMkLst>
            <pc:docMk/>
            <pc:sldMk cId="2731487519" sldId="474"/>
            <ac:spMk id="4" creationId="{DB1CF9AF-FA8F-724E-BF9B-AD25556854E6}"/>
          </ac:spMkLst>
        </pc:spChg>
        <pc:spChg chg="add mod">
          <ac:chgData name="Nane Kratzke" userId="971be13ff4ee5ef6" providerId="LiveId" clId="{DD20FE7B-B758-854C-8A58-B6F418A73E13}" dt="2020-09-29T10:23:14.632" v="5861" actId="404"/>
          <ac:spMkLst>
            <pc:docMk/>
            <pc:sldMk cId="2731487519" sldId="474"/>
            <ac:spMk id="6" creationId="{51B16AA0-403A-E143-8ADC-45DC74F32104}"/>
          </ac:spMkLst>
        </pc:spChg>
        <pc:spChg chg="add mod">
          <ac:chgData name="Nane Kratzke" userId="971be13ff4ee5ef6" providerId="LiveId" clId="{DD20FE7B-B758-854C-8A58-B6F418A73E13}" dt="2020-09-29T10:23:18.882" v="5862" actId="404"/>
          <ac:spMkLst>
            <pc:docMk/>
            <pc:sldMk cId="2731487519" sldId="474"/>
            <ac:spMk id="7" creationId="{3A6A611F-0A8A-594C-8FDB-1667CB1EFAC7}"/>
          </ac:spMkLst>
        </pc:spChg>
        <pc:spChg chg="add mod">
          <ac:chgData name="Nane Kratzke" userId="971be13ff4ee5ef6" providerId="LiveId" clId="{DD20FE7B-B758-854C-8A58-B6F418A73E13}" dt="2020-09-29T10:23:37.783" v="5865" actId="14100"/>
          <ac:spMkLst>
            <pc:docMk/>
            <pc:sldMk cId="2731487519" sldId="474"/>
            <ac:spMk id="8" creationId="{90DD4A1C-7980-1249-8489-E71690E58821}"/>
          </ac:spMkLst>
        </pc:spChg>
        <pc:spChg chg="add del mod">
          <ac:chgData name="Nane Kratzke" userId="971be13ff4ee5ef6" providerId="LiveId" clId="{DD20FE7B-B758-854C-8A58-B6F418A73E13}" dt="2020-10-09T11:40:30.357" v="11717"/>
          <ac:spMkLst>
            <pc:docMk/>
            <pc:sldMk cId="2731487519" sldId="474"/>
            <ac:spMk id="9" creationId="{B99B7561-2B00-C84D-89E5-826A217F53A9}"/>
          </ac:spMkLst>
        </pc:spChg>
        <pc:picChg chg="mod">
          <ac:chgData name="Nane Kratzke" userId="971be13ff4ee5ef6" providerId="LiveId" clId="{DD20FE7B-B758-854C-8A58-B6F418A73E13}" dt="2020-09-29T10:15:56.670" v="5683" actId="1076"/>
          <ac:picMkLst>
            <pc:docMk/>
            <pc:sldMk cId="2731487519" sldId="474"/>
            <ac:picMk id="5" creationId="{4F6A745B-E2DF-E343-AA79-25A00272FB3A}"/>
          </ac:picMkLst>
        </pc:picChg>
      </pc:sldChg>
      <pc:sldChg chg="add del">
        <pc:chgData name="Nane Kratzke" userId="971be13ff4ee5ef6" providerId="LiveId" clId="{DD20FE7B-B758-854C-8A58-B6F418A73E13}" dt="2020-09-27T17:15:34.438" v="1185"/>
        <pc:sldMkLst>
          <pc:docMk/>
          <pc:sldMk cId="3144205072" sldId="474"/>
        </pc:sldMkLst>
      </pc:sldChg>
      <pc:sldChg chg="addSp delSp modSp">
        <pc:chgData name="Nane Kratzke" userId="971be13ff4ee5ef6" providerId="LiveId" clId="{DD20FE7B-B758-854C-8A58-B6F418A73E13}" dt="2020-10-09T11:40:30.357" v="11717"/>
        <pc:sldMkLst>
          <pc:docMk/>
          <pc:sldMk cId="4240215784" sldId="475"/>
        </pc:sldMkLst>
        <pc:spChg chg="add mod">
          <ac:chgData name="Nane Kratzke" userId="971be13ff4ee5ef6" providerId="LiveId" clId="{DD20FE7B-B758-854C-8A58-B6F418A73E13}" dt="2020-10-09T11:40:30.357" v="11717"/>
          <ac:spMkLst>
            <pc:docMk/>
            <pc:sldMk cId="4240215784" sldId="475"/>
            <ac:spMk id="4" creationId="{1CFB7CB5-0523-AC47-AD8E-6CF831A7A1E9}"/>
          </ac:spMkLst>
        </pc:spChg>
        <pc:spChg chg="del">
          <ac:chgData name="Nane Kratzke" userId="971be13ff4ee5ef6" providerId="LiveId" clId="{DD20FE7B-B758-854C-8A58-B6F418A73E13}" dt="2020-10-02T11:06:29.407" v="11661"/>
          <ac:spMkLst>
            <pc:docMk/>
            <pc:sldMk cId="4240215784" sldId="475"/>
            <ac:spMk id="4" creationId="{7DBE3D9F-4C1E-8849-8FB0-543169EC5C41}"/>
          </ac:spMkLst>
        </pc:spChg>
        <pc:spChg chg="add del mod">
          <ac:chgData name="Nane Kratzke" userId="971be13ff4ee5ef6" providerId="LiveId" clId="{DD20FE7B-B758-854C-8A58-B6F418A73E13}" dt="2020-10-09T11:40:30.357" v="11717"/>
          <ac:spMkLst>
            <pc:docMk/>
            <pc:sldMk cId="4240215784" sldId="475"/>
            <ac:spMk id="7" creationId="{DE5695ED-A3D2-3D4F-ABD2-DE5CF0406841}"/>
          </ac:spMkLst>
        </pc:spChg>
      </pc:sldChg>
      <pc:sldChg chg="addSp delSp modSp">
        <pc:chgData name="Nane Kratzke" userId="971be13ff4ee5ef6" providerId="LiveId" clId="{DD20FE7B-B758-854C-8A58-B6F418A73E13}" dt="2020-10-09T11:40:30.357" v="11717"/>
        <pc:sldMkLst>
          <pc:docMk/>
          <pc:sldMk cId="1736299549" sldId="476"/>
        </pc:sldMkLst>
        <pc:spChg chg="del">
          <ac:chgData name="Nane Kratzke" userId="971be13ff4ee5ef6" providerId="LiveId" clId="{DD20FE7B-B758-854C-8A58-B6F418A73E13}" dt="2020-10-02T11:06:29.407" v="11661"/>
          <ac:spMkLst>
            <pc:docMk/>
            <pc:sldMk cId="1736299549" sldId="476"/>
            <ac:spMk id="4" creationId="{7DBE3D9F-4C1E-8849-8FB0-543169EC5C41}"/>
          </ac:spMkLst>
        </pc:spChg>
        <pc:spChg chg="add mod">
          <ac:chgData name="Nane Kratzke" userId="971be13ff4ee5ef6" providerId="LiveId" clId="{DD20FE7B-B758-854C-8A58-B6F418A73E13}" dt="2020-10-09T11:40:30.357" v="11717"/>
          <ac:spMkLst>
            <pc:docMk/>
            <pc:sldMk cId="1736299549" sldId="476"/>
            <ac:spMk id="4" creationId="{C9715972-0EA1-744C-B37D-3E3297D348D5}"/>
          </ac:spMkLst>
        </pc:spChg>
        <pc:spChg chg="add del mod">
          <ac:chgData name="Nane Kratzke" userId="971be13ff4ee5ef6" providerId="LiveId" clId="{DD20FE7B-B758-854C-8A58-B6F418A73E13}" dt="2020-10-09T11:40:30.357" v="11717"/>
          <ac:spMkLst>
            <pc:docMk/>
            <pc:sldMk cId="1736299549" sldId="476"/>
            <ac:spMk id="7" creationId="{4209B88A-449B-914E-BF48-5947EA221047}"/>
          </ac:spMkLst>
        </pc:spChg>
      </pc:sldChg>
      <pc:sldChg chg="addSp delSp modSp mod">
        <pc:chgData name="Nane Kratzke" userId="971be13ff4ee5ef6" providerId="LiveId" clId="{DD20FE7B-B758-854C-8A58-B6F418A73E13}" dt="2020-10-09T11:55:09.780" v="11994" actId="20577"/>
        <pc:sldMkLst>
          <pc:docMk/>
          <pc:sldMk cId="3699192507" sldId="478"/>
        </pc:sldMkLst>
        <pc:spChg chg="del">
          <ac:chgData name="Nane Kratzke" userId="971be13ff4ee5ef6" providerId="LiveId" clId="{DD20FE7B-B758-854C-8A58-B6F418A73E13}" dt="2020-10-02T11:06:29.407" v="11661"/>
          <ac:spMkLst>
            <pc:docMk/>
            <pc:sldMk cId="3699192507" sldId="478"/>
            <ac:spMk id="4" creationId="{7DBE3D9F-4C1E-8849-8FB0-543169EC5C41}"/>
          </ac:spMkLst>
        </pc:spChg>
        <pc:spChg chg="add mod">
          <ac:chgData name="Nane Kratzke" userId="971be13ff4ee5ef6" providerId="LiveId" clId="{DD20FE7B-B758-854C-8A58-B6F418A73E13}" dt="2020-10-09T11:40:30.357" v="11717"/>
          <ac:spMkLst>
            <pc:docMk/>
            <pc:sldMk cId="3699192507" sldId="478"/>
            <ac:spMk id="4" creationId="{E75D4F0C-5534-804F-AF33-14BDA219C863}"/>
          </ac:spMkLst>
        </pc:spChg>
        <pc:spChg chg="mod">
          <ac:chgData name="Nane Kratzke" userId="971be13ff4ee5ef6" providerId="LiveId" clId="{DD20FE7B-B758-854C-8A58-B6F418A73E13}" dt="2020-10-09T11:50:30.041" v="11841" actId="20577"/>
          <ac:spMkLst>
            <pc:docMk/>
            <pc:sldMk cId="3699192507" sldId="478"/>
            <ac:spMk id="5" creationId="{24F41D48-2373-9140-A505-E0CCFD7CFBE8}"/>
          </ac:spMkLst>
        </pc:spChg>
        <pc:spChg chg="mod">
          <ac:chgData name="Nane Kratzke" userId="971be13ff4ee5ef6" providerId="LiveId" clId="{DD20FE7B-B758-854C-8A58-B6F418A73E13}" dt="2020-10-09T11:55:09.780" v="11994" actId="20577"/>
          <ac:spMkLst>
            <pc:docMk/>
            <pc:sldMk cId="3699192507" sldId="478"/>
            <ac:spMk id="6" creationId="{1FB57D67-EECC-674B-B7C1-261472391EDF}"/>
          </ac:spMkLst>
        </pc:spChg>
        <pc:spChg chg="add del mod">
          <ac:chgData name="Nane Kratzke" userId="971be13ff4ee5ef6" providerId="LiveId" clId="{DD20FE7B-B758-854C-8A58-B6F418A73E13}" dt="2020-10-09T11:40:30.357" v="11717"/>
          <ac:spMkLst>
            <pc:docMk/>
            <pc:sldMk cId="3699192507" sldId="478"/>
            <ac:spMk id="7" creationId="{8160FF02-8915-A844-8531-8E7100C64CE1}"/>
          </ac:spMkLst>
        </pc:spChg>
      </pc:sldChg>
      <pc:sldChg chg="addSp delSp modSp mod">
        <pc:chgData name="Nane Kratzke" userId="971be13ff4ee5ef6" providerId="LiveId" clId="{DD20FE7B-B758-854C-8A58-B6F418A73E13}" dt="2020-10-09T12:01:13.165" v="12071" actId="166"/>
        <pc:sldMkLst>
          <pc:docMk/>
          <pc:sldMk cId="3540404495" sldId="479"/>
        </pc:sldMkLst>
        <pc:spChg chg="add mod">
          <ac:chgData name="Nane Kratzke" userId="971be13ff4ee5ef6" providerId="LiveId" clId="{DD20FE7B-B758-854C-8A58-B6F418A73E13}" dt="2020-10-09T11:40:30.357" v="11717"/>
          <ac:spMkLst>
            <pc:docMk/>
            <pc:sldMk cId="3540404495" sldId="479"/>
            <ac:spMk id="4" creationId="{084D6D84-C76E-064B-9AC8-6A9B7567293B}"/>
          </ac:spMkLst>
        </pc:spChg>
        <pc:spChg chg="del">
          <ac:chgData name="Nane Kratzke" userId="971be13ff4ee5ef6" providerId="LiveId" clId="{DD20FE7B-B758-854C-8A58-B6F418A73E13}" dt="2020-10-02T11:06:29.407" v="11661"/>
          <ac:spMkLst>
            <pc:docMk/>
            <pc:sldMk cId="3540404495" sldId="479"/>
            <ac:spMk id="4" creationId="{7DBE3D9F-4C1E-8849-8FB0-543169EC5C41}"/>
          </ac:spMkLst>
        </pc:spChg>
        <pc:spChg chg="mod">
          <ac:chgData name="Nane Kratzke" userId="971be13ff4ee5ef6" providerId="LiveId" clId="{DD20FE7B-B758-854C-8A58-B6F418A73E13}" dt="2020-10-09T12:00:53.227" v="12069" actId="1076"/>
          <ac:spMkLst>
            <pc:docMk/>
            <pc:sldMk cId="3540404495" sldId="479"/>
            <ac:spMk id="5" creationId="{24F41D48-2373-9140-A505-E0CCFD7CFBE8}"/>
          </ac:spMkLst>
        </pc:spChg>
        <pc:spChg chg="add del mod">
          <ac:chgData name="Nane Kratzke" userId="971be13ff4ee5ef6" providerId="LiveId" clId="{DD20FE7B-B758-854C-8A58-B6F418A73E13}" dt="2020-10-09T11:40:30.357" v="11717"/>
          <ac:spMkLst>
            <pc:docMk/>
            <pc:sldMk cId="3540404495" sldId="479"/>
            <ac:spMk id="6" creationId="{6805F4DB-DC9B-604C-B5A1-55FB5F5CF449}"/>
          </ac:spMkLst>
        </pc:spChg>
        <pc:picChg chg="add mod">
          <ac:chgData name="Nane Kratzke" userId="971be13ff4ee5ef6" providerId="LiveId" clId="{DD20FE7B-B758-854C-8A58-B6F418A73E13}" dt="2020-10-09T12:01:13.165" v="12071" actId="166"/>
          <ac:picMkLst>
            <pc:docMk/>
            <pc:sldMk cId="3540404495" sldId="479"/>
            <ac:picMk id="7" creationId="{10357261-D8AE-D54A-BD79-16ECB91C9772}"/>
          </ac:picMkLst>
        </pc:picChg>
      </pc:sldChg>
      <pc:sldChg chg="addSp delSp modSp mod">
        <pc:chgData name="Nane Kratzke" userId="971be13ff4ee5ef6" providerId="LiveId" clId="{DD20FE7B-B758-854C-8A58-B6F418A73E13}" dt="2020-10-09T11:40:30.357" v="11717"/>
        <pc:sldMkLst>
          <pc:docMk/>
          <pc:sldMk cId="747408462" sldId="480"/>
        </pc:sldMkLst>
        <pc:spChg chg="add mod">
          <ac:chgData name="Nane Kratzke" userId="971be13ff4ee5ef6" providerId="LiveId" clId="{DD20FE7B-B758-854C-8A58-B6F418A73E13}" dt="2020-10-09T11:40:30.357" v="11717"/>
          <ac:spMkLst>
            <pc:docMk/>
            <pc:sldMk cId="747408462" sldId="480"/>
            <ac:spMk id="4" creationId="{3F2FE625-78A0-7744-9E6F-D28E3448CBA5}"/>
          </ac:spMkLst>
        </pc:spChg>
        <pc:spChg chg="del">
          <ac:chgData name="Nane Kratzke" userId="971be13ff4ee5ef6" providerId="LiveId" clId="{DD20FE7B-B758-854C-8A58-B6F418A73E13}" dt="2020-10-02T11:06:29.407" v="11661"/>
          <ac:spMkLst>
            <pc:docMk/>
            <pc:sldMk cId="747408462" sldId="480"/>
            <ac:spMk id="4" creationId="{B54CFBD5-52B4-9C49-9ED8-B9A7D2A0AB40}"/>
          </ac:spMkLst>
        </pc:spChg>
        <pc:spChg chg="add mod">
          <ac:chgData name="Nane Kratzke" userId="971be13ff4ee5ef6" providerId="LiveId" clId="{DD20FE7B-B758-854C-8A58-B6F418A73E13}" dt="2020-09-29T07:17:29.758" v="2937" actId="404"/>
          <ac:spMkLst>
            <pc:docMk/>
            <pc:sldMk cId="747408462" sldId="480"/>
            <ac:spMk id="9" creationId="{9BDC1AA4-44C5-C24D-968E-FC269B3F5351}"/>
          </ac:spMkLst>
        </pc:spChg>
        <pc:spChg chg="add del mod">
          <ac:chgData name="Nane Kratzke" userId="971be13ff4ee5ef6" providerId="LiveId" clId="{DD20FE7B-B758-854C-8A58-B6F418A73E13}" dt="2020-10-09T11:40:30.357" v="11717"/>
          <ac:spMkLst>
            <pc:docMk/>
            <pc:sldMk cId="747408462" sldId="480"/>
            <ac:spMk id="10" creationId="{3D3745B1-0E54-C643-AA04-0FB04CB33C60}"/>
          </ac:spMkLst>
        </pc:spChg>
        <pc:inkChg chg="add">
          <ac:chgData name="Nane Kratzke" userId="971be13ff4ee5ef6" providerId="LiveId" clId="{DD20FE7B-B758-854C-8A58-B6F418A73E13}" dt="2020-09-29T06:23:13.353" v="1222" actId="9405"/>
          <ac:inkMkLst>
            <pc:docMk/>
            <pc:sldMk cId="747408462" sldId="480"/>
            <ac:inkMk id="7" creationId="{8E7BEF08-B17A-5148-946D-4B680BDE27A6}"/>
          </ac:inkMkLst>
        </pc:inkChg>
        <pc:inkChg chg="add">
          <ac:chgData name="Nane Kratzke" userId="971be13ff4ee5ef6" providerId="LiveId" clId="{DD20FE7B-B758-854C-8A58-B6F418A73E13}" dt="2020-09-29T06:23:15.203" v="1223" actId="9405"/>
          <ac:inkMkLst>
            <pc:docMk/>
            <pc:sldMk cId="747408462" sldId="480"/>
            <ac:inkMk id="8" creationId="{78AED2F7-EF13-D749-A3C7-7B58674CAC6C}"/>
          </ac:inkMkLst>
        </pc:inkChg>
      </pc:sldChg>
      <pc:sldChg chg="addSp delSp modSp mod">
        <pc:chgData name="Nane Kratzke" userId="971be13ff4ee5ef6" providerId="LiveId" clId="{DD20FE7B-B758-854C-8A58-B6F418A73E13}" dt="2020-10-09T11:40:30.357" v="11717"/>
        <pc:sldMkLst>
          <pc:docMk/>
          <pc:sldMk cId="591306800" sldId="481"/>
        </pc:sldMkLst>
        <pc:spChg chg="add mod">
          <ac:chgData name="Nane Kratzke" userId="971be13ff4ee5ef6" providerId="LiveId" clId="{DD20FE7B-B758-854C-8A58-B6F418A73E13}" dt="2020-10-09T11:40:30.357" v="11717"/>
          <ac:spMkLst>
            <pc:docMk/>
            <pc:sldMk cId="591306800" sldId="481"/>
            <ac:spMk id="4" creationId="{81C1A8B4-27CA-6F41-9FFE-68C3AA13A9DB}"/>
          </ac:spMkLst>
        </pc:spChg>
        <pc:spChg chg="del">
          <ac:chgData name="Nane Kratzke" userId="971be13ff4ee5ef6" providerId="LiveId" clId="{DD20FE7B-B758-854C-8A58-B6F418A73E13}" dt="2020-10-02T11:06:29.407" v="11661"/>
          <ac:spMkLst>
            <pc:docMk/>
            <pc:sldMk cId="591306800" sldId="481"/>
            <ac:spMk id="4" creationId="{B54CFBD5-52B4-9C49-9ED8-B9A7D2A0AB40}"/>
          </ac:spMkLst>
        </pc:spChg>
        <pc:spChg chg="add del mod">
          <ac:chgData name="Nane Kratzke" userId="971be13ff4ee5ef6" providerId="LiveId" clId="{DD20FE7B-B758-854C-8A58-B6F418A73E13}" dt="2020-10-09T11:40:30.357" v="11717"/>
          <ac:spMkLst>
            <pc:docMk/>
            <pc:sldMk cId="591306800" sldId="481"/>
            <ac:spMk id="5" creationId="{F8B9A679-DD22-4B47-BC59-1860D2FFDDC8}"/>
          </ac:spMkLst>
        </pc:spChg>
        <pc:spChg chg="mod">
          <ac:chgData name="Nane Kratzke" userId="971be13ff4ee5ef6" providerId="LiveId" clId="{DD20FE7B-B758-854C-8A58-B6F418A73E13}" dt="2020-09-29T07:12:42.950" v="2771" actId="207"/>
          <ac:spMkLst>
            <pc:docMk/>
            <pc:sldMk cId="591306800" sldId="481"/>
            <ac:spMk id="7" creationId="{A1957554-D216-9E48-B8FA-2FFE24E1A8FA}"/>
          </ac:spMkLst>
        </pc:spChg>
      </pc:sldChg>
      <pc:sldChg chg="addSp delSp modSp mod">
        <pc:chgData name="Nane Kratzke" userId="971be13ff4ee5ef6" providerId="LiveId" clId="{DD20FE7B-B758-854C-8A58-B6F418A73E13}" dt="2020-10-09T11:40:30.357" v="11717"/>
        <pc:sldMkLst>
          <pc:docMk/>
          <pc:sldMk cId="3792516234" sldId="483"/>
        </pc:sldMkLst>
        <pc:spChg chg="add mod">
          <ac:chgData name="Nane Kratzke" userId="971be13ff4ee5ef6" providerId="LiveId" clId="{DD20FE7B-B758-854C-8A58-B6F418A73E13}" dt="2020-10-09T11:40:30.357" v="11717"/>
          <ac:spMkLst>
            <pc:docMk/>
            <pc:sldMk cId="3792516234" sldId="483"/>
            <ac:spMk id="4" creationId="{38EB7E91-536E-7F46-ABD7-5F81584E43B5}"/>
          </ac:spMkLst>
        </pc:spChg>
        <pc:spChg chg="del">
          <ac:chgData name="Nane Kratzke" userId="971be13ff4ee5ef6" providerId="LiveId" clId="{DD20FE7B-B758-854C-8A58-B6F418A73E13}" dt="2020-10-02T11:06:29.407" v="11661"/>
          <ac:spMkLst>
            <pc:docMk/>
            <pc:sldMk cId="3792516234" sldId="483"/>
            <ac:spMk id="4" creationId="{B54CFBD5-52B4-9C49-9ED8-B9A7D2A0AB40}"/>
          </ac:spMkLst>
        </pc:spChg>
        <pc:spChg chg="add del mod">
          <ac:chgData name="Nane Kratzke" userId="971be13ff4ee5ef6" providerId="LiveId" clId="{DD20FE7B-B758-854C-8A58-B6F418A73E13}" dt="2020-09-29T06:25:39.510" v="1342"/>
          <ac:spMkLst>
            <pc:docMk/>
            <pc:sldMk cId="3792516234" sldId="483"/>
            <ac:spMk id="5" creationId="{7F148254-77AF-7145-8470-CD091A1A43DB}"/>
          </ac:spMkLst>
        </pc:spChg>
        <pc:spChg chg="add del mod">
          <ac:chgData name="Nane Kratzke" userId="971be13ff4ee5ef6" providerId="LiveId" clId="{DD20FE7B-B758-854C-8A58-B6F418A73E13}" dt="2020-10-09T11:40:30.357" v="11717"/>
          <ac:spMkLst>
            <pc:docMk/>
            <pc:sldMk cId="3792516234" sldId="483"/>
            <ac:spMk id="5" creationId="{EEB9F0A8-3920-D744-8E7A-5E2A808AB41B}"/>
          </ac:spMkLst>
        </pc:spChg>
        <pc:spChg chg="add mod">
          <ac:chgData name="Nane Kratzke" userId="971be13ff4ee5ef6" providerId="LiveId" clId="{DD20FE7B-B758-854C-8A58-B6F418A73E13}" dt="2020-09-29T06:27:19.605" v="1500" actId="1076"/>
          <ac:spMkLst>
            <pc:docMk/>
            <pc:sldMk cId="3792516234" sldId="483"/>
            <ac:spMk id="8" creationId="{25FA5B1D-6E4C-4D4E-BA9B-E16DA08EB92D}"/>
          </ac:spMkLst>
        </pc:spChg>
      </pc:sldChg>
      <pc:sldChg chg="addSp delSp modSp mod">
        <pc:chgData name="Nane Kratzke" userId="971be13ff4ee5ef6" providerId="LiveId" clId="{DD20FE7B-B758-854C-8A58-B6F418A73E13}" dt="2020-10-09T11:40:30.357" v="11717"/>
        <pc:sldMkLst>
          <pc:docMk/>
          <pc:sldMk cId="3319159460" sldId="484"/>
        </pc:sldMkLst>
        <pc:spChg chg="add mod">
          <ac:chgData name="Nane Kratzke" userId="971be13ff4ee5ef6" providerId="LiveId" clId="{DD20FE7B-B758-854C-8A58-B6F418A73E13}" dt="2020-10-09T11:40:30.357" v="11717"/>
          <ac:spMkLst>
            <pc:docMk/>
            <pc:sldMk cId="3319159460" sldId="484"/>
            <ac:spMk id="4" creationId="{5D6B4946-BA77-B944-BECB-A72D9945B1FB}"/>
          </ac:spMkLst>
        </pc:spChg>
        <pc:spChg chg="del">
          <ac:chgData name="Nane Kratzke" userId="971be13ff4ee5ef6" providerId="LiveId" clId="{DD20FE7B-B758-854C-8A58-B6F418A73E13}" dt="2020-10-02T11:06:29.407" v="11661"/>
          <ac:spMkLst>
            <pc:docMk/>
            <pc:sldMk cId="3319159460" sldId="484"/>
            <ac:spMk id="4" creationId="{B54CFBD5-52B4-9C49-9ED8-B9A7D2A0AB40}"/>
          </ac:spMkLst>
        </pc:spChg>
        <pc:spChg chg="add del mod">
          <ac:chgData name="Nane Kratzke" userId="971be13ff4ee5ef6" providerId="LiveId" clId="{DD20FE7B-B758-854C-8A58-B6F418A73E13}" dt="2020-10-09T11:40:30.357" v="11717"/>
          <ac:spMkLst>
            <pc:docMk/>
            <pc:sldMk cId="3319159460" sldId="484"/>
            <ac:spMk id="7" creationId="{51CCE02A-A4E3-5B42-98A7-2A19B12A6531}"/>
          </ac:spMkLst>
        </pc:spChg>
        <pc:spChg chg="add mod">
          <ac:chgData name="Nane Kratzke" userId="971be13ff4ee5ef6" providerId="LiveId" clId="{DD20FE7B-B758-854C-8A58-B6F418A73E13}" dt="2020-09-29T06:29:28.588" v="1728" actId="1076"/>
          <ac:spMkLst>
            <pc:docMk/>
            <pc:sldMk cId="3319159460" sldId="484"/>
            <ac:spMk id="10" creationId="{9C89335C-6F7B-D34F-868F-1FE40B5FFA83}"/>
          </ac:spMkLst>
        </pc:spChg>
      </pc:sldChg>
      <pc:sldChg chg="addSp delSp modSp mod">
        <pc:chgData name="Nane Kratzke" userId="971be13ff4ee5ef6" providerId="LiveId" clId="{DD20FE7B-B758-854C-8A58-B6F418A73E13}" dt="2020-10-09T11:40:30.357" v="11717"/>
        <pc:sldMkLst>
          <pc:docMk/>
          <pc:sldMk cId="1319891674" sldId="485"/>
        </pc:sldMkLst>
        <pc:spChg chg="add mod">
          <ac:chgData name="Nane Kratzke" userId="971be13ff4ee5ef6" providerId="LiveId" clId="{DD20FE7B-B758-854C-8A58-B6F418A73E13}" dt="2020-10-09T11:40:30.357" v="11717"/>
          <ac:spMkLst>
            <pc:docMk/>
            <pc:sldMk cId="1319891674" sldId="485"/>
            <ac:spMk id="4" creationId="{1CC5C7BD-3B1B-C94D-B945-2FD878E88455}"/>
          </ac:spMkLst>
        </pc:spChg>
        <pc:spChg chg="del">
          <ac:chgData name="Nane Kratzke" userId="971be13ff4ee5ef6" providerId="LiveId" clId="{DD20FE7B-B758-854C-8A58-B6F418A73E13}" dt="2020-10-02T11:06:29.407" v="11661"/>
          <ac:spMkLst>
            <pc:docMk/>
            <pc:sldMk cId="1319891674" sldId="485"/>
            <ac:spMk id="4" creationId="{B54CFBD5-52B4-9C49-9ED8-B9A7D2A0AB40}"/>
          </ac:spMkLst>
        </pc:spChg>
        <pc:spChg chg="add del mod">
          <ac:chgData name="Nane Kratzke" userId="971be13ff4ee5ef6" providerId="LiveId" clId="{DD20FE7B-B758-854C-8A58-B6F418A73E13}" dt="2020-10-09T11:40:30.357" v="11717"/>
          <ac:spMkLst>
            <pc:docMk/>
            <pc:sldMk cId="1319891674" sldId="485"/>
            <ac:spMk id="5" creationId="{4A595A6C-5CC2-174D-AAF8-8CE83106F5E2}"/>
          </ac:spMkLst>
        </pc:spChg>
        <pc:spChg chg="mod">
          <ac:chgData name="Nane Kratzke" userId="971be13ff4ee5ef6" providerId="LiveId" clId="{DD20FE7B-B758-854C-8A58-B6F418A73E13}" dt="2020-09-29T09:49:41.402" v="4613" actId="404"/>
          <ac:spMkLst>
            <pc:docMk/>
            <pc:sldMk cId="1319891674" sldId="485"/>
            <ac:spMk id="10" creationId="{FA1659E5-7B3D-7348-A73A-C52A1D158206}"/>
          </ac:spMkLst>
        </pc:spChg>
        <pc:spChg chg="mod">
          <ac:chgData name="Nane Kratzke" userId="971be13ff4ee5ef6" providerId="LiveId" clId="{DD20FE7B-B758-854C-8A58-B6F418A73E13}" dt="2020-09-29T14:44:29.026" v="10072" actId="20577"/>
          <ac:spMkLst>
            <pc:docMk/>
            <pc:sldMk cId="1319891674" sldId="485"/>
            <ac:spMk id="11" creationId="{C448C950-A7C1-1C49-9877-B983828C8183}"/>
          </ac:spMkLst>
        </pc:spChg>
        <pc:spChg chg="mod">
          <ac:chgData name="Nane Kratzke" userId="971be13ff4ee5ef6" providerId="LiveId" clId="{DD20FE7B-B758-854C-8A58-B6F418A73E13}" dt="2020-09-29T09:54:44.122" v="4836" actId="20577"/>
          <ac:spMkLst>
            <pc:docMk/>
            <pc:sldMk cId="1319891674" sldId="485"/>
            <ac:spMk id="12" creationId="{FEEED93A-178D-0449-A21C-1B36E2EFA65D}"/>
          </ac:spMkLst>
        </pc:spChg>
        <pc:spChg chg="mod">
          <ac:chgData name="Nane Kratzke" userId="971be13ff4ee5ef6" providerId="LiveId" clId="{DD20FE7B-B758-854C-8A58-B6F418A73E13}" dt="2020-09-29T14:44:32.975" v="10074" actId="20577"/>
          <ac:spMkLst>
            <pc:docMk/>
            <pc:sldMk cId="1319891674" sldId="485"/>
            <ac:spMk id="13" creationId="{3805E456-3F71-2A47-BF09-718FAD0AD4B0}"/>
          </ac:spMkLst>
        </pc:spChg>
      </pc:sldChg>
      <pc:sldChg chg="addSp delSp modSp add mod">
        <pc:chgData name="Nane Kratzke" userId="971be13ff4ee5ef6" providerId="LiveId" clId="{DD20FE7B-B758-854C-8A58-B6F418A73E13}" dt="2020-10-09T11:40:30.357" v="11717"/>
        <pc:sldMkLst>
          <pc:docMk/>
          <pc:sldMk cId="845711410" sldId="486"/>
        </pc:sldMkLst>
        <pc:spChg chg="mod">
          <ac:chgData name="Nane Kratzke" userId="971be13ff4ee5ef6" providerId="LiveId" clId="{DD20FE7B-B758-854C-8A58-B6F418A73E13}" dt="2020-09-29T06:47:19.085" v="2370" actId="21"/>
          <ac:spMkLst>
            <pc:docMk/>
            <pc:sldMk cId="845711410" sldId="486"/>
            <ac:spMk id="2" creationId="{4756D11D-0AF9-A345-AA05-7E00A1AD1EEB}"/>
          </ac:spMkLst>
        </pc:spChg>
        <pc:spChg chg="mod">
          <ac:chgData name="Nane Kratzke" userId="971be13ff4ee5ef6" providerId="LiveId" clId="{DD20FE7B-B758-854C-8A58-B6F418A73E13}" dt="2020-09-29T06:47:44.098" v="2373" actId="20577"/>
          <ac:spMkLst>
            <pc:docMk/>
            <pc:sldMk cId="845711410" sldId="486"/>
            <ac:spMk id="3" creationId="{E494E9FD-20FA-B44F-B4CD-54D538DEA89A}"/>
          </ac:spMkLst>
        </pc:spChg>
        <pc:spChg chg="del">
          <ac:chgData name="Nane Kratzke" userId="971be13ff4ee5ef6" providerId="LiveId" clId="{DD20FE7B-B758-854C-8A58-B6F418A73E13}" dt="2020-10-02T11:06:29.407" v="11661"/>
          <ac:spMkLst>
            <pc:docMk/>
            <pc:sldMk cId="845711410" sldId="486"/>
            <ac:spMk id="4" creationId="{B54CFBD5-52B4-9C49-9ED8-B9A7D2A0AB40}"/>
          </ac:spMkLst>
        </pc:spChg>
        <pc:spChg chg="add mod">
          <ac:chgData name="Nane Kratzke" userId="971be13ff4ee5ef6" providerId="LiveId" clId="{DD20FE7B-B758-854C-8A58-B6F418A73E13}" dt="2020-10-09T11:40:30.357" v="11717"/>
          <ac:spMkLst>
            <pc:docMk/>
            <pc:sldMk cId="845711410" sldId="486"/>
            <ac:spMk id="4" creationId="{E99803A0-47CB-7444-A9DD-5A60F77232C1}"/>
          </ac:spMkLst>
        </pc:spChg>
        <pc:spChg chg="add mod">
          <ac:chgData name="Nane Kratzke" userId="971be13ff4ee5ef6" providerId="LiveId" clId="{DD20FE7B-B758-854C-8A58-B6F418A73E13}" dt="2020-09-29T06:46:30.206" v="2358" actId="3064"/>
          <ac:spMkLst>
            <pc:docMk/>
            <pc:sldMk cId="845711410" sldId="486"/>
            <ac:spMk id="7" creationId="{55F97252-BCC6-4C4A-AC16-27EE91D846A5}"/>
          </ac:spMkLst>
        </pc:spChg>
        <pc:spChg chg="add del mod">
          <ac:chgData name="Nane Kratzke" userId="971be13ff4ee5ef6" providerId="LiveId" clId="{DD20FE7B-B758-854C-8A58-B6F418A73E13}" dt="2020-10-09T11:40:30.357" v="11717"/>
          <ac:spMkLst>
            <pc:docMk/>
            <pc:sldMk cId="845711410" sldId="486"/>
            <ac:spMk id="8" creationId="{15E2DCBB-A508-C341-8365-54772F641A3B}"/>
          </ac:spMkLst>
        </pc:spChg>
        <pc:spChg chg="del">
          <ac:chgData name="Nane Kratzke" userId="971be13ff4ee5ef6" providerId="LiveId" clId="{DD20FE7B-B758-854C-8A58-B6F418A73E13}" dt="2020-09-29T06:39:46.526" v="2231" actId="478"/>
          <ac:spMkLst>
            <pc:docMk/>
            <pc:sldMk cId="845711410" sldId="486"/>
            <ac:spMk id="10" creationId="{FA1659E5-7B3D-7348-A73A-C52A1D158206}"/>
          </ac:spMkLst>
        </pc:spChg>
        <pc:spChg chg="del">
          <ac:chgData name="Nane Kratzke" userId="971be13ff4ee5ef6" providerId="LiveId" clId="{DD20FE7B-B758-854C-8A58-B6F418A73E13}" dt="2020-09-29T06:39:48.898" v="2232" actId="478"/>
          <ac:spMkLst>
            <pc:docMk/>
            <pc:sldMk cId="845711410" sldId="486"/>
            <ac:spMk id="11" creationId="{C448C950-A7C1-1C49-9877-B983828C8183}"/>
          </ac:spMkLst>
        </pc:spChg>
        <pc:spChg chg="del">
          <ac:chgData name="Nane Kratzke" userId="971be13ff4ee5ef6" providerId="LiveId" clId="{DD20FE7B-B758-854C-8A58-B6F418A73E13}" dt="2020-09-29T06:39:52.669" v="2234" actId="478"/>
          <ac:spMkLst>
            <pc:docMk/>
            <pc:sldMk cId="845711410" sldId="486"/>
            <ac:spMk id="12" creationId="{FEEED93A-178D-0449-A21C-1B36E2EFA65D}"/>
          </ac:spMkLst>
        </pc:spChg>
        <pc:spChg chg="del">
          <ac:chgData name="Nane Kratzke" userId="971be13ff4ee5ef6" providerId="LiveId" clId="{DD20FE7B-B758-854C-8A58-B6F418A73E13}" dt="2020-09-29T06:39:50.877" v="2233" actId="478"/>
          <ac:spMkLst>
            <pc:docMk/>
            <pc:sldMk cId="845711410" sldId="486"/>
            <ac:spMk id="13" creationId="{3805E456-3F71-2A47-BF09-718FAD0AD4B0}"/>
          </ac:spMkLst>
        </pc:spChg>
        <pc:picChg chg="add mod">
          <ac:chgData name="Nane Kratzke" userId="971be13ff4ee5ef6" providerId="LiveId" clId="{DD20FE7B-B758-854C-8A58-B6F418A73E13}" dt="2020-09-29T06:41:44.904" v="2242" actId="1076"/>
          <ac:picMkLst>
            <pc:docMk/>
            <pc:sldMk cId="845711410" sldId="486"/>
            <ac:picMk id="5" creationId="{09862125-417F-B34F-A064-C1EF237E82A8}"/>
          </ac:picMkLst>
        </pc:picChg>
      </pc:sldChg>
      <pc:sldChg chg="addSp delSp modSp add mod">
        <pc:chgData name="Nane Kratzke" userId="971be13ff4ee5ef6" providerId="LiveId" clId="{DD20FE7B-B758-854C-8A58-B6F418A73E13}" dt="2020-10-09T11:40:30.357" v="11717"/>
        <pc:sldMkLst>
          <pc:docMk/>
          <pc:sldMk cId="4030809366" sldId="487"/>
        </pc:sldMkLst>
        <pc:spChg chg="mod">
          <ac:chgData name="Nane Kratzke" userId="971be13ff4ee5ef6" providerId="LiveId" clId="{DD20FE7B-B758-854C-8A58-B6F418A73E13}" dt="2020-09-29T06:50:03.446" v="2401" actId="20577"/>
          <ac:spMkLst>
            <pc:docMk/>
            <pc:sldMk cId="4030809366" sldId="487"/>
            <ac:spMk id="3" creationId="{E494E9FD-20FA-B44F-B4CD-54D538DEA89A}"/>
          </ac:spMkLst>
        </pc:spChg>
        <pc:spChg chg="del">
          <ac:chgData name="Nane Kratzke" userId="971be13ff4ee5ef6" providerId="LiveId" clId="{DD20FE7B-B758-854C-8A58-B6F418A73E13}" dt="2020-10-02T11:06:29.407" v="11661"/>
          <ac:spMkLst>
            <pc:docMk/>
            <pc:sldMk cId="4030809366" sldId="487"/>
            <ac:spMk id="4" creationId="{B54CFBD5-52B4-9C49-9ED8-B9A7D2A0AB40}"/>
          </ac:spMkLst>
        </pc:spChg>
        <pc:spChg chg="add mod">
          <ac:chgData name="Nane Kratzke" userId="971be13ff4ee5ef6" providerId="LiveId" clId="{DD20FE7B-B758-854C-8A58-B6F418A73E13}" dt="2020-10-09T11:40:30.357" v="11717"/>
          <ac:spMkLst>
            <pc:docMk/>
            <pc:sldMk cId="4030809366" sldId="487"/>
            <ac:spMk id="4" creationId="{EFA9B147-16F4-E640-BC1E-212CD706F56A}"/>
          </ac:spMkLst>
        </pc:spChg>
        <pc:spChg chg="mod">
          <ac:chgData name="Nane Kratzke" userId="971be13ff4ee5ef6" providerId="LiveId" clId="{DD20FE7B-B758-854C-8A58-B6F418A73E13}" dt="2020-09-29T06:55:11.740" v="2422" actId="20577"/>
          <ac:spMkLst>
            <pc:docMk/>
            <pc:sldMk cId="4030809366" sldId="487"/>
            <ac:spMk id="6" creationId="{ECBB88C6-F6A1-E147-A9A9-E9C1A6BDD492}"/>
          </ac:spMkLst>
        </pc:spChg>
        <pc:spChg chg="mod">
          <ac:chgData name="Nane Kratzke" userId="971be13ff4ee5ef6" providerId="LiveId" clId="{DD20FE7B-B758-854C-8A58-B6F418A73E13}" dt="2020-09-29T07:01:46.054" v="2542" actId="20577"/>
          <ac:spMkLst>
            <pc:docMk/>
            <pc:sldMk cId="4030809366" sldId="487"/>
            <ac:spMk id="7" creationId="{55F97252-BCC6-4C4A-AC16-27EE91D846A5}"/>
          </ac:spMkLst>
        </pc:spChg>
        <pc:spChg chg="add mod">
          <ac:chgData name="Nane Kratzke" userId="971be13ff4ee5ef6" providerId="LiveId" clId="{DD20FE7B-B758-854C-8A58-B6F418A73E13}" dt="2020-09-29T10:10:02.410" v="5535" actId="1076"/>
          <ac:spMkLst>
            <pc:docMk/>
            <pc:sldMk cId="4030809366" sldId="487"/>
            <ac:spMk id="8" creationId="{735BAB39-E889-604D-BC6A-0F5076897593}"/>
          </ac:spMkLst>
        </pc:spChg>
        <pc:spChg chg="add mod">
          <ac:chgData name="Nane Kratzke" userId="971be13ff4ee5ef6" providerId="LiveId" clId="{DD20FE7B-B758-854C-8A58-B6F418A73E13}" dt="2020-09-29T10:10:14.880" v="5541" actId="114"/>
          <ac:spMkLst>
            <pc:docMk/>
            <pc:sldMk cId="4030809366" sldId="487"/>
            <ac:spMk id="9" creationId="{A790EF04-D2E0-B24C-B473-A2EF8F4FB4D5}"/>
          </ac:spMkLst>
        </pc:spChg>
        <pc:spChg chg="add del mod">
          <ac:chgData name="Nane Kratzke" userId="971be13ff4ee5ef6" providerId="LiveId" clId="{DD20FE7B-B758-854C-8A58-B6F418A73E13}" dt="2020-10-09T11:40:30.357" v="11717"/>
          <ac:spMkLst>
            <pc:docMk/>
            <pc:sldMk cId="4030809366" sldId="487"/>
            <ac:spMk id="10" creationId="{05B156FE-FE3E-874C-859D-6EEEB72AD632}"/>
          </ac:spMkLst>
        </pc:spChg>
        <pc:picChg chg="mod">
          <ac:chgData name="Nane Kratzke" userId="971be13ff4ee5ef6" providerId="LiveId" clId="{DD20FE7B-B758-854C-8A58-B6F418A73E13}" dt="2020-09-29T07:00:56.028" v="2525" actId="1076"/>
          <ac:picMkLst>
            <pc:docMk/>
            <pc:sldMk cId="4030809366" sldId="487"/>
            <ac:picMk id="5" creationId="{09862125-417F-B34F-A064-C1EF237E82A8}"/>
          </ac:picMkLst>
        </pc:picChg>
      </pc:sldChg>
      <pc:sldChg chg="addSp delSp modSp add mod ord">
        <pc:chgData name="Nane Kratzke" userId="971be13ff4ee5ef6" providerId="LiveId" clId="{DD20FE7B-B758-854C-8A58-B6F418A73E13}" dt="2020-10-09T11:40:30.357" v="11717"/>
        <pc:sldMkLst>
          <pc:docMk/>
          <pc:sldMk cId="2312257471" sldId="488"/>
        </pc:sldMkLst>
        <pc:spChg chg="mod">
          <ac:chgData name="Nane Kratzke" userId="971be13ff4ee5ef6" providerId="LiveId" clId="{DD20FE7B-B758-854C-8A58-B6F418A73E13}" dt="2020-09-29T07:32:03.571" v="3093" actId="20577"/>
          <ac:spMkLst>
            <pc:docMk/>
            <pc:sldMk cId="2312257471" sldId="488"/>
            <ac:spMk id="2" creationId="{BE488435-6470-714D-9524-212A9A449292}"/>
          </ac:spMkLst>
        </pc:spChg>
        <pc:spChg chg="mod">
          <ac:chgData name="Nane Kratzke" userId="971be13ff4ee5ef6" providerId="LiveId" clId="{DD20FE7B-B758-854C-8A58-B6F418A73E13}" dt="2020-09-29T07:32:15.377" v="3114" actId="20577"/>
          <ac:spMkLst>
            <pc:docMk/>
            <pc:sldMk cId="2312257471" sldId="488"/>
            <ac:spMk id="3" creationId="{2FD2C0F6-7A3C-0F4C-99B6-FA2C85195D81}"/>
          </ac:spMkLst>
        </pc:spChg>
        <pc:spChg chg="add mod">
          <ac:chgData name="Nane Kratzke" userId="971be13ff4ee5ef6" providerId="LiveId" clId="{DD20FE7B-B758-854C-8A58-B6F418A73E13}" dt="2020-10-09T11:40:30.357" v="11717"/>
          <ac:spMkLst>
            <pc:docMk/>
            <pc:sldMk cId="2312257471" sldId="488"/>
            <ac:spMk id="4" creationId="{1870BE36-3CFA-F24A-9FDF-519EDF730ABE}"/>
          </ac:spMkLst>
        </pc:spChg>
        <pc:spChg chg="del">
          <ac:chgData name="Nane Kratzke" userId="971be13ff4ee5ef6" providerId="LiveId" clId="{DD20FE7B-B758-854C-8A58-B6F418A73E13}" dt="2020-10-02T11:06:29.407" v="11661"/>
          <ac:spMkLst>
            <pc:docMk/>
            <pc:sldMk cId="2312257471" sldId="488"/>
            <ac:spMk id="4" creationId="{DDEF63C2-7872-D44F-9D0B-BC71005BB32C}"/>
          </ac:spMkLst>
        </pc:spChg>
        <pc:spChg chg="add del mod">
          <ac:chgData name="Nane Kratzke" userId="971be13ff4ee5ef6" providerId="LiveId" clId="{DD20FE7B-B758-854C-8A58-B6F418A73E13}" dt="2020-10-09T11:40:30.357" v="11717"/>
          <ac:spMkLst>
            <pc:docMk/>
            <pc:sldMk cId="2312257471" sldId="488"/>
            <ac:spMk id="5" creationId="{279E1790-0F82-6D4A-8F1A-EC2407F5BC52}"/>
          </ac:spMkLst>
        </pc:spChg>
        <pc:spChg chg="add mod">
          <ac:chgData name="Nane Kratzke" userId="971be13ff4ee5ef6" providerId="LiveId" clId="{DD20FE7B-B758-854C-8A58-B6F418A73E13}" dt="2020-09-29T07:31:45.011" v="3072"/>
          <ac:spMkLst>
            <pc:docMk/>
            <pc:sldMk cId="2312257471" sldId="488"/>
            <ac:spMk id="6" creationId="{804D9586-96EA-6841-9ED5-0B9701E4EBF5}"/>
          </ac:spMkLst>
        </pc:spChg>
        <pc:picChg chg="add mod">
          <ac:chgData name="Nane Kratzke" userId="971be13ff4ee5ef6" providerId="LiveId" clId="{DD20FE7B-B758-854C-8A58-B6F418A73E13}" dt="2020-09-29T06:56:18.887" v="2428" actId="14861"/>
          <ac:picMkLst>
            <pc:docMk/>
            <pc:sldMk cId="2312257471" sldId="488"/>
            <ac:picMk id="1026" creationId="{527CC9DF-77F9-F540-9DD9-806C572563F3}"/>
          </ac:picMkLst>
        </pc:picChg>
      </pc:sldChg>
      <pc:sldChg chg="addSp delSp modSp add mod">
        <pc:chgData name="Nane Kratzke" userId="971be13ff4ee5ef6" providerId="LiveId" clId="{DD20FE7B-B758-854C-8A58-B6F418A73E13}" dt="2020-10-09T11:40:30.357" v="11717"/>
        <pc:sldMkLst>
          <pc:docMk/>
          <pc:sldMk cId="831521762" sldId="489"/>
        </pc:sldMkLst>
        <pc:spChg chg="mod">
          <ac:chgData name="Nane Kratzke" userId="971be13ff4ee5ef6" providerId="LiveId" clId="{DD20FE7B-B758-854C-8A58-B6F418A73E13}" dt="2020-09-29T07:07:43.233" v="2719" actId="20577"/>
          <ac:spMkLst>
            <pc:docMk/>
            <pc:sldMk cId="831521762" sldId="489"/>
            <ac:spMk id="3" creationId="{E494E9FD-20FA-B44F-B4CD-54D538DEA89A}"/>
          </ac:spMkLst>
        </pc:spChg>
        <pc:spChg chg="add mod">
          <ac:chgData name="Nane Kratzke" userId="971be13ff4ee5ef6" providerId="LiveId" clId="{DD20FE7B-B758-854C-8A58-B6F418A73E13}" dt="2020-10-09T11:40:30.357" v="11717"/>
          <ac:spMkLst>
            <pc:docMk/>
            <pc:sldMk cId="831521762" sldId="489"/>
            <ac:spMk id="4" creationId="{AC0E2849-5A67-6441-A958-9F046144B33E}"/>
          </ac:spMkLst>
        </pc:spChg>
        <pc:spChg chg="del">
          <ac:chgData name="Nane Kratzke" userId="971be13ff4ee5ef6" providerId="LiveId" clId="{DD20FE7B-B758-854C-8A58-B6F418A73E13}" dt="2020-10-02T11:06:29.407" v="11661"/>
          <ac:spMkLst>
            <pc:docMk/>
            <pc:sldMk cId="831521762" sldId="489"/>
            <ac:spMk id="4" creationId="{B54CFBD5-52B4-9C49-9ED8-B9A7D2A0AB40}"/>
          </ac:spMkLst>
        </pc:spChg>
        <pc:spChg chg="mod">
          <ac:chgData name="Nane Kratzke" userId="971be13ff4ee5ef6" providerId="LiveId" clId="{DD20FE7B-B758-854C-8A58-B6F418A73E13}" dt="2020-09-29T07:07:13.570" v="2696" actId="1076"/>
          <ac:spMkLst>
            <pc:docMk/>
            <pc:sldMk cId="831521762" sldId="489"/>
            <ac:spMk id="6" creationId="{ECBB88C6-F6A1-E147-A9A9-E9C1A6BDD492}"/>
          </ac:spMkLst>
        </pc:spChg>
        <pc:spChg chg="add del mod">
          <ac:chgData name="Nane Kratzke" userId="971be13ff4ee5ef6" providerId="LiveId" clId="{DD20FE7B-B758-854C-8A58-B6F418A73E13}" dt="2020-10-09T11:40:30.357" v="11717"/>
          <ac:spMkLst>
            <pc:docMk/>
            <pc:sldMk cId="831521762" sldId="489"/>
            <ac:spMk id="7" creationId="{2A942C39-5985-924E-A3A4-673698EFFBA1}"/>
          </ac:spMkLst>
        </pc:spChg>
        <pc:spChg chg="del">
          <ac:chgData name="Nane Kratzke" userId="971be13ff4ee5ef6" providerId="LiveId" clId="{DD20FE7B-B758-854C-8A58-B6F418A73E13}" dt="2020-09-29T07:02:49.011" v="2580" actId="478"/>
          <ac:spMkLst>
            <pc:docMk/>
            <pc:sldMk cId="831521762" sldId="489"/>
            <ac:spMk id="7" creationId="{55F97252-BCC6-4C4A-AC16-27EE91D846A5}"/>
          </ac:spMkLst>
        </pc:spChg>
        <pc:spChg chg="add mod">
          <ac:chgData name="Nane Kratzke" userId="971be13ff4ee5ef6" providerId="LiveId" clId="{DD20FE7B-B758-854C-8A58-B6F418A73E13}" dt="2020-09-29T07:05:36.813" v="2640" actId="20577"/>
          <ac:spMkLst>
            <pc:docMk/>
            <pc:sldMk cId="831521762" sldId="489"/>
            <ac:spMk id="8" creationId="{62BB9724-4B19-A849-B4B5-E8F5DA022343}"/>
          </ac:spMkLst>
        </pc:spChg>
        <pc:picChg chg="mod">
          <ac:chgData name="Nane Kratzke" userId="971be13ff4ee5ef6" providerId="LiveId" clId="{DD20FE7B-B758-854C-8A58-B6F418A73E13}" dt="2020-09-29T07:03:27.420" v="2583" actId="1076"/>
          <ac:picMkLst>
            <pc:docMk/>
            <pc:sldMk cId="831521762" sldId="489"/>
            <ac:picMk id="5" creationId="{09862125-417F-B34F-A064-C1EF237E82A8}"/>
          </ac:picMkLst>
        </pc:picChg>
      </pc:sldChg>
      <pc:sldChg chg="addSp delSp modSp add mod">
        <pc:chgData name="Nane Kratzke" userId="971be13ff4ee5ef6" providerId="LiveId" clId="{DD20FE7B-B758-854C-8A58-B6F418A73E13}" dt="2020-10-09T11:40:30.357" v="11717"/>
        <pc:sldMkLst>
          <pc:docMk/>
          <pc:sldMk cId="3159606087" sldId="490"/>
        </pc:sldMkLst>
        <pc:spChg chg="mod">
          <ac:chgData name="Nane Kratzke" userId="971be13ff4ee5ef6" providerId="LiveId" clId="{DD20FE7B-B758-854C-8A58-B6F418A73E13}" dt="2020-09-29T14:35:31.910" v="10071" actId="20577"/>
          <ac:spMkLst>
            <pc:docMk/>
            <pc:sldMk cId="3159606087" sldId="490"/>
            <ac:spMk id="2" creationId="{4AAAE618-5B19-AF4F-A45D-B96745193F17}"/>
          </ac:spMkLst>
        </pc:spChg>
        <pc:spChg chg="mod">
          <ac:chgData name="Nane Kratzke" userId="971be13ff4ee5ef6" providerId="LiveId" clId="{DD20FE7B-B758-854C-8A58-B6F418A73E13}" dt="2020-09-29T08:01:11.336" v="3226" actId="20577"/>
          <ac:spMkLst>
            <pc:docMk/>
            <pc:sldMk cId="3159606087" sldId="490"/>
            <ac:spMk id="3" creationId="{8404A50B-4DB3-3C47-ACBA-5ABEE558585A}"/>
          </ac:spMkLst>
        </pc:spChg>
        <pc:spChg chg="add mod">
          <ac:chgData name="Nane Kratzke" userId="971be13ff4ee5ef6" providerId="LiveId" clId="{DD20FE7B-B758-854C-8A58-B6F418A73E13}" dt="2020-10-09T11:40:30.357" v="11717"/>
          <ac:spMkLst>
            <pc:docMk/>
            <pc:sldMk cId="3159606087" sldId="490"/>
            <ac:spMk id="4" creationId="{A333C48A-45D4-014E-9684-7A6BDB77A1A8}"/>
          </ac:spMkLst>
        </pc:spChg>
        <pc:spChg chg="del">
          <ac:chgData name="Nane Kratzke" userId="971be13ff4ee5ef6" providerId="LiveId" clId="{DD20FE7B-B758-854C-8A58-B6F418A73E13}" dt="2020-10-02T11:06:29.407" v="11661"/>
          <ac:spMkLst>
            <pc:docMk/>
            <pc:sldMk cId="3159606087" sldId="490"/>
            <ac:spMk id="4" creationId="{E06443F9-01E1-B742-B83F-01251C9B64F6}"/>
          </ac:spMkLst>
        </pc:spChg>
        <pc:spChg chg="add mod">
          <ac:chgData name="Nane Kratzke" userId="971be13ff4ee5ef6" providerId="LiveId" clId="{DD20FE7B-B758-854C-8A58-B6F418A73E13}" dt="2020-09-29T08:02:15.572" v="3300" actId="114"/>
          <ac:spMkLst>
            <pc:docMk/>
            <pc:sldMk cId="3159606087" sldId="490"/>
            <ac:spMk id="5" creationId="{3FF03736-C869-BD41-9217-7BBD1D4B8849}"/>
          </ac:spMkLst>
        </pc:spChg>
        <pc:spChg chg="add mod">
          <ac:chgData name="Nane Kratzke" userId="971be13ff4ee5ef6" providerId="LiveId" clId="{DD20FE7B-B758-854C-8A58-B6F418A73E13}" dt="2020-09-29T08:00:04.265" v="3129"/>
          <ac:spMkLst>
            <pc:docMk/>
            <pc:sldMk cId="3159606087" sldId="490"/>
            <ac:spMk id="6" creationId="{669E4271-23A5-6940-B5E8-7BF5BF86727D}"/>
          </ac:spMkLst>
        </pc:spChg>
        <pc:spChg chg="add del mod">
          <ac:chgData name="Nane Kratzke" userId="971be13ff4ee5ef6" providerId="LiveId" clId="{DD20FE7B-B758-854C-8A58-B6F418A73E13}" dt="2020-10-09T11:40:30.357" v="11717"/>
          <ac:spMkLst>
            <pc:docMk/>
            <pc:sldMk cId="3159606087" sldId="490"/>
            <ac:spMk id="7" creationId="{6DA4080F-045C-A141-9896-3C6DA6A8FFCB}"/>
          </ac:spMkLst>
        </pc:spChg>
        <pc:picChg chg="add mod">
          <ac:chgData name="Nane Kratzke" userId="971be13ff4ee5ef6" providerId="LiveId" clId="{DD20FE7B-B758-854C-8A58-B6F418A73E13}" dt="2020-09-29T07:59:52.306" v="3128" actId="1076"/>
          <ac:picMkLst>
            <pc:docMk/>
            <pc:sldMk cId="3159606087" sldId="490"/>
            <ac:picMk id="2050" creationId="{FA73AC26-793C-E548-89BA-F934BB7CE46D}"/>
          </ac:picMkLst>
        </pc:picChg>
        <pc:inkChg chg="add del">
          <ac:chgData name="Nane Kratzke" userId="971be13ff4ee5ef6" providerId="LiveId" clId="{DD20FE7B-B758-854C-8A58-B6F418A73E13}" dt="2020-09-29T08:01:26.493" v="3228" actId="9405"/>
          <ac:inkMkLst>
            <pc:docMk/>
            <pc:sldMk cId="3159606087" sldId="490"/>
            <ac:inkMk id="7" creationId="{4E92D914-F375-CD46-A689-20F7059DDA51}"/>
          </ac:inkMkLst>
        </pc:inkChg>
        <pc:inkChg chg="add">
          <ac:chgData name="Nane Kratzke" userId="971be13ff4ee5ef6" providerId="LiveId" clId="{DD20FE7B-B758-854C-8A58-B6F418A73E13}" dt="2020-09-29T08:01:35.899" v="3229" actId="9405"/>
          <ac:inkMkLst>
            <pc:docMk/>
            <pc:sldMk cId="3159606087" sldId="490"/>
            <ac:inkMk id="8" creationId="{5D6BED34-E654-844C-94A0-27A0F05757A3}"/>
          </ac:inkMkLst>
        </pc:inkChg>
      </pc:sldChg>
      <pc:sldChg chg="addSp delSp modSp add mod">
        <pc:chgData name="Nane Kratzke" userId="971be13ff4ee5ef6" providerId="LiveId" clId="{DD20FE7B-B758-854C-8A58-B6F418A73E13}" dt="2020-10-09T11:40:30.357" v="11717"/>
        <pc:sldMkLst>
          <pc:docMk/>
          <pc:sldMk cId="811902125" sldId="491"/>
        </pc:sldMkLst>
        <pc:spChg chg="mod">
          <ac:chgData name="Nane Kratzke" userId="971be13ff4ee5ef6" providerId="LiveId" clId="{DD20FE7B-B758-854C-8A58-B6F418A73E13}" dt="2020-09-29T09:29:44.973" v="4609" actId="1076"/>
          <ac:spMkLst>
            <pc:docMk/>
            <pc:sldMk cId="811902125" sldId="491"/>
            <ac:spMk id="3" creationId="{4F46FF44-8228-534C-A954-3AEE9C0765E6}"/>
          </ac:spMkLst>
        </pc:spChg>
        <pc:spChg chg="del">
          <ac:chgData name="Nane Kratzke" userId="971be13ff4ee5ef6" providerId="LiveId" clId="{DD20FE7B-B758-854C-8A58-B6F418A73E13}" dt="2020-10-02T11:06:29.407" v="11661"/>
          <ac:spMkLst>
            <pc:docMk/>
            <pc:sldMk cId="811902125" sldId="491"/>
            <ac:spMk id="4" creationId="{3E5F82FD-55D2-3543-BAEA-5A17332C048A}"/>
          </ac:spMkLst>
        </pc:spChg>
        <pc:spChg chg="add mod">
          <ac:chgData name="Nane Kratzke" userId="971be13ff4ee5ef6" providerId="LiveId" clId="{DD20FE7B-B758-854C-8A58-B6F418A73E13}" dt="2020-10-09T11:40:30.357" v="11717"/>
          <ac:spMkLst>
            <pc:docMk/>
            <pc:sldMk cId="811902125" sldId="491"/>
            <ac:spMk id="4" creationId="{C9437E66-6C0B-D243-8332-0CE4D4214A9D}"/>
          </ac:spMkLst>
        </pc:spChg>
        <pc:spChg chg="mod">
          <ac:chgData name="Nane Kratzke" userId="971be13ff4ee5ef6" providerId="LiveId" clId="{DD20FE7B-B758-854C-8A58-B6F418A73E13}" dt="2020-09-29T09:28:56.391" v="4606" actId="1076"/>
          <ac:spMkLst>
            <pc:docMk/>
            <pc:sldMk cId="811902125" sldId="491"/>
            <ac:spMk id="5" creationId="{0603D732-B420-894B-AB6C-055CB2368AC6}"/>
          </ac:spMkLst>
        </pc:spChg>
        <pc:spChg chg="add del mod">
          <ac:chgData name="Nane Kratzke" userId="971be13ff4ee5ef6" providerId="LiveId" clId="{DD20FE7B-B758-854C-8A58-B6F418A73E13}" dt="2020-10-09T11:40:30.357" v="11717"/>
          <ac:spMkLst>
            <pc:docMk/>
            <pc:sldMk cId="811902125" sldId="491"/>
            <ac:spMk id="6" creationId="{BFB16131-E423-3548-95E7-6A3B2611DFAE}"/>
          </ac:spMkLst>
        </pc:spChg>
        <pc:picChg chg="mod">
          <ac:chgData name="Nane Kratzke" userId="971be13ff4ee5ef6" providerId="LiveId" clId="{DD20FE7B-B758-854C-8A58-B6F418A73E13}" dt="2020-09-29T09:23:57.350" v="4453" actId="14826"/>
          <ac:picMkLst>
            <pc:docMk/>
            <pc:sldMk cId="811902125" sldId="491"/>
            <ac:picMk id="2050" creationId="{C92F31AD-D064-7347-9EE6-D3E3CED31B43}"/>
          </ac:picMkLst>
        </pc:picChg>
      </pc:sldChg>
      <pc:sldChg chg="addSp delSp modSp add mod">
        <pc:chgData name="Nane Kratzke" userId="971be13ff4ee5ef6" providerId="LiveId" clId="{DD20FE7B-B758-854C-8A58-B6F418A73E13}" dt="2020-10-09T11:40:30.357" v="11717"/>
        <pc:sldMkLst>
          <pc:docMk/>
          <pc:sldMk cId="2090607772" sldId="492"/>
        </pc:sldMkLst>
        <pc:spChg chg="mod">
          <ac:chgData name="Nane Kratzke" userId="971be13ff4ee5ef6" providerId="LiveId" clId="{DD20FE7B-B758-854C-8A58-B6F418A73E13}" dt="2020-09-29T10:30:42.338" v="5904" actId="20577"/>
          <ac:spMkLst>
            <pc:docMk/>
            <pc:sldMk cId="2090607772" sldId="492"/>
            <ac:spMk id="2" creationId="{6DB91A06-902B-224F-95A5-A1140590B860}"/>
          </ac:spMkLst>
        </pc:spChg>
        <pc:spChg chg="mod">
          <ac:chgData name="Nane Kratzke" userId="971be13ff4ee5ef6" providerId="LiveId" clId="{DD20FE7B-B758-854C-8A58-B6F418A73E13}" dt="2020-09-29T10:32:19.741" v="5983" actId="20577"/>
          <ac:spMkLst>
            <pc:docMk/>
            <pc:sldMk cId="2090607772" sldId="492"/>
            <ac:spMk id="3" creationId="{01A50C2E-41BD-B945-AC3E-C9A73B03763E}"/>
          </ac:spMkLst>
        </pc:spChg>
        <pc:spChg chg="add mod">
          <ac:chgData name="Nane Kratzke" userId="971be13ff4ee5ef6" providerId="LiveId" clId="{DD20FE7B-B758-854C-8A58-B6F418A73E13}" dt="2020-10-09T11:40:30.357" v="11717"/>
          <ac:spMkLst>
            <pc:docMk/>
            <pc:sldMk cId="2090607772" sldId="492"/>
            <ac:spMk id="4" creationId="{1F581610-F464-1049-AB69-59C9EFB1FB9C}"/>
          </ac:spMkLst>
        </pc:spChg>
        <pc:spChg chg="del">
          <ac:chgData name="Nane Kratzke" userId="971be13ff4ee5ef6" providerId="LiveId" clId="{DD20FE7B-B758-854C-8A58-B6F418A73E13}" dt="2020-10-02T11:06:29.407" v="11661"/>
          <ac:spMkLst>
            <pc:docMk/>
            <pc:sldMk cId="2090607772" sldId="492"/>
            <ac:spMk id="4" creationId="{6970796D-EEC3-3748-8A22-EC44B107E723}"/>
          </ac:spMkLst>
        </pc:spChg>
        <pc:spChg chg="add mod">
          <ac:chgData name="Nane Kratzke" userId="971be13ff4ee5ef6" providerId="LiveId" clId="{DD20FE7B-B758-854C-8A58-B6F418A73E13}" dt="2020-09-29T10:42:09.629" v="6714" actId="20577"/>
          <ac:spMkLst>
            <pc:docMk/>
            <pc:sldMk cId="2090607772" sldId="492"/>
            <ac:spMk id="5" creationId="{080200A4-E137-E141-B7A2-88ADA755D322}"/>
          </ac:spMkLst>
        </pc:spChg>
        <pc:spChg chg="add mod">
          <ac:chgData name="Nane Kratzke" userId="971be13ff4ee5ef6" providerId="LiveId" clId="{DD20FE7B-B758-854C-8A58-B6F418A73E13}" dt="2020-09-29T10:43:19.184" v="6718" actId="1076"/>
          <ac:spMkLst>
            <pc:docMk/>
            <pc:sldMk cId="2090607772" sldId="492"/>
            <ac:spMk id="6" creationId="{B8869541-4248-5F47-9BF5-C6CA5843EC06}"/>
          </ac:spMkLst>
        </pc:spChg>
        <pc:spChg chg="add del mod">
          <ac:chgData name="Nane Kratzke" userId="971be13ff4ee5ef6" providerId="LiveId" clId="{DD20FE7B-B758-854C-8A58-B6F418A73E13}" dt="2020-10-09T11:40:30.357" v="11717"/>
          <ac:spMkLst>
            <pc:docMk/>
            <pc:sldMk cId="2090607772" sldId="492"/>
            <ac:spMk id="9" creationId="{8E7DBEB1-5A62-1B4A-8353-575EB6DE0878}"/>
          </ac:spMkLst>
        </pc:spChg>
        <pc:spChg chg="add mod">
          <ac:chgData name="Nane Kratzke" userId="971be13ff4ee5ef6" providerId="LiveId" clId="{DD20FE7B-B758-854C-8A58-B6F418A73E13}" dt="2020-09-29T10:47:35.542" v="6919" actId="1076"/>
          <ac:spMkLst>
            <pc:docMk/>
            <pc:sldMk cId="2090607772" sldId="492"/>
            <ac:spMk id="11" creationId="{EC886BBE-A840-F247-B4C0-2DADAF1A598A}"/>
          </ac:spMkLst>
        </pc:spChg>
        <pc:picChg chg="add mod">
          <ac:chgData name="Nane Kratzke" userId="971be13ff4ee5ef6" providerId="LiveId" clId="{DD20FE7B-B758-854C-8A58-B6F418A73E13}" dt="2020-09-29T10:43:02.770" v="6717" actId="1366"/>
          <ac:picMkLst>
            <pc:docMk/>
            <pc:sldMk cId="2090607772" sldId="492"/>
            <ac:picMk id="7" creationId="{EB506C23-9C95-8A4E-A1BE-6561A5FAF725}"/>
          </ac:picMkLst>
        </pc:picChg>
        <pc:picChg chg="add mod">
          <ac:chgData name="Nane Kratzke" userId="971be13ff4ee5ef6" providerId="LiveId" clId="{DD20FE7B-B758-854C-8A58-B6F418A73E13}" dt="2020-09-29T10:43:02.770" v="6717" actId="1366"/>
          <ac:picMkLst>
            <pc:docMk/>
            <pc:sldMk cId="2090607772" sldId="492"/>
            <ac:picMk id="8" creationId="{3A2EDD2A-33D7-1649-A6C3-9712B4A67EED}"/>
          </ac:picMkLst>
        </pc:picChg>
        <pc:picChg chg="add mod">
          <ac:chgData name="Nane Kratzke" userId="971be13ff4ee5ef6" providerId="LiveId" clId="{DD20FE7B-B758-854C-8A58-B6F418A73E13}" dt="2020-09-29T10:43:02.770" v="6717" actId="1366"/>
          <ac:picMkLst>
            <pc:docMk/>
            <pc:sldMk cId="2090607772" sldId="492"/>
            <ac:picMk id="10" creationId="{4C33BB7D-67B0-5F41-804C-89B64A49E5F4}"/>
          </ac:picMkLst>
        </pc:picChg>
      </pc:sldChg>
      <pc:sldChg chg="addSp delSp modSp add mod modNotes">
        <pc:chgData name="Nane Kratzke" userId="971be13ff4ee5ef6" providerId="LiveId" clId="{DD20FE7B-B758-854C-8A58-B6F418A73E13}" dt="2020-10-09T11:40:30.357" v="11717"/>
        <pc:sldMkLst>
          <pc:docMk/>
          <pc:sldMk cId="1166911725" sldId="493"/>
        </pc:sldMkLst>
        <pc:spChg chg="mod">
          <ac:chgData name="Nane Kratzke" userId="971be13ff4ee5ef6" providerId="LiveId" clId="{DD20FE7B-B758-854C-8A58-B6F418A73E13}" dt="2020-09-29T10:49:22.543" v="6932" actId="20577"/>
          <ac:spMkLst>
            <pc:docMk/>
            <pc:sldMk cId="1166911725" sldId="493"/>
            <ac:spMk id="3" creationId="{01A50C2E-41BD-B945-AC3E-C9A73B03763E}"/>
          </ac:spMkLst>
        </pc:spChg>
        <pc:spChg chg="add mod">
          <ac:chgData name="Nane Kratzke" userId="971be13ff4ee5ef6" providerId="LiveId" clId="{DD20FE7B-B758-854C-8A58-B6F418A73E13}" dt="2020-10-09T11:40:30.357" v="11717"/>
          <ac:spMkLst>
            <pc:docMk/>
            <pc:sldMk cId="1166911725" sldId="493"/>
            <ac:spMk id="4" creationId="{2A983BF7-05BB-9749-B57E-BFC1AB3874A2}"/>
          </ac:spMkLst>
        </pc:spChg>
        <pc:spChg chg="del">
          <ac:chgData name="Nane Kratzke" userId="971be13ff4ee5ef6" providerId="LiveId" clId="{DD20FE7B-B758-854C-8A58-B6F418A73E13}" dt="2020-10-02T11:06:29.407" v="11661"/>
          <ac:spMkLst>
            <pc:docMk/>
            <pc:sldMk cId="1166911725" sldId="493"/>
            <ac:spMk id="4" creationId="{6970796D-EEC3-3748-8A22-EC44B107E723}"/>
          </ac:spMkLst>
        </pc:spChg>
        <pc:spChg chg="del">
          <ac:chgData name="Nane Kratzke" userId="971be13ff4ee5ef6" providerId="LiveId" clId="{DD20FE7B-B758-854C-8A58-B6F418A73E13}" dt="2020-09-29T10:49:25.682" v="6933" actId="478"/>
          <ac:spMkLst>
            <pc:docMk/>
            <pc:sldMk cId="1166911725" sldId="493"/>
            <ac:spMk id="5" creationId="{080200A4-E137-E141-B7A2-88ADA755D322}"/>
          </ac:spMkLst>
        </pc:spChg>
        <pc:spChg chg="add del mod">
          <ac:chgData name="Nane Kratzke" userId="971be13ff4ee5ef6" providerId="LiveId" clId="{DD20FE7B-B758-854C-8A58-B6F418A73E13}" dt="2020-10-09T11:40:30.357" v="11717"/>
          <ac:spMkLst>
            <pc:docMk/>
            <pc:sldMk cId="1166911725" sldId="493"/>
            <ac:spMk id="5" creationId="{2A3D2477-958F-B042-94BB-BB2F98F57EA6}"/>
          </ac:spMkLst>
        </pc:spChg>
        <pc:spChg chg="del">
          <ac:chgData name="Nane Kratzke" userId="971be13ff4ee5ef6" providerId="LiveId" clId="{DD20FE7B-B758-854C-8A58-B6F418A73E13}" dt="2020-09-29T10:50:05.629" v="6939" actId="478"/>
          <ac:spMkLst>
            <pc:docMk/>
            <pc:sldMk cId="1166911725" sldId="493"/>
            <ac:spMk id="6" creationId="{B8869541-4248-5F47-9BF5-C6CA5843EC06}"/>
          </ac:spMkLst>
        </pc:spChg>
        <pc:spChg chg="mod">
          <ac:chgData name="Nane Kratzke" userId="971be13ff4ee5ef6" providerId="LiveId" clId="{DD20FE7B-B758-854C-8A58-B6F418A73E13}" dt="2020-09-29T12:33:57.927" v="7778" actId="20577"/>
          <ac:spMkLst>
            <pc:docMk/>
            <pc:sldMk cId="1166911725" sldId="493"/>
            <ac:spMk id="11" creationId="{EC886BBE-A840-F247-B4C0-2DADAF1A598A}"/>
          </ac:spMkLst>
        </pc:spChg>
        <pc:picChg chg="del">
          <ac:chgData name="Nane Kratzke" userId="971be13ff4ee5ef6" providerId="LiveId" clId="{DD20FE7B-B758-854C-8A58-B6F418A73E13}" dt="2020-09-29T10:49:30.217" v="6934" actId="478"/>
          <ac:picMkLst>
            <pc:docMk/>
            <pc:sldMk cId="1166911725" sldId="493"/>
            <ac:picMk id="7" creationId="{EB506C23-9C95-8A4E-A1BE-6561A5FAF725}"/>
          </ac:picMkLst>
        </pc:picChg>
        <pc:picChg chg="del">
          <ac:chgData name="Nane Kratzke" userId="971be13ff4ee5ef6" providerId="LiveId" clId="{DD20FE7B-B758-854C-8A58-B6F418A73E13}" dt="2020-09-29T10:49:30.217" v="6934" actId="478"/>
          <ac:picMkLst>
            <pc:docMk/>
            <pc:sldMk cId="1166911725" sldId="493"/>
            <ac:picMk id="8" creationId="{3A2EDD2A-33D7-1649-A6C3-9712B4A67EED}"/>
          </ac:picMkLst>
        </pc:picChg>
        <pc:picChg chg="add mod">
          <ac:chgData name="Nane Kratzke" userId="971be13ff4ee5ef6" providerId="LiveId" clId="{DD20FE7B-B758-854C-8A58-B6F418A73E13}" dt="2020-09-29T11:01:10.138" v="7168"/>
          <ac:picMkLst>
            <pc:docMk/>
            <pc:sldMk cId="1166911725" sldId="493"/>
            <ac:picMk id="9" creationId="{159E8A56-355B-B748-A9EF-A6C7081E5344}"/>
          </ac:picMkLst>
        </pc:picChg>
        <pc:picChg chg="del">
          <ac:chgData name="Nane Kratzke" userId="971be13ff4ee5ef6" providerId="LiveId" clId="{DD20FE7B-B758-854C-8A58-B6F418A73E13}" dt="2020-09-29T10:49:30.217" v="6934" actId="478"/>
          <ac:picMkLst>
            <pc:docMk/>
            <pc:sldMk cId="1166911725" sldId="493"/>
            <ac:picMk id="10" creationId="{4C33BB7D-67B0-5F41-804C-89B64A49E5F4}"/>
          </ac:picMkLst>
        </pc:picChg>
        <pc:picChg chg="add mod">
          <ac:chgData name="Nane Kratzke" userId="971be13ff4ee5ef6" providerId="LiveId" clId="{DD20FE7B-B758-854C-8A58-B6F418A73E13}" dt="2020-09-29T11:01:10.138" v="7168"/>
          <ac:picMkLst>
            <pc:docMk/>
            <pc:sldMk cId="1166911725" sldId="493"/>
            <ac:picMk id="12" creationId="{EEBB3C86-9CEE-D14E-B4E1-3340BF136186}"/>
          </ac:picMkLst>
        </pc:picChg>
        <pc:picChg chg="add mod">
          <ac:chgData name="Nane Kratzke" userId="971be13ff4ee5ef6" providerId="LiveId" clId="{DD20FE7B-B758-854C-8A58-B6F418A73E13}" dt="2020-09-29T11:01:10.138" v="7168"/>
          <ac:picMkLst>
            <pc:docMk/>
            <pc:sldMk cId="1166911725" sldId="493"/>
            <ac:picMk id="13" creationId="{57AF91F6-5356-9D4F-93A9-C7FB7803C407}"/>
          </ac:picMkLst>
        </pc:picChg>
        <pc:picChg chg="add mod">
          <ac:chgData name="Nane Kratzke" userId="971be13ff4ee5ef6" providerId="LiveId" clId="{DD20FE7B-B758-854C-8A58-B6F418A73E13}" dt="2020-09-29T11:01:10.138" v="7168"/>
          <ac:picMkLst>
            <pc:docMk/>
            <pc:sldMk cId="1166911725" sldId="493"/>
            <ac:picMk id="15" creationId="{457B2B0E-5027-954B-B987-6765009D21F9}"/>
          </ac:picMkLst>
        </pc:picChg>
        <pc:picChg chg="add mod">
          <ac:chgData name="Nane Kratzke" userId="971be13ff4ee5ef6" providerId="LiveId" clId="{DD20FE7B-B758-854C-8A58-B6F418A73E13}" dt="2020-09-29T11:01:21.903" v="7169"/>
          <ac:picMkLst>
            <pc:docMk/>
            <pc:sldMk cId="1166911725" sldId="493"/>
            <ac:picMk id="16" creationId="{C45A065D-218C-AB46-A32C-909DB0D59A58}"/>
          </ac:picMkLst>
        </pc:picChg>
        <pc:picChg chg="add mod">
          <ac:chgData name="Nane Kratzke" userId="971be13ff4ee5ef6" providerId="LiveId" clId="{DD20FE7B-B758-854C-8A58-B6F418A73E13}" dt="2020-09-29T11:01:21.903" v="7169"/>
          <ac:picMkLst>
            <pc:docMk/>
            <pc:sldMk cId="1166911725" sldId="493"/>
            <ac:picMk id="17" creationId="{748A3162-7A3E-8C4E-8260-F41EB4AE8312}"/>
          </ac:picMkLst>
        </pc:picChg>
        <pc:picChg chg="add del mod">
          <ac:chgData name="Nane Kratzke" userId="971be13ff4ee5ef6" providerId="LiveId" clId="{DD20FE7B-B758-854C-8A58-B6F418A73E13}" dt="2020-09-29T10:58:40.043" v="6982" actId="478"/>
          <ac:picMkLst>
            <pc:docMk/>
            <pc:sldMk cId="1166911725" sldId="493"/>
            <ac:picMk id="18" creationId="{AF3A00BF-5B8A-5940-9C4C-27EB4BF4D099}"/>
          </ac:picMkLst>
        </pc:picChg>
      </pc:sldChg>
      <pc:sldChg chg="addSp delSp modSp add mod modNotes">
        <pc:chgData name="Nane Kratzke" userId="971be13ff4ee5ef6" providerId="LiveId" clId="{DD20FE7B-B758-854C-8A58-B6F418A73E13}" dt="2020-10-09T11:40:30.357" v="11717"/>
        <pc:sldMkLst>
          <pc:docMk/>
          <pc:sldMk cId="2210633298" sldId="494"/>
        </pc:sldMkLst>
        <pc:spChg chg="mod">
          <ac:chgData name="Nane Kratzke" userId="971be13ff4ee5ef6" providerId="LiveId" clId="{DD20FE7B-B758-854C-8A58-B6F418A73E13}" dt="2020-09-29T12:13:18.656" v="7225" actId="20577"/>
          <ac:spMkLst>
            <pc:docMk/>
            <pc:sldMk cId="2210633298" sldId="494"/>
            <ac:spMk id="3" creationId="{01A50C2E-41BD-B945-AC3E-C9A73B03763E}"/>
          </ac:spMkLst>
        </pc:spChg>
        <pc:spChg chg="del">
          <ac:chgData name="Nane Kratzke" userId="971be13ff4ee5ef6" providerId="LiveId" clId="{DD20FE7B-B758-854C-8A58-B6F418A73E13}" dt="2020-10-02T11:06:29.407" v="11661"/>
          <ac:spMkLst>
            <pc:docMk/>
            <pc:sldMk cId="2210633298" sldId="494"/>
            <ac:spMk id="4" creationId="{6970796D-EEC3-3748-8A22-EC44B107E723}"/>
          </ac:spMkLst>
        </pc:spChg>
        <pc:spChg chg="add mod">
          <ac:chgData name="Nane Kratzke" userId="971be13ff4ee5ef6" providerId="LiveId" clId="{DD20FE7B-B758-854C-8A58-B6F418A73E13}" dt="2020-10-09T11:40:30.357" v="11717"/>
          <ac:spMkLst>
            <pc:docMk/>
            <pc:sldMk cId="2210633298" sldId="494"/>
            <ac:spMk id="4" creationId="{CFD5782B-AC86-5448-AA1C-E5A52F0C8A39}"/>
          </ac:spMkLst>
        </pc:spChg>
        <pc:spChg chg="add del mod">
          <ac:chgData name="Nane Kratzke" userId="971be13ff4ee5ef6" providerId="LiveId" clId="{DD20FE7B-B758-854C-8A58-B6F418A73E13}" dt="2020-10-09T11:40:30.357" v="11717"/>
          <ac:spMkLst>
            <pc:docMk/>
            <pc:sldMk cId="2210633298" sldId="494"/>
            <ac:spMk id="5" creationId="{0B1BB159-9367-F14D-B0D7-5D8FF1FDE39C}"/>
          </ac:spMkLst>
        </pc:spChg>
        <pc:spChg chg="add del">
          <ac:chgData name="Nane Kratzke" userId="971be13ff4ee5ef6" providerId="LiveId" clId="{DD20FE7B-B758-854C-8A58-B6F418A73E13}" dt="2020-09-29T12:13:56.238" v="7228" actId="478"/>
          <ac:spMkLst>
            <pc:docMk/>
            <pc:sldMk cId="2210633298" sldId="494"/>
            <ac:spMk id="5" creationId="{F1D9138A-AB23-A143-BC8D-F7FF2FA896F0}"/>
          </ac:spMkLst>
        </pc:spChg>
        <pc:spChg chg="mod">
          <ac:chgData name="Nane Kratzke" userId="971be13ff4ee5ef6" providerId="LiveId" clId="{DD20FE7B-B758-854C-8A58-B6F418A73E13}" dt="2020-09-29T13:31:51.588" v="8673" actId="20577"/>
          <ac:spMkLst>
            <pc:docMk/>
            <pc:sldMk cId="2210633298" sldId="494"/>
            <ac:spMk id="11" creationId="{EC886BBE-A840-F247-B4C0-2DADAF1A598A}"/>
          </ac:spMkLst>
        </pc:spChg>
        <pc:spChg chg="add del mod">
          <ac:chgData name="Nane Kratzke" userId="971be13ff4ee5ef6" providerId="LiveId" clId="{DD20FE7B-B758-854C-8A58-B6F418A73E13}" dt="2020-09-29T12:15:20.321" v="7237" actId="478"/>
          <ac:spMkLst>
            <pc:docMk/>
            <pc:sldMk cId="2210633298" sldId="494"/>
            <ac:spMk id="14" creationId="{92C8EAE3-E3A7-714D-B45F-CEB652877597}"/>
          </ac:spMkLst>
        </pc:spChg>
        <pc:spChg chg="add mod">
          <ac:chgData name="Nane Kratzke" userId="971be13ff4ee5ef6" providerId="LiveId" clId="{DD20FE7B-B758-854C-8A58-B6F418A73E13}" dt="2020-09-29T12:38:05.480" v="7802" actId="207"/>
          <ac:spMkLst>
            <pc:docMk/>
            <pc:sldMk cId="2210633298" sldId="494"/>
            <ac:spMk id="19" creationId="{6B6CC75B-DB77-4242-BB43-60471CB0C54C}"/>
          </ac:spMkLst>
        </pc:spChg>
        <pc:spChg chg="add mod">
          <ac:chgData name="Nane Kratzke" userId="971be13ff4ee5ef6" providerId="LiveId" clId="{DD20FE7B-B758-854C-8A58-B6F418A73E13}" dt="2020-09-29T12:22:50.622" v="7377" actId="1076"/>
          <ac:spMkLst>
            <pc:docMk/>
            <pc:sldMk cId="2210633298" sldId="494"/>
            <ac:spMk id="20" creationId="{6842D937-F404-0346-A9DD-6ADAFE73876F}"/>
          </ac:spMkLst>
        </pc:spChg>
        <pc:spChg chg="add mod">
          <ac:chgData name="Nane Kratzke" userId="971be13ff4ee5ef6" providerId="LiveId" clId="{DD20FE7B-B758-854C-8A58-B6F418A73E13}" dt="2020-09-29T12:38:05.480" v="7802" actId="207"/>
          <ac:spMkLst>
            <pc:docMk/>
            <pc:sldMk cId="2210633298" sldId="494"/>
            <ac:spMk id="21" creationId="{FFAE85FE-338F-5743-9885-E34965E5238A}"/>
          </ac:spMkLst>
        </pc:spChg>
        <pc:spChg chg="add mod">
          <ac:chgData name="Nane Kratzke" userId="971be13ff4ee5ef6" providerId="LiveId" clId="{DD20FE7B-B758-854C-8A58-B6F418A73E13}" dt="2020-09-29T12:38:05.480" v="7802" actId="207"/>
          <ac:spMkLst>
            <pc:docMk/>
            <pc:sldMk cId="2210633298" sldId="494"/>
            <ac:spMk id="70" creationId="{917B846F-1FC0-1644-A809-B9B73A9AC7D7}"/>
          </ac:spMkLst>
        </pc:spChg>
        <pc:spChg chg="add mod">
          <ac:chgData name="Nane Kratzke" userId="971be13ff4ee5ef6" providerId="LiveId" clId="{DD20FE7B-B758-854C-8A58-B6F418A73E13}" dt="2020-09-29T12:38:05.480" v="7802" actId="207"/>
          <ac:spMkLst>
            <pc:docMk/>
            <pc:sldMk cId="2210633298" sldId="494"/>
            <ac:spMk id="71" creationId="{07AAA378-8CF5-8442-80D1-B30FD40F4627}"/>
          </ac:spMkLst>
        </pc:spChg>
        <pc:spChg chg="add mod">
          <ac:chgData name="Nane Kratzke" userId="971be13ff4ee5ef6" providerId="LiveId" clId="{DD20FE7B-B758-854C-8A58-B6F418A73E13}" dt="2020-09-29T12:38:05.480" v="7802" actId="207"/>
          <ac:spMkLst>
            <pc:docMk/>
            <pc:sldMk cId="2210633298" sldId="494"/>
            <ac:spMk id="72" creationId="{A6457817-F0F7-E345-B9D8-A79DE6795B76}"/>
          </ac:spMkLst>
        </pc:spChg>
        <pc:spChg chg="add mod">
          <ac:chgData name="Nane Kratzke" userId="971be13ff4ee5ef6" providerId="LiveId" clId="{DD20FE7B-B758-854C-8A58-B6F418A73E13}" dt="2020-09-29T12:38:05.480" v="7802" actId="207"/>
          <ac:spMkLst>
            <pc:docMk/>
            <pc:sldMk cId="2210633298" sldId="494"/>
            <ac:spMk id="73" creationId="{7E9654CE-8111-D645-82BD-B9C7C400FF04}"/>
          </ac:spMkLst>
        </pc:spChg>
        <pc:spChg chg="add mod">
          <ac:chgData name="Nane Kratzke" userId="971be13ff4ee5ef6" providerId="LiveId" clId="{DD20FE7B-B758-854C-8A58-B6F418A73E13}" dt="2020-09-29T12:38:05.480" v="7802" actId="207"/>
          <ac:spMkLst>
            <pc:docMk/>
            <pc:sldMk cId="2210633298" sldId="494"/>
            <ac:spMk id="74" creationId="{93C86FDD-10A7-AF41-B39A-1B9C3DD9B475}"/>
          </ac:spMkLst>
        </pc:spChg>
        <pc:picChg chg="add mod">
          <ac:chgData name="Nane Kratzke" userId="971be13ff4ee5ef6" providerId="LiveId" clId="{DD20FE7B-B758-854C-8A58-B6F418A73E13}" dt="2020-09-29T12:15:45.511" v="7240" actId="1076"/>
          <ac:picMkLst>
            <pc:docMk/>
            <pc:sldMk cId="2210633298" sldId="494"/>
            <ac:picMk id="6" creationId="{3CBD0305-2644-254D-A6C4-84963626EF68}"/>
          </ac:picMkLst>
        </pc:picChg>
        <pc:picChg chg="add mod">
          <ac:chgData name="Nane Kratzke" userId="971be13ff4ee5ef6" providerId="LiveId" clId="{DD20FE7B-B758-854C-8A58-B6F418A73E13}" dt="2020-09-29T12:17:06.341" v="7257" actId="14100"/>
          <ac:picMkLst>
            <pc:docMk/>
            <pc:sldMk cId="2210633298" sldId="494"/>
            <ac:picMk id="7" creationId="{278BD672-C9B6-6A4A-AD0F-71475627D9D2}"/>
          </ac:picMkLst>
        </pc:picChg>
        <pc:picChg chg="add mod">
          <ac:chgData name="Nane Kratzke" userId="971be13ff4ee5ef6" providerId="LiveId" clId="{DD20FE7B-B758-854C-8A58-B6F418A73E13}" dt="2020-09-29T12:16:45.711" v="7252" actId="14100"/>
          <ac:picMkLst>
            <pc:docMk/>
            <pc:sldMk cId="2210633298" sldId="494"/>
            <ac:picMk id="8" creationId="{95F89E24-151A-D540-A443-20D377D92C36}"/>
          </ac:picMkLst>
        </pc:picChg>
        <pc:picChg chg="del">
          <ac:chgData name="Nane Kratzke" userId="971be13ff4ee5ef6" providerId="LiveId" clId="{DD20FE7B-B758-854C-8A58-B6F418A73E13}" dt="2020-09-29T12:13:25.318" v="7226" actId="478"/>
          <ac:picMkLst>
            <pc:docMk/>
            <pc:sldMk cId="2210633298" sldId="494"/>
            <ac:picMk id="9" creationId="{159E8A56-355B-B748-A9EF-A6C7081E5344}"/>
          </ac:picMkLst>
        </pc:picChg>
        <pc:picChg chg="add mod">
          <ac:chgData name="Nane Kratzke" userId="971be13ff4ee5ef6" providerId="LiveId" clId="{DD20FE7B-B758-854C-8A58-B6F418A73E13}" dt="2020-09-29T12:16:58.268" v="7255" actId="14100"/>
          <ac:picMkLst>
            <pc:docMk/>
            <pc:sldMk cId="2210633298" sldId="494"/>
            <ac:picMk id="10" creationId="{6447E665-4CEC-784D-8849-7310897AC15C}"/>
          </ac:picMkLst>
        </pc:picChg>
        <pc:picChg chg="del">
          <ac:chgData name="Nane Kratzke" userId="971be13ff4ee5ef6" providerId="LiveId" clId="{DD20FE7B-B758-854C-8A58-B6F418A73E13}" dt="2020-09-29T12:13:25.318" v="7226" actId="478"/>
          <ac:picMkLst>
            <pc:docMk/>
            <pc:sldMk cId="2210633298" sldId="494"/>
            <ac:picMk id="12" creationId="{EEBB3C86-9CEE-D14E-B4E1-3340BF136186}"/>
          </ac:picMkLst>
        </pc:picChg>
        <pc:picChg chg="del">
          <ac:chgData name="Nane Kratzke" userId="971be13ff4ee5ef6" providerId="LiveId" clId="{DD20FE7B-B758-854C-8A58-B6F418A73E13}" dt="2020-09-29T12:13:25.318" v="7226" actId="478"/>
          <ac:picMkLst>
            <pc:docMk/>
            <pc:sldMk cId="2210633298" sldId="494"/>
            <ac:picMk id="13" creationId="{57AF91F6-5356-9D4F-93A9-C7FB7803C407}"/>
          </ac:picMkLst>
        </pc:picChg>
        <pc:picChg chg="del">
          <ac:chgData name="Nane Kratzke" userId="971be13ff4ee5ef6" providerId="LiveId" clId="{DD20FE7B-B758-854C-8A58-B6F418A73E13}" dt="2020-09-29T12:13:25.318" v="7226" actId="478"/>
          <ac:picMkLst>
            <pc:docMk/>
            <pc:sldMk cId="2210633298" sldId="494"/>
            <ac:picMk id="15" creationId="{457B2B0E-5027-954B-B987-6765009D21F9}"/>
          </ac:picMkLst>
        </pc:picChg>
        <pc:picChg chg="del">
          <ac:chgData name="Nane Kratzke" userId="971be13ff4ee5ef6" providerId="LiveId" clId="{DD20FE7B-B758-854C-8A58-B6F418A73E13}" dt="2020-09-29T12:13:25.318" v="7226" actId="478"/>
          <ac:picMkLst>
            <pc:docMk/>
            <pc:sldMk cId="2210633298" sldId="494"/>
            <ac:picMk id="16" creationId="{C45A065D-218C-AB46-A32C-909DB0D59A58}"/>
          </ac:picMkLst>
        </pc:picChg>
        <pc:picChg chg="del">
          <ac:chgData name="Nane Kratzke" userId="971be13ff4ee5ef6" providerId="LiveId" clId="{DD20FE7B-B758-854C-8A58-B6F418A73E13}" dt="2020-09-29T12:13:25.318" v="7226" actId="478"/>
          <ac:picMkLst>
            <pc:docMk/>
            <pc:sldMk cId="2210633298" sldId="494"/>
            <ac:picMk id="17" creationId="{748A3162-7A3E-8C4E-8260-F41EB4AE8312}"/>
          </ac:picMkLst>
        </pc:picChg>
        <pc:picChg chg="add mod">
          <ac:chgData name="Nane Kratzke" userId="971be13ff4ee5ef6" providerId="LiveId" clId="{DD20FE7B-B758-854C-8A58-B6F418A73E13}" dt="2020-09-29T12:16:36.375" v="7250" actId="14100"/>
          <ac:picMkLst>
            <pc:docMk/>
            <pc:sldMk cId="2210633298" sldId="494"/>
            <ac:picMk id="18" creationId="{6556BBD6-6E69-C64A-AE4E-65FC84759AD1}"/>
          </ac:picMkLst>
        </pc:picChg>
        <pc:picChg chg="add del mod">
          <ac:chgData name="Nane Kratzke" userId="971be13ff4ee5ef6" providerId="LiveId" clId="{DD20FE7B-B758-854C-8A58-B6F418A73E13}" dt="2020-09-29T12:26:14.802" v="7409" actId="478"/>
          <ac:picMkLst>
            <pc:docMk/>
            <pc:sldMk cId="2210633298" sldId="494"/>
            <ac:picMk id="61" creationId="{3AEAFB41-2F91-1440-8EB6-98B14A68AA28}"/>
          </ac:picMkLst>
        </pc:picChg>
        <pc:picChg chg="add mod">
          <ac:chgData name="Nane Kratzke" userId="971be13ff4ee5ef6" providerId="LiveId" clId="{DD20FE7B-B758-854C-8A58-B6F418A73E13}" dt="2020-09-29T13:31:59.718" v="8674" actId="1076"/>
          <ac:picMkLst>
            <pc:docMk/>
            <pc:sldMk cId="2210633298" sldId="494"/>
            <ac:picMk id="62" creationId="{F24B2EB1-330E-B54B-9E75-E3AFBB48615E}"/>
          </ac:picMkLst>
        </pc:picChg>
        <pc:cxnChg chg="add mod">
          <ac:chgData name="Nane Kratzke" userId="971be13ff4ee5ef6" providerId="LiveId" clId="{DD20FE7B-B758-854C-8A58-B6F418A73E13}" dt="2020-09-29T12:37:30.541" v="7801" actId="692"/>
          <ac:cxnSpMkLst>
            <pc:docMk/>
            <pc:sldMk cId="2210633298" sldId="494"/>
            <ac:cxnSpMk id="23" creationId="{B756BB59-A6ED-514B-9EF7-25853342D681}"/>
          </ac:cxnSpMkLst>
        </pc:cxnChg>
        <pc:cxnChg chg="add del mod">
          <ac:chgData name="Nane Kratzke" userId="971be13ff4ee5ef6" providerId="LiveId" clId="{DD20FE7B-B758-854C-8A58-B6F418A73E13}" dt="2020-09-29T12:22:27.310" v="7373" actId="478"/>
          <ac:cxnSpMkLst>
            <pc:docMk/>
            <pc:sldMk cId="2210633298" sldId="494"/>
            <ac:cxnSpMk id="27" creationId="{BFBF1E26-D4DB-C44E-97B3-670A2CE071AB}"/>
          </ac:cxnSpMkLst>
        </pc:cxnChg>
        <pc:cxnChg chg="add del mod">
          <ac:chgData name="Nane Kratzke" userId="971be13ff4ee5ef6" providerId="LiveId" clId="{DD20FE7B-B758-854C-8A58-B6F418A73E13}" dt="2020-09-29T12:22:30.086" v="7374" actId="478"/>
          <ac:cxnSpMkLst>
            <pc:docMk/>
            <pc:sldMk cId="2210633298" sldId="494"/>
            <ac:cxnSpMk id="28" creationId="{D9EA68C9-276D-3646-9744-3E204D2DF0BF}"/>
          </ac:cxnSpMkLst>
        </pc:cxnChg>
        <pc:cxnChg chg="add del mod">
          <ac:chgData name="Nane Kratzke" userId="971be13ff4ee5ef6" providerId="LiveId" clId="{DD20FE7B-B758-854C-8A58-B6F418A73E13}" dt="2020-09-29T12:22:52.322" v="7378" actId="478"/>
          <ac:cxnSpMkLst>
            <pc:docMk/>
            <pc:sldMk cId="2210633298" sldId="494"/>
            <ac:cxnSpMk id="31" creationId="{3E2B99EC-8AC0-1544-881D-C3C14FB94120}"/>
          </ac:cxnSpMkLst>
        </pc:cxnChg>
        <pc:cxnChg chg="add del mod">
          <ac:chgData name="Nane Kratzke" userId="971be13ff4ee5ef6" providerId="LiveId" clId="{DD20FE7B-B758-854C-8A58-B6F418A73E13}" dt="2020-09-29T12:22:33.882" v="7375" actId="478"/>
          <ac:cxnSpMkLst>
            <pc:docMk/>
            <pc:sldMk cId="2210633298" sldId="494"/>
            <ac:cxnSpMk id="38" creationId="{87EB0CFD-5914-DF41-97D6-9310416AB2B1}"/>
          </ac:cxnSpMkLst>
        </pc:cxnChg>
        <pc:cxnChg chg="add del mod">
          <ac:chgData name="Nane Kratzke" userId="971be13ff4ee5ef6" providerId="LiveId" clId="{DD20FE7B-B758-854C-8A58-B6F418A73E13}" dt="2020-09-29T12:22:36.172" v="7376" actId="478"/>
          <ac:cxnSpMkLst>
            <pc:docMk/>
            <pc:sldMk cId="2210633298" sldId="494"/>
            <ac:cxnSpMk id="41" creationId="{E9ADB507-AA5B-E749-AC98-E2D44004E698}"/>
          </ac:cxnSpMkLst>
        </pc:cxnChg>
        <pc:cxnChg chg="add mod">
          <ac:chgData name="Nane Kratzke" userId="971be13ff4ee5ef6" providerId="LiveId" clId="{DD20FE7B-B758-854C-8A58-B6F418A73E13}" dt="2020-09-29T12:37:30.541" v="7801" actId="692"/>
          <ac:cxnSpMkLst>
            <pc:docMk/>
            <pc:sldMk cId="2210633298" sldId="494"/>
            <ac:cxnSpMk id="46" creationId="{05984772-DB72-D546-AA37-FECE7E82CFA0}"/>
          </ac:cxnSpMkLst>
        </pc:cxnChg>
        <pc:cxnChg chg="add mod">
          <ac:chgData name="Nane Kratzke" userId="971be13ff4ee5ef6" providerId="LiveId" clId="{DD20FE7B-B758-854C-8A58-B6F418A73E13}" dt="2020-09-29T12:37:30.541" v="7801" actId="692"/>
          <ac:cxnSpMkLst>
            <pc:docMk/>
            <pc:sldMk cId="2210633298" sldId="494"/>
            <ac:cxnSpMk id="47" creationId="{EE3B579A-1854-6042-AD96-339F8F823535}"/>
          </ac:cxnSpMkLst>
        </pc:cxnChg>
        <pc:cxnChg chg="add del mod">
          <ac:chgData name="Nane Kratzke" userId="971be13ff4ee5ef6" providerId="LiveId" clId="{DD20FE7B-B758-854C-8A58-B6F418A73E13}" dt="2020-09-29T12:23:44.800" v="7388" actId="478"/>
          <ac:cxnSpMkLst>
            <pc:docMk/>
            <pc:sldMk cId="2210633298" sldId="494"/>
            <ac:cxnSpMk id="50" creationId="{B0C7C380-C95C-EA43-87BE-4BDF7F575C67}"/>
          </ac:cxnSpMkLst>
        </pc:cxnChg>
        <pc:cxnChg chg="add mod">
          <ac:chgData name="Nane Kratzke" userId="971be13ff4ee5ef6" providerId="LiveId" clId="{DD20FE7B-B758-854C-8A58-B6F418A73E13}" dt="2020-09-29T12:37:30.541" v="7801" actId="692"/>
          <ac:cxnSpMkLst>
            <pc:docMk/>
            <pc:sldMk cId="2210633298" sldId="494"/>
            <ac:cxnSpMk id="52" creationId="{46EEEF4A-C9A9-2746-BF58-2195D688B267}"/>
          </ac:cxnSpMkLst>
        </pc:cxnChg>
        <pc:cxnChg chg="add mod">
          <ac:chgData name="Nane Kratzke" userId="971be13ff4ee5ef6" providerId="LiveId" clId="{DD20FE7B-B758-854C-8A58-B6F418A73E13}" dt="2020-09-29T12:37:18.491" v="7798" actId="1582"/>
          <ac:cxnSpMkLst>
            <pc:docMk/>
            <pc:sldMk cId="2210633298" sldId="494"/>
            <ac:cxnSpMk id="55" creationId="{4532ECC5-2DEF-D241-8305-A4F42AAEE3DD}"/>
          </ac:cxnSpMkLst>
        </pc:cxnChg>
        <pc:cxnChg chg="add mod">
          <ac:chgData name="Nane Kratzke" userId="971be13ff4ee5ef6" providerId="LiveId" clId="{DD20FE7B-B758-854C-8A58-B6F418A73E13}" dt="2020-09-29T12:37:30.541" v="7801" actId="692"/>
          <ac:cxnSpMkLst>
            <pc:docMk/>
            <pc:sldMk cId="2210633298" sldId="494"/>
            <ac:cxnSpMk id="58" creationId="{F8FD5865-ADC2-5747-B06F-F05F73052EF3}"/>
          </ac:cxnSpMkLst>
        </pc:cxnChg>
      </pc:sldChg>
      <pc:sldChg chg="addSp delSp modSp add mod">
        <pc:chgData name="Nane Kratzke" userId="971be13ff4ee5ef6" providerId="LiveId" clId="{DD20FE7B-B758-854C-8A58-B6F418A73E13}" dt="2020-10-09T11:40:30.357" v="11717"/>
        <pc:sldMkLst>
          <pc:docMk/>
          <pc:sldMk cId="815640504" sldId="495"/>
        </pc:sldMkLst>
        <pc:spChg chg="mod">
          <ac:chgData name="Nane Kratzke" userId="971be13ff4ee5ef6" providerId="LiveId" clId="{DD20FE7B-B758-854C-8A58-B6F418A73E13}" dt="2020-09-29T12:39:05.516" v="7813" actId="20577"/>
          <ac:spMkLst>
            <pc:docMk/>
            <pc:sldMk cId="815640504" sldId="495"/>
            <ac:spMk id="2" creationId="{9ED4F6F4-F6F0-A84B-940E-2989D7DF44AC}"/>
          </ac:spMkLst>
        </pc:spChg>
        <pc:spChg chg="mod">
          <ac:chgData name="Nane Kratzke" userId="971be13ff4ee5ef6" providerId="LiveId" clId="{DD20FE7B-B758-854C-8A58-B6F418A73E13}" dt="2020-09-29T12:39:08.068" v="7821" actId="20577"/>
          <ac:spMkLst>
            <pc:docMk/>
            <pc:sldMk cId="815640504" sldId="495"/>
            <ac:spMk id="3" creationId="{2C41BDD0-AC6C-E74C-A5FA-52FFD5449314}"/>
          </ac:spMkLst>
        </pc:spChg>
        <pc:spChg chg="del">
          <ac:chgData name="Nane Kratzke" userId="971be13ff4ee5ef6" providerId="LiveId" clId="{DD20FE7B-B758-854C-8A58-B6F418A73E13}" dt="2020-10-02T11:06:29.407" v="11661"/>
          <ac:spMkLst>
            <pc:docMk/>
            <pc:sldMk cId="815640504" sldId="495"/>
            <ac:spMk id="4" creationId="{AC0D31EC-4915-DF4C-972D-0EB9BBBFDF46}"/>
          </ac:spMkLst>
        </pc:spChg>
        <pc:spChg chg="add mod">
          <ac:chgData name="Nane Kratzke" userId="971be13ff4ee5ef6" providerId="LiveId" clId="{DD20FE7B-B758-854C-8A58-B6F418A73E13}" dt="2020-10-09T11:40:30.357" v="11717"/>
          <ac:spMkLst>
            <pc:docMk/>
            <pc:sldMk cId="815640504" sldId="495"/>
            <ac:spMk id="4" creationId="{C549AFFD-8C5C-8F48-9774-58AFBE523789}"/>
          </ac:spMkLst>
        </pc:spChg>
        <pc:spChg chg="add mod">
          <ac:chgData name="Nane Kratzke" userId="971be13ff4ee5ef6" providerId="LiveId" clId="{DD20FE7B-B758-854C-8A58-B6F418A73E13}" dt="2020-09-29T12:42:54.728" v="7872" actId="1076"/>
          <ac:spMkLst>
            <pc:docMk/>
            <pc:sldMk cId="815640504" sldId="495"/>
            <ac:spMk id="5" creationId="{49D36E6D-6EC9-6543-AD01-9B55DDD9B023}"/>
          </ac:spMkLst>
        </pc:spChg>
        <pc:spChg chg="add mod">
          <ac:chgData name="Nane Kratzke" userId="971be13ff4ee5ef6" providerId="LiveId" clId="{DD20FE7B-B758-854C-8A58-B6F418A73E13}" dt="2020-09-29T12:46:01.134" v="7900" actId="207"/>
          <ac:spMkLst>
            <pc:docMk/>
            <pc:sldMk cId="815640504" sldId="495"/>
            <ac:spMk id="6" creationId="{CBA01112-919D-0048-9AE9-9D2EBE64B631}"/>
          </ac:spMkLst>
        </pc:spChg>
        <pc:spChg chg="add del mod">
          <ac:chgData name="Nane Kratzke" userId="971be13ff4ee5ef6" providerId="LiveId" clId="{DD20FE7B-B758-854C-8A58-B6F418A73E13}" dt="2020-10-09T11:40:30.357" v="11717"/>
          <ac:spMkLst>
            <pc:docMk/>
            <pc:sldMk cId="815640504" sldId="495"/>
            <ac:spMk id="7" creationId="{B46D3EC6-B061-B04C-B523-87CD94C5BEDA}"/>
          </ac:spMkLst>
        </pc:spChg>
        <pc:spChg chg="add">
          <ac:chgData name="Nane Kratzke" userId="971be13ff4ee5ef6" providerId="LiveId" clId="{DD20FE7B-B758-854C-8A58-B6F418A73E13}" dt="2020-09-29T12:51:07.315" v="7902"/>
          <ac:spMkLst>
            <pc:docMk/>
            <pc:sldMk cId="815640504" sldId="495"/>
            <ac:spMk id="9" creationId="{CEC74420-B215-A94A-8908-35FB99FD5E25}"/>
          </ac:spMkLst>
        </pc:spChg>
        <pc:picChg chg="add del mod">
          <ac:chgData name="Nane Kratzke" userId="971be13ff4ee5ef6" providerId="LiveId" clId="{DD20FE7B-B758-854C-8A58-B6F418A73E13}" dt="2020-09-29T12:45:00.277" v="7889" actId="478"/>
          <ac:picMkLst>
            <pc:docMk/>
            <pc:sldMk cId="815640504" sldId="495"/>
            <ac:picMk id="7" creationId="{8B812AF0-1E18-AC47-B6E3-AA9BECAF0A8B}"/>
          </ac:picMkLst>
        </pc:picChg>
        <pc:picChg chg="add mod">
          <ac:chgData name="Nane Kratzke" userId="971be13ff4ee5ef6" providerId="LiveId" clId="{DD20FE7B-B758-854C-8A58-B6F418A73E13}" dt="2020-09-29T12:46:25.754" v="7901" actId="1076"/>
          <ac:picMkLst>
            <pc:docMk/>
            <pc:sldMk cId="815640504" sldId="495"/>
            <ac:picMk id="8" creationId="{D0B8D772-6861-F04C-8200-560666474012}"/>
          </ac:picMkLst>
        </pc:picChg>
      </pc:sldChg>
      <pc:sldChg chg="modSp add del mod">
        <pc:chgData name="Nane Kratzke" userId="971be13ff4ee5ef6" providerId="LiveId" clId="{DD20FE7B-B758-854C-8A58-B6F418A73E13}" dt="2020-09-29T13:46:47.816" v="9166" actId="2696"/>
        <pc:sldMkLst>
          <pc:docMk/>
          <pc:sldMk cId="88723068" sldId="496"/>
        </pc:sldMkLst>
        <pc:spChg chg="mod">
          <ac:chgData name="Nane Kratzke" userId="971be13ff4ee5ef6" providerId="LiveId" clId="{DD20FE7B-B758-854C-8A58-B6F418A73E13}" dt="2020-09-29T12:51:24.689" v="7915" actId="20577"/>
          <ac:spMkLst>
            <pc:docMk/>
            <pc:sldMk cId="88723068" sldId="496"/>
            <ac:spMk id="2" creationId="{9ED4F6F4-F6F0-A84B-940E-2989D7DF44AC}"/>
          </ac:spMkLst>
        </pc:spChg>
        <pc:spChg chg="mod">
          <ac:chgData name="Nane Kratzke" userId="971be13ff4ee5ef6" providerId="LiveId" clId="{DD20FE7B-B758-854C-8A58-B6F418A73E13}" dt="2020-09-29T12:51:54.457" v="7938" actId="20577"/>
          <ac:spMkLst>
            <pc:docMk/>
            <pc:sldMk cId="88723068" sldId="496"/>
            <ac:spMk id="3" creationId="{2C41BDD0-AC6C-E74C-A5FA-52FFD5449314}"/>
          </ac:spMkLst>
        </pc:spChg>
      </pc:sldChg>
      <pc:sldChg chg="addSp delSp modSp add mod">
        <pc:chgData name="Nane Kratzke" userId="971be13ff4ee5ef6" providerId="LiveId" clId="{DD20FE7B-B758-854C-8A58-B6F418A73E13}" dt="2020-10-09T11:40:30.357" v="11717"/>
        <pc:sldMkLst>
          <pc:docMk/>
          <pc:sldMk cId="236932220" sldId="497"/>
        </pc:sldMkLst>
        <pc:spChg chg="mod">
          <ac:chgData name="Nane Kratzke" userId="971be13ff4ee5ef6" providerId="LiveId" clId="{DD20FE7B-B758-854C-8A58-B6F418A73E13}" dt="2020-09-29T12:52:22.529" v="7950" actId="20577"/>
          <ac:spMkLst>
            <pc:docMk/>
            <pc:sldMk cId="236932220" sldId="497"/>
            <ac:spMk id="3" creationId="{2C41BDD0-AC6C-E74C-A5FA-52FFD5449314}"/>
          </ac:spMkLst>
        </pc:spChg>
        <pc:spChg chg="add mod">
          <ac:chgData name="Nane Kratzke" userId="971be13ff4ee5ef6" providerId="LiveId" clId="{DD20FE7B-B758-854C-8A58-B6F418A73E13}" dt="2020-10-09T11:40:30.357" v="11717"/>
          <ac:spMkLst>
            <pc:docMk/>
            <pc:sldMk cId="236932220" sldId="497"/>
            <ac:spMk id="4" creationId="{0CD46D3C-9890-A048-A759-E3317585E7C9}"/>
          </ac:spMkLst>
        </pc:spChg>
        <pc:spChg chg="del">
          <ac:chgData name="Nane Kratzke" userId="971be13ff4ee5ef6" providerId="LiveId" clId="{DD20FE7B-B758-854C-8A58-B6F418A73E13}" dt="2020-10-02T11:06:29.407" v="11661"/>
          <ac:spMkLst>
            <pc:docMk/>
            <pc:sldMk cId="236932220" sldId="497"/>
            <ac:spMk id="4" creationId="{AC0D31EC-4915-DF4C-972D-0EB9BBBFDF46}"/>
          </ac:spMkLst>
        </pc:spChg>
        <pc:spChg chg="del">
          <ac:chgData name="Nane Kratzke" userId="971be13ff4ee5ef6" providerId="LiveId" clId="{DD20FE7B-B758-854C-8A58-B6F418A73E13}" dt="2020-09-29T12:52:55.481" v="7953" actId="478"/>
          <ac:spMkLst>
            <pc:docMk/>
            <pc:sldMk cId="236932220" sldId="497"/>
            <ac:spMk id="5" creationId="{49D36E6D-6EC9-6543-AD01-9B55DDD9B023}"/>
          </ac:spMkLst>
        </pc:spChg>
        <pc:spChg chg="add del mod">
          <ac:chgData name="Nane Kratzke" userId="971be13ff4ee5ef6" providerId="LiveId" clId="{DD20FE7B-B758-854C-8A58-B6F418A73E13}" dt="2020-10-09T11:40:30.357" v="11717"/>
          <ac:spMkLst>
            <pc:docMk/>
            <pc:sldMk cId="236932220" sldId="497"/>
            <ac:spMk id="5" creationId="{DF0478EB-DBDB-0B42-8907-FA17F55A41D3}"/>
          </ac:spMkLst>
        </pc:spChg>
        <pc:spChg chg="del">
          <ac:chgData name="Nane Kratzke" userId="971be13ff4ee5ef6" providerId="LiveId" clId="{DD20FE7B-B758-854C-8A58-B6F418A73E13}" dt="2020-09-29T12:52:31.684" v="7952" actId="478"/>
          <ac:spMkLst>
            <pc:docMk/>
            <pc:sldMk cId="236932220" sldId="497"/>
            <ac:spMk id="6" creationId="{CBA01112-919D-0048-9AE9-9D2EBE64B631}"/>
          </ac:spMkLst>
        </pc:spChg>
        <pc:spChg chg="add mod">
          <ac:chgData name="Nane Kratzke" userId="971be13ff4ee5ef6" providerId="LiveId" clId="{DD20FE7B-B758-854C-8A58-B6F418A73E13}" dt="2020-09-29T13:02:01.054" v="8095" actId="20577"/>
          <ac:spMkLst>
            <pc:docMk/>
            <pc:sldMk cId="236932220" sldId="497"/>
            <ac:spMk id="10" creationId="{2C1DA8F2-3DE3-C545-8C84-3437AEB4C172}"/>
          </ac:spMkLst>
        </pc:spChg>
        <pc:spChg chg="add del mod">
          <ac:chgData name="Nane Kratzke" userId="971be13ff4ee5ef6" providerId="LiveId" clId="{DD20FE7B-B758-854C-8A58-B6F418A73E13}" dt="2020-09-29T13:03:37.589" v="8098" actId="478"/>
          <ac:spMkLst>
            <pc:docMk/>
            <pc:sldMk cId="236932220" sldId="497"/>
            <ac:spMk id="11" creationId="{943B7C4E-C27B-8D45-97AD-C43F47BCCB32}"/>
          </ac:spMkLst>
        </pc:spChg>
        <pc:spChg chg="add mod">
          <ac:chgData name="Nane Kratzke" userId="971be13ff4ee5ef6" providerId="LiveId" clId="{DD20FE7B-B758-854C-8A58-B6F418A73E13}" dt="2020-09-29T14:00:06.432" v="9556" actId="20577"/>
          <ac:spMkLst>
            <pc:docMk/>
            <pc:sldMk cId="236932220" sldId="497"/>
            <ac:spMk id="12" creationId="{F59025A6-2624-6E48-8B1C-41B20F063380}"/>
          </ac:spMkLst>
        </pc:spChg>
        <pc:picChg chg="add del mod modCrop">
          <ac:chgData name="Nane Kratzke" userId="971be13ff4ee5ef6" providerId="LiveId" clId="{DD20FE7B-B758-854C-8A58-B6F418A73E13}" dt="2020-09-29T13:59:48.168" v="9546" actId="478"/>
          <ac:picMkLst>
            <pc:docMk/>
            <pc:sldMk cId="236932220" sldId="497"/>
            <ac:picMk id="7" creationId="{BD556A2C-D03F-8841-BE10-4B50EAA3BB19}"/>
          </ac:picMkLst>
        </pc:picChg>
        <pc:picChg chg="del">
          <ac:chgData name="Nane Kratzke" userId="971be13ff4ee5ef6" providerId="LiveId" clId="{DD20FE7B-B758-854C-8A58-B6F418A73E13}" dt="2020-09-29T12:52:27.347" v="7951" actId="478"/>
          <ac:picMkLst>
            <pc:docMk/>
            <pc:sldMk cId="236932220" sldId="497"/>
            <ac:picMk id="8" creationId="{D0B8D772-6861-F04C-8200-560666474012}"/>
          </ac:picMkLst>
        </pc:picChg>
      </pc:sldChg>
      <pc:sldChg chg="addSp delSp modSp add mod">
        <pc:chgData name="Nane Kratzke" userId="971be13ff4ee5ef6" providerId="LiveId" clId="{DD20FE7B-B758-854C-8A58-B6F418A73E13}" dt="2020-10-09T11:40:30.357" v="11717"/>
        <pc:sldMkLst>
          <pc:docMk/>
          <pc:sldMk cId="2991729039" sldId="498"/>
        </pc:sldMkLst>
        <pc:spChg chg="add mod">
          <ac:chgData name="Nane Kratzke" userId="971be13ff4ee5ef6" providerId="LiveId" clId="{DD20FE7B-B758-854C-8A58-B6F418A73E13}" dt="2020-10-09T11:40:30.357" v="11717"/>
          <ac:spMkLst>
            <pc:docMk/>
            <pc:sldMk cId="2991729039" sldId="498"/>
            <ac:spMk id="4" creationId="{39A4DE9F-EB18-BF49-ACEC-2D4E725580EA}"/>
          </ac:spMkLst>
        </pc:spChg>
        <pc:spChg chg="del">
          <ac:chgData name="Nane Kratzke" userId="971be13ff4ee5ef6" providerId="LiveId" clId="{DD20FE7B-B758-854C-8A58-B6F418A73E13}" dt="2020-10-02T11:06:29.407" v="11661"/>
          <ac:spMkLst>
            <pc:docMk/>
            <pc:sldMk cId="2991729039" sldId="498"/>
            <ac:spMk id="4" creationId="{AC0D31EC-4915-DF4C-972D-0EB9BBBFDF46}"/>
          </ac:spMkLst>
        </pc:spChg>
        <pc:spChg chg="add mod">
          <ac:chgData name="Nane Kratzke" userId="971be13ff4ee5ef6" providerId="LiveId" clId="{DD20FE7B-B758-854C-8A58-B6F418A73E13}" dt="2020-09-29T13:13:51.620" v="8450" actId="20577"/>
          <ac:spMkLst>
            <pc:docMk/>
            <pc:sldMk cId="2991729039" sldId="498"/>
            <ac:spMk id="5" creationId="{30E3ED94-CCB9-5747-8C80-B7249FD082DE}"/>
          </ac:spMkLst>
        </pc:spChg>
        <pc:spChg chg="add mod">
          <ac:chgData name="Nane Kratzke" userId="971be13ff4ee5ef6" providerId="LiveId" clId="{DD20FE7B-B758-854C-8A58-B6F418A73E13}" dt="2020-09-29T13:16:41.342" v="8528" actId="113"/>
          <ac:spMkLst>
            <pc:docMk/>
            <pc:sldMk cId="2991729039" sldId="498"/>
            <ac:spMk id="6" creationId="{873D1DED-9266-364F-810B-C17121EE2522}"/>
          </ac:spMkLst>
        </pc:spChg>
        <pc:spChg chg="add del mod">
          <ac:chgData name="Nane Kratzke" userId="971be13ff4ee5ef6" providerId="LiveId" clId="{DD20FE7B-B758-854C-8A58-B6F418A73E13}" dt="2020-10-09T11:40:30.357" v="11717"/>
          <ac:spMkLst>
            <pc:docMk/>
            <pc:sldMk cId="2991729039" sldId="498"/>
            <ac:spMk id="7" creationId="{69124457-E35B-D641-8747-C88275837F24}"/>
          </ac:spMkLst>
        </pc:spChg>
        <pc:spChg chg="add mod">
          <ac:chgData name="Nane Kratzke" userId="971be13ff4ee5ef6" providerId="LiveId" clId="{DD20FE7B-B758-854C-8A58-B6F418A73E13}" dt="2020-09-29T13:12:24.180" v="8363" actId="20577"/>
          <ac:spMkLst>
            <pc:docMk/>
            <pc:sldMk cId="2991729039" sldId="498"/>
            <ac:spMk id="8" creationId="{F64E6462-440C-2A4A-ACBA-973665A4A286}"/>
          </ac:spMkLst>
        </pc:spChg>
        <pc:spChg chg="mod">
          <ac:chgData name="Nane Kratzke" userId="971be13ff4ee5ef6" providerId="LiveId" clId="{DD20FE7B-B758-854C-8A58-B6F418A73E13}" dt="2020-09-29T13:09:32.457" v="8325" actId="14100"/>
          <ac:spMkLst>
            <pc:docMk/>
            <pc:sldMk cId="2991729039" sldId="498"/>
            <ac:spMk id="10" creationId="{2C1DA8F2-3DE3-C545-8C84-3437AEB4C172}"/>
          </ac:spMkLst>
        </pc:spChg>
        <pc:spChg chg="add mod">
          <ac:chgData name="Nane Kratzke" userId="971be13ff4ee5ef6" providerId="LiveId" clId="{DD20FE7B-B758-854C-8A58-B6F418A73E13}" dt="2020-09-29T13:14:08.417" v="8451" actId="1076"/>
          <ac:spMkLst>
            <pc:docMk/>
            <pc:sldMk cId="2991729039" sldId="498"/>
            <ac:spMk id="11" creationId="{7E70007B-3A77-FB4E-89EA-A6F3A2B9337E}"/>
          </ac:spMkLst>
        </pc:spChg>
        <pc:spChg chg="add mod">
          <ac:chgData name="Nane Kratzke" userId="971be13ff4ee5ef6" providerId="LiveId" clId="{DD20FE7B-B758-854C-8A58-B6F418A73E13}" dt="2020-09-29T13:13:12.795" v="8373" actId="1076"/>
          <ac:spMkLst>
            <pc:docMk/>
            <pc:sldMk cId="2991729039" sldId="498"/>
            <ac:spMk id="12" creationId="{ECA68A1C-1F14-9742-8B16-3057EF5ABE59}"/>
          </ac:spMkLst>
        </pc:spChg>
        <pc:spChg chg="add mod">
          <ac:chgData name="Nane Kratzke" userId="971be13ff4ee5ef6" providerId="LiveId" clId="{DD20FE7B-B758-854C-8A58-B6F418A73E13}" dt="2020-09-29T13:14:08.417" v="8451" actId="1076"/>
          <ac:spMkLst>
            <pc:docMk/>
            <pc:sldMk cId="2991729039" sldId="498"/>
            <ac:spMk id="13" creationId="{E43DBDB9-B26B-6B45-94E2-4F3757900252}"/>
          </ac:spMkLst>
        </pc:spChg>
        <pc:spChg chg="add mod">
          <ac:chgData name="Nane Kratzke" userId="971be13ff4ee5ef6" providerId="LiveId" clId="{DD20FE7B-B758-854C-8A58-B6F418A73E13}" dt="2020-09-29T13:14:33.135" v="8462" actId="6549"/>
          <ac:spMkLst>
            <pc:docMk/>
            <pc:sldMk cId="2991729039" sldId="498"/>
            <ac:spMk id="14" creationId="{48692117-A96D-2C4D-B69A-1A091B3783AD}"/>
          </ac:spMkLst>
        </pc:spChg>
        <pc:picChg chg="del">
          <ac:chgData name="Nane Kratzke" userId="971be13ff4ee5ef6" providerId="LiveId" clId="{DD20FE7B-B758-854C-8A58-B6F418A73E13}" dt="2020-09-29T13:10:02.548" v="8326" actId="478"/>
          <ac:picMkLst>
            <pc:docMk/>
            <pc:sldMk cId="2991729039" sldId="498"/>
            <ac:picMk id="7" creationId="{BD556A2C-D03F-8841-BE10-4B50EAA3BB19}"/>
          </ac:picMkLst>
        </pc:picChg>
      </pc:sldChg>
      <pc:sldChg chg="addSp delSp modSp add mod">
        <pc:chgData name="Nane Kratzke" userId="971be13ff4ee5ef6" providerId="LiveId" clId="{DD20FE7B-B758-854C-8A58-B6F418A73E13}" dt="2020-10-09T11:40:30.357" v="11717"/>
        <pc:sldMkLst>
          <pc:docMk/>
          <pc:sldMk cId="3983980404" sldId="499"/>
        </pc:sldMkLst>
        <pc:spChg chg="mod">
          <ac:chgData name="Nane Kratzke" userId="971be13ff4ee5ef6" providerId="LiveId" clId="{DD20FE7B-B758-854C-8A58-B6F418A73E13}" dt="2020-09-29T13:23:23.355" v="8558" actId="20577"/>
          <ac:spMkLst>
            <pc:docMk/>
            <pc:sldMk cId="3983980404" sldId="499"/>
            <ac:spMk id="3" creationId="{2C41BDD0-AC6C-E74C-A5FA-52FFD5449314}"/>
          </ac:spMkLst>
        </pc:spChg>
        <pc:spChg chg="del">
          <ac:chgData name="Nane Kratzke" userId="971be13ff4ee5ef6" providerId="LiveId" clId="{DD20FE7B-B758-854C-8A58-B6F418A73E13}" dt="2020-10-02T11:06:29.407" v="11661"/>
          <ac:spMkLst>
            <pc:docMk/>
            <pc:sldMk cId="3983980404" sldId="499"/>
            <ac:spMk id="4" creationId="{AC0D31EC-4915-DF4C-972D-0EB9BBBFDF46}"/>
          </ac:spMkLst>
        </pc:spChg>
        <pc:spChg chg="add mod">
          <ac:chgData name="Nane Kratzke" userId="971be13ff4ee5ef6" providerId="LiveId" clId="{DD20FE7B-B758-854C-8A58-B6F418A73E13}" dt="2020-10-09T11:40:30.357" v="11717"/>
          <ac:spMkLst>
            <pc:docMk/>
            <pc:sldMk cId="3983980404" sldId="499"/>
            <ac:spMk id="4" creationId="{BFFCEC6F-60A8-2544-BFAF-3F3982A4CCBD}"/>
          </ac:spMkLst>
        </pc:spChg>
        <pc:spChg chg="add del mod">
          <ac:chgData name="Nane Kratzke" userId="971be13ff4ee5ef6" providerId="LiveId" clId="{DD20FE7B-B758-854C-8A58-B6F418A73E13}" dt="2020-10-09T11:40:30.357" v="11717"/>
          <ac:spMkLst>
            <pc:docMk/>
            <pc:sldMk cId="3983980404" sldId="499"/>
            <ac:spMk id="5" creationId="{0DA8BB71-9AA7-5141-B95A-3A9CAF82EEC1}"/>
          </ac:spMkLst>
        </pc:spChg>
        <pc:spChg chg="del">
          <ac:chgData name="Nane Kratzke" userId="971be13ff4ee5ef6" providerId="LiveId" clId="{DD20FE7B-B758-854C-8A58-B6F418A73E13}" dt="2020-09-29T13:25:14.419" v="8568" actId="478"/>
          <ac:spMkLst>
            <pc:docMk/>
            <pc:sldMk cId="3983980404" sldId="499"/>
            <ac:spMk id="5" creationId="{30E3ED94-CCB9-5747-8C80-B7249FD082DE}"/>
          </ac:spMkLst>
        </pc:spChg>
        <pc:spChg chg="del">
          <ac:chgData name="Nane Kratzke" userId="971be13ff4ee5ef6" providerId="LiveId" clId="{DD20FE7B-B758-854C-8A58-B6F418A73E13}" dt="2020-09-29T13:25:25.130" v="8570" actId="478"/>
          <ac:spMkLst>
            <pc:docMk/>
            <pc:sldMk cId="3983980404" sldId="499"/>
            <ac:spMk id="6" creationId="{873D1DED-9266-364F-810B-C17121EE2522}"/>
          </ac:spMkLst>
        </pc:spChg>
        <pc:spChg chg="del">
          <ac:chgData name="Nane Kratzke" userId="971be13ff4ee5ef6" providerId="LiveId" clId="{DD20FE7B-B758-854C-8A58-B6F418A73E13}" dt="2020-09-29T13:23:27.062" v="8559" actId="478"/>
          <ac:spMkLst>
            <pc:docMk/>
            <pc:sldMk cId="3983980404" sldId="499"/>
            <ac:spMk id="8" creationId="{F64E6462-440C-2A4A-ACBA-973665A4A286}"/>
          </ac:spMkLst>
        </pc:spChg>
        <pc:spChg chg="mod">
          <ac:chgData name="Nane Kratzke" userId="971be13ff4ee5ef6" providerId="LiveId" clId="{DD20FE7B-B758-854C-8A58-B6F418A73E13}" dt="2020-09-29T13:29:18.341" v="8650" actId="14100"/>
          <ac:spMkLst>
            <pc:docMk/>
            <pc:sldMk cId="3983980404" sldId="499"/>
            <ac:spMk id="10" creationId="{2C1DA8F2-3DE3-C545-8C84-3437AEB4C172}"/>
          </ac:spMkLst>
        </pc:spChg>
        <pc:spChg chg="del">
          <ac:chgData name="Nane Kratzke" userId="971be13ff4ee5ef6" providerId="LiveId" clId="{DD20FE7B-B758-854C-8A58-B6F418A73E13}" dt="2020-09-29T13:25:10.017" v="8567" actId="478"/>
          <ac:spMkLst>
            <pc:docMk/>
            <pc:sldMk cId="3983980404" sldId="499"/>
            <ac:spMk id="11" creationId="{7E70007B-3A77-FB4E-89EA-A6F3A2B9337E}"/>
          </ac:spMkLst>
        </pc:spChg>
        <pc:spChg chg="del">
          <ac:chgData name="Nane Kratzke" userId="971be13ff4ee5ef6" providerId="LiveId" clId="{DD20FE7B-B758-854C-8A58-B6F418A73E13}" dt="2020-09-29T13:25:20.620" v="8569" actId="478"/>
          <ac:spMkLst>
            <pc:docMk/>
            <pc:sldMk cId="3983980404" sldId="499"/>
            <ac:spMk id="12" creationId="{ECA68A1C-1F14-9742-8B16-3057EF5ABE59}"/>
          </ac:spMkLst>
        </pc:spChg>
        <pc:spChg chg="del">
          <ac:chgData name="Nane Kratzke" userId="971be13ff4ee5ef6" providerId="LiveId" clId="{DD20FE7B-B758-854C-8A58-B6F418A73E13}" dt="2020-09-29T13:25:08.214" v="8566" actId="478"/>
          <ac:spMkLst>
            <pc:docMk/>
            <pc:sldMk cId="3983980404" sldId="499"/>
            <ac:spMk id="13" creationId="{E43DBDB9-B26B-6B45-94E2-4F3757900252}"/>
          </ac:spMkLst>
        </pc:spChg>
        <pc:spChg chg="del">
          <ac:chgData name="Nane Kratzke" userId="971be13ff4ee5ef6" providerId="LiveId" clId="{DD20FE7B-B758-854C-8A58-B6F418A73E13}" dt="2020-09-29T13:23:33" v="8560" actId="478"/>
          <ac:spMkLst>
            <pc:docMk/>
            <pc:sldMk cId="3983980404" sldId="499"/>
            <ac:spMk id="14" creationId="{48692117-A96D-2C4D-B69A-1A091B3783AD}"/>
          </ac:spMkLst>
        </pc:spChg>
        <pc:spChg chg="add mod">
          <ac:chgData name="Nane Kratzke" userId="971be13ff4ee5ef6" providerId="LiveId" clId="{DD20FE7B-B758-854C-8A58-B6F418A73E13}" dt="2020-09-29T13:28:48.407" v="8637" actId="1076"/>
          <ac:spMkLst>
            <pc:docMk/>
            <pc:sldMk cId="3983980404" sldId="499"/>
            <ac:spMk id="15" creationId="{31E91459-9AF6-4F46-81A2-4C61E3F4DD39}"/>
          </ac:spMkLst>
        </pc:spChg>
        <pc:picChg chg="add mod">
          <ac:chgData name="Nane Kratzke" userId="971be13ff4ee5ef6" providerId="LiveId" clId="{DD20FE7B-B758-854C-8A58-B6F418A73E13}" dt="2020-09-29T13:29:34.594" v="8651" actId="692"/>
          <ac:picMkLst>
            <pc:docMk/>
            <pc:sldMk cId="3983980404" sldId="499"/>
            <ac:picMk id="7" creationId="{7ACF487B-275B-E54B-A71E-8BE07FE1A5CB}"/>
          </ac:picMkLst>
        </pc:picChg>
      </pc:sldChg>
      <pc:sldChg chg="addSp delSp modSp add mod modNotes">
        <pc:chgData name="Nane Kratzke" userId="971be13ff4ee5ef6" providerId="LiveId" clId="{DD20FE7B-B758-854C-8A58-B6F418A73E13}" dt="2020-10-09T11:40:30.357" v="11717"/>
        <pc:sldMkLst>
          <pc:docMk/>
          <pc:sldMk cId="3647391678" sldId="500"/>
        </pc:sldMkLst>
        <pc:spChg chg="mod">
          <ac:chgData name="Nane Kratzke" userId="971be13ff4ee5ef6" providerId="LiveId" clId="{DD20FE7B-B758-854C-8A58-B6F418A73E13}" dt="2020-09-29T13:42:59.469" v="8991" actId="20577"/>
          <ac:spMkLst>
            <pc:docMk/>
            <pc:sldMk cId="3647391678" sldId="500"/>
            <ac:spMk id="3" creationId="{2C41BDD0-AC6C-E74C-A5FA-52FFD5449314}"/>
          </ac:spMkLst>
        </pc:spChg>
        <pc:spChg chg="add mod">
          <ac:chgData name="Nane Kratzke" userId="971be13ff4ee5ef6" providerId="LiveId" clId="{DD20FE7B-B758-854C-8A58-B6F418A73E13}" dt="2020-10-09T11:40:30.357" v="11717"/>
          <ac:spMkLst>
            <pc:docMk/>
            <pc:sldMk cId="3647391678" sldId="500"/>
            <ac:spMk id="4" creationId="{A452FF68-BEAA-4B42-B27C-CA345B815DF7}"/>
          </ac:spMkLst>
        </pc:spChg>
        <pc:spChg chg="del">
          <ac:chgData name="Nane Kratzke" userId="971be13ff4ee5ef6" providerId="LiveId" clId="{DD20FE7B-B758-854C-8A58-B6F418A73E13}" dt="2020-10-02T11:06:29.407" v="11661"/>
          <ac:spMkLst>
            <pc:docMk/>
            <pc:sldMk cId="3647391678" sldId="500"/>
            <ac:spMk id="4" creationId="{AC0D31EC-4915-DF4C-972D-0EB9BBBFDF46}"/>
          </ac:spMkLst>
        </pc:spChg>
        <pc:spChg chg="add del mod">
          <ac:chgData name="Nane Kratzke" userId="971be13ff4ee5ef6" providerId="LiveId" clId="{DD20FE7B-B758-854C-8A58-B6F418A73E13}" dt="2020-10-09T11:40:30.357" v="11717"/>
          <ac:spMkLst>
            <pc:docMk/>
            <pc:sldMk cId="3647391678" sldId="500"/>
            <ac:spMk id="5" creationId="{E93E9B5D-15AE-EC43-90AC-7C1B290C49FD}"/>
          </ac:spMkLst>
        </pc:spChg>
        <pc:spChg chg="mod">
          <ac:chgData name="Nane Kratzke" userId="971be13ff4ee5ef6" providerId="LiveId" clId="{DD20FE7B-B758-854C-8A58-B6F418A73E13}" dt="2020-09-29T13:46:12.200" v="9163" actId="20577"/>
          <ac:spMkLst>
            <pc:docMk/>
            <pc:sldMk cId="3647391678" sldId="500"/>
            <ac:spMk id="10" creationId="{2C1DA8F2-3DE3-C545-8C84-3437AEB4C172}"/>
          </ac:spMkLst>
        </pc:spChg>
        <pc:spChg chg="add mod">
          <ac:chgData name="Nane Kratzke" userId="971be13ff4ee5ef6" providerId="LiveId" clId="{DD20FE7B-B758-854C-8A58-B6F418A73E13}" dt="2020-09-29T13:46:23.742" v="9164" actId="20577"/>
          <ac:spMkLst>
            <pc:docMk/>
            <pc:sldMk cId="3647391678" sldId="500"/>
            <ac:spMk id="11" creationId="{3DBC326A-15A3-B84B-9E85-22009FD4CC26}"/>
          </ac:spMkLst>
        </pc:spChg>
        <pc:spChg chg="add mod">
          <ac:chgData name="Nane Kratzke" userId="971be13ff4ee5ef6" providerId="LiveId" clId="{DD20FE7B-B758-854C-8A58-B6F418A73E13}" dt="2020-09-29T13:46:25.430" v="9165" actId="20577"/>
          <ac:spMkLst>
            <pc:docMk/>
            <pc:sldMk cId="3647391678" sldId="500"/>
            <ac:spMk id="12" creationId="{4A9B65E8-07DB-F240-8FF5-67CC89A461FC}"/>
          </ac:spMkLst>
        </pc:spChg>
        <pc:spChg chg="del">
          <ac:chgData name="Nane Kratzke" userId="971be13ff4ee5ef6" providerId="LiveId" clId="{DD20FE7B-B758-854C-8A58-B6F418A73E13}" dt="2020-09-29T13:33:42.100" v="8731" actId="478"/>
          <ac:spMkLst>
            <pc:docMk/>
            <pc:sldMk cId="3647391678" sldId="500"/>
            <ac:spMk id="15" creationId="{31E91459-9AF6-4F46-81A2-4C61E3F4DD39}"/>
          </ac:spMkLst>
        </pc:spChg>
        <pc:picChg chg="del">
          <ac:chgData name="Nane Kratzke" userId="971be13ff4ee5ef6" providerId="LiveId" clId="{DD20FE7B-B758-854C-8A58-B6F418A73E13}" dt="2020-09-29T13:33:38.726" v="8730" actId="478"/>
          <ac:picMkLst>
            <pc:docMk/>
            <pc:sldMk cId="3647391678" sldId="500"/>
            <ac:picMk id="7" creationId="{7ACF487B-275B-E54B-A71E-8BE07FE1A5CB}"/>
          </ac:picMkLst>
        </pc:picChg>
      </pc:sldChg>
      <pc:sldChg chg="addSp delSp modSp add mod modNotes">
        <pc:chgData name="Nane Kratzke" userId="971be13ff4ee5ef6" providerId="LiveId" clId="{DD20FE7B-B758-854C-8A58-B6F418A73E13}" dt="2020-10-09T11:40:30.357" v="11717"/>
        <pc:sldMkLst>
          <pc:docMk/>
          <pc:sldMk cId="1406311553" sldId="501"/>
        </pc:sldMkLst>
        <pc:spChg chg="mod">
          <ac:chgData name="Nane Kratzke" userId="971be13ff4ee5ef6" providerId="LiveId" clId="{DD20FE7B-B758-854C-8A58-B6F418A73E13}" dt="2020-09-29T13:48:20.360" v="9190" actId="20577"/>
          <ac:spMkLst>
            <pc:docMk/>
            <pc:sldMk cId="1406311553" sldId="501"/>
            <ac:spMk id="3" creationId="{2C41BDD0-AC6C-E74C-A5FA-52FFD5449314}"/>
          </ac:spMkLst>
        </pc:spChg>
        <pc:spChg chg="del">
          <ac:chgData name="Nane Kratzke" userId="971be13ff4ee5ef6" providerId="LiveId" clId="{DD20FE7B-B758-854C-8A58-B6F418A73E13}" dt="2020-10-02T11:06:29.407" v="11661"/>
          <ac:spMkLst>
            <pc:docMk/>
            <pc:sldMk cId="1406311553" sldId="501"/>
            <ac:spMk id="4" creationId="{AC0D31EC-4915-DF4C-972D-0EB9BBBFDF46}"/>
          </ac:spMkLst>
        </pc:spChg>
        <pc:spChg chg="add mod">
          <ac:chgData name="Nane Kratzke" userId="971be13ff4ee5ef6" providerId="LiveId" clId="{DD20FE7B-B758-854C-8A58-B6F418A73E13}" dt="2020-10-09T11:40:30.357" v="11717"/>
          <ac:spMkLst>
            <pc:docMk/>
            <pc:sldMk cId="1406311553" sldId="501"/>
            <ac:spMk id="4" creationId="{CEF0414D-81CF-7246-BEAC-783EE1285AF6}"/>
          </ac:spMkLst>
        </pc:spChg>
        <pc:spChg chg="add mod">
          <ac:chgData name="Nane Kratzke" userId="971be13ff4ee5ef6" providerId="LiveId" clId="{DD20FE7B-B758-854C-8A58-B6F418A73E13}" dt="2020-09-29T14:03:31.593" v="9588" actId="20577"/>
          <ac:spMkLst>
            <pc:docMk/>
            <pc:sldMk cId="1406311553" sldId="501"/>
            <ac:spMk id="5" creationId="{4F2E0A70-4B1F-114C-90A1-777719902AC6}"/>
          </ac:spMkLst>
        </pc:spChg>
        <pc:spChg chg="add mod">
          <ac:chgData name="Nane Kratzke" userId="971be13ff4ee5ef6" providerId="LiveId" clId="{DD20FE7B-B758-854C-8A58-B6F418A73E13}" dt="2020-09-29T13:58:06.729" v="9495" actId="20577"/>
          <ac:spMkLst>
            <pc:docMk/>
            <pc:sldMk cId="1406311553" sldId="501"/>
            <ac:spMk id="6" creationId="{A585EA39-7D0A-7F4B-9524-5E2CEABB49EA}"/>
          </ac:spMkLst>
        </pc:spChg>
        <pc:spChg chg="add del mod">
          <ac:chgData name="Nane Kratzke" userId="971be13ff4ee5ef6" providerId="LiveId" clId="{DD20FE7B-B758-854C-8A58-B6F418A73E13}" dt="2020-10-09T11:40:30.357" v="11717"/>
          <ac:spMkLst>
            <pc:docMk/>
            <pc:sldMk cId="1406311553" sldId="501"/>
            <ac:spMk id="7" creationId="{AD40A8A2-BB6C-E347-A62B-7933180D5BD6}"/>
          </ac:spMkLst>
        </pc:spChg>
        <pc:spChg chg="del">
          <ac:chgData name="Nane Kratzke" userId="971be13ff4ee5ef6" providerId="LiveId" clId="{DD20FE7B-B758-854C-8A58-B6F418A73E13}" dt="2020-09-29T13:48:24.999" v="9191" actId="478"/>
          <ac:spMkLst>
            <pc:docMk/>
            <pc:sldMk cId="1406311553" sldId="501"/>
            <ac:spMk id="10" creationId="{2C1DA8F2-3DE3-C545-8C84-3437AEB4C172}"/>
          </ac:spMkLst>
        </pc:spChg>
        <pc:spChg chg="del">
          <ac:chgData name="Nane Kratzke" userId="971be13ff4ee5ef6" providerId="LiveId" clId="{DD20FE7B-B758-854C-8A58-B6F418A73E13}" dt="2020-09-29T13:48:26.826" v="9192" actId="478"/>
          <ac:spMkLst>
            <pc:docMk/>
            <pc:sldMk cId="1406311553" sldId="501"/>
            <ac:spMk id="11" creationId="{3DBC326A-15A3-B84B-9E85-22009FD4CC26}"/>
          </ac:spMkLst>
        </pc:spChg>
        <pc:spChg chg="del">
          <ac:chgData name="Nane Kratzke" userId="971be13ff4ee5ef6" providerId="LiveId" clId="{DD20FE7B-B758-854C-8A58-B6F418A73E13}" dt="2020-09-29T13:49:04.433" v="9193" actId="478"/>
          <ac:spMkLst>
            <pc:docMk/>
            <pc:sldMk cId="1406311553" sldId="501"/>
            <ac:spMk id="12" creationId="{4A9B65E8-07DB-F240-8FF5-67CC89A461FC}"/>
          </ac:spMkLst>
        </pc:spChg>
        <pc:spChg chg="add mod">
          <ac:chgData name="Nane Kratzke" userId="971be13ff4ee5ef6" providerId="LiveId" clId="{DD20FE7B-B758-854C-8A58-B6F418A73E13}" dt="2020-09-29T13:56:36.221" v="9395" actId="14100"/>
          <ac:spMkLst>
            <pc:docMk/>
            <pc:sldMk cId="1406311553" sldId="501"/>
            <ac:spMk id="13" creationId="{72F2463B-1243-3B48-9777-7D3815CECF99}"/>
          </ac:spMkLst>
        </pc:spChg>
        <pc:spChg chg="add mod">
          <ac:chgData name="Nane Kratzke" userId="971be13ff4ee5ef6" providerId="LiveId" clId="{DD20FE7B-B758-854C-8A58-B6F418A73E13}" dt="2020-09-29T15:58:30.861" v="10402" actId="14100"/>
          <ac:spMkLst>
            <pc:docMk/>
            <pc:sldMk cId="1406311553" sldId="501"/>
            <ac:spMk id="14" creationId="{6AE92528-833A-F54A-AE22-2436BE8E4DD5}"/>
          </ac:spMkLst>
        </pc:spChg>
        <pc:spChg chg="add mod">
          <ac:chgData name="Nane Kratzke" userId="971be13ff4ee5ef6" providerId="LiveId" clId="{DD20FE7B-B758-854C-8A58-B6F418A73E13}" dt="2020-09-29T13:54:42.431" v="9373" actId="1076"/>
          <ac:spMkLst>
            <pc:docMk/>
            <pc:sldMk cId="1406311553" sldId="501"/>
            <ac:spMk id="15" creationId="{B1206427-F03B-274C-ABC5-C6FD762A16D6}"/>
          </ac:spMkLst>
        </pc:spChg>
        <pc:spChg chg="add mod">
          <ac:chgData name="Nane Kratzke" userId="971be13ff4ee5ef6" providerId="LiveId" clId="{DD20FE7B-B758-854C-8A58-B6F418A73E13}" dt="2020-09-29T13:59:37.257" v="9545" actId="1038"/>
          <ac:spMkLst>
            <pc:docMk/>
            <pc:sldMk cId="1406311553" sldId="501"/>
            <ac:spMk id="16" creationId="{6D6C193F-74FB-9449-AF10-4AC23B6748E0}"/>
          </ac:spMkLst>
        </pc:spChg>
        <pc:spChg chg="add mod">
          <ac:chgData name="Nane Kratzke" userId="971be13ff4ee5ef6" providerId="LiveId" clId="{DD20FE7B-B758-854C-8A58-B6F418A73E13}" dt="2020-09-29T13:59:07.180" v="9542" actId="1076"/>
          <ac:spMkLst>
            <pc:docMk/>
            <pc:sldMk cId="1406311553" sldId="501"/>
            <ac:spMk id="17" creationId="{2BFF93D8-6E65-824C-8ADC-37F7333D6C21}"/>
          </ac:spMkLst>
        </pc:spChg>
      </pc:sldChg>
      <pc:sldChg chg="addSp delSp modSp add mod modNotes">
        <pc:chgData name="Nane Kratzke" userId="971be13ff4ee5ef6" providerId="LiveId" clId="{DD20FE7B-B758-854C-8A58-B6F418A73E13}" dt="2020-10-09T11:40:30.357" v="11717"/>
        <pc:sldMkLst>
          <pc:docMk/>
          <pc:sldMk cId="2581344522" sldId="502"/>
        </pc:sldMkLst>
        <pc:spChg chg="add mod">
          <ac:chgData name="Nane Kratzke" userId="971be13ff4ee5ef6" providerId="LiveId" clId="{DD20FE7B-B758-854C-8A58-B6F418A73E13}" dt="2020-10-09T11:40:30.357" v="11717"/>
          <ac:spMkLst>
            <pc:docMk/>
            <pc:sldMk cId="2581344522" sldId="502"/>
            <ac:spMk id="3" creationId="{B16B0D30-BCDD-9D44-873E-4FD420231E93}"/>
          </ac:spMkLst>
        </pc:spChg>
        <pc:spChg chg="del">
          <ac:chgData name="Nane Kratzke" userId="971be13ff4ee5ef6" providerId="LiveId" clId="{DD20FE7B-B758-854C-8A58-B6F418A73E13}" dt="2020-10-02T11:06:29.407" v="11661"/>
          <ac:spMkLst>
            <pc:docMk/>
            <pc:sldMk cId="2581344522" sldId="502"/>
            <ac:spMk id="3" creationId="{B28E5725-5CC0-EC4F-8FCA-C1B75683E948}"/>
          </ac:spMkLst>
        </pc:spChg>
        <pc:spChg chg="add del mod">
          <ac:chgData name="Nane Kratzke" userId="971be13ff4ee5ef6" providerId="LiveId" clId="{DD20FE7B-B758-854C-8A58-B6F418A73E13}" dt="2020-10-09T11:40:30.357" v="11717"/>
          <ac:spMkLst>
            <pc:docMk/>
            <pc:sldMk cId="2581344522" sldId="502"/>
            <ac:spMk id="5" creationId="{441C4F2B-E7F3-4A46-92BE-A380F550E6EC}"/>
          </ac:spMkLst>
        </pc:spChg>
        <pc:spChg chg="mod">
          <ac:chgData name="Nane Kratzke" userId="971be13ff4ee5ef6" providerId="LiveId" clId="{DD20FE7B-B758-854C-8A58-B6F418A73E13}" dt="2020-09-29T14:22:53.553" v="10056" actId="207"/>
          <ac:spMkLst>
            <pc:docMk/>
            <pc:sldMk cId="2581344522" sldId="502"/>
            <ac:spMk id="8" creationId="{0C508602-457E-2C4E-A9AC-85A3D0BD58E5}"/>
          </ac:spMkLst>
        </pc:spChg>
        <pc:spChg chg="mod">
          <ac:chgData name="Nane Kratzke" userId="971be13ff4ee5ef6" providerId="LiveId" clId="{DD20FE7B-B758-854C-8A58-B6F418A73E13}" dt="2020-09-29T14:26:01.013" v="10066" actId="208"/>
          <ac:spMkLst>
            <pc:docMk/>
            <pc:sldMk cId="2581344522" sldId="502"/>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3000005820" sldId="503"/>
        </pc:sldMkLst>
        <pc:spChg chg="add mod">
          <ac:chgData name="Nane Kratzke" userId="971be13ff4ee5ef6" providerId="LiveId" clId="{DD20FE7B-B758-854C-8A58-B6F418A73E13}" dt="2020-10-09T11:40:30.357" v="11717"/>
          <ac:spMkLst>
            <pc:docMk/>
            <pc:sldMk cId="3000005820" sldId="503"/>
            <ac:spMk id="3" creationId="{8E1A3A77-F1FB-1940-886A-35E63CCD55A1}"/>
          </ac:spMkLst>
        </pc:spChg>
        <pc:spChg chg="del">
          <ac:chgData name="Nane Kratzke" userId="971be13ff4ee5ef6" providerId="LiveId" clId="{DD20FE7B-B758-854C-8A58-B6F418A73E13}" dt="2020-10-02T11:06:29.407" v="11661"/>
          <ac:spMkLst>
            <pc:docMk/>
            <pc:sldMk cId="3000005820" sldId="503"/>
            <ac:spMk id="3" creationId="{B28E5725-5CC0-EC4F-8FCA-C1B75683E948}"/>
          </ac:spMkLst>
        </pc:spChg>
        <pc:spChg chg="add del mod">
          <ac:chgData name="Nane Kratzke" userId="971be13ff4ee5ef6" providerId="LiveId" clId="{DD20FE7B-B758-854C-8A58-B6F418A73E13}" dt="2020-10-09T11:40:30.357" v="11717"/>
          <ac:spMkLst>
            <pc:docMk/>
            <pc:sldMk cId="3000005820" sldId="503"/>
            <ac:spMk id="5" creationId="{D6EC66C3-1406-314C-AFD9-AE9A90E3E047}"/>
          </ac:spMkLst>
        </pc:spChg>
        <pc:spChg chg="mod">
          <ac:chgData name="Nane Kratzke" userId="971be13ff4ee5ef6" providerId="LiveId" clId="{DD20FE7B-B758-854C-8A58-B6F418A73E13}" dt="2020-09-29T14:25:42.579" v="10065" actId="207"/>
          <ac:spMkLst>
            <pc:docMk/>
            <pc:sldMk cId="3000005820" sldId="503"/>
            <ac:spMk id="8" creationId="{0C508602-457E-2C4E-A9AC-85A3D0BD58E5}"/>
          </ac:spMkLst>
        </pc:spChg>
        <pc:spChg chg="mod">
          <ac:chgData name="Nane Kratzke" userId="971be13ff4ee5ef6" providerId="LiveId" clId="{DD20FE7B-B758-854C-8A58-B6F418A73E13}" dt="2020-09-29T14:25:24.284" v="10062" actId="208"/>
          <ac:spMkLst>
            <pc:docMk/>
            <pc:sldMk cId="3000005820" sldId="503"/>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1489447254" sldId="504"/>
        </pc:sldMkLst>
        <pc:spChg chg="add mod">
          <ac:chgData name="Nane Kratzke" userId="971be13ff4ee5ef6" providerId="LiveId" clId="{DD20FE7B-B758-854C-8A58-B6F418A73E13}" dt="2020-10-09T11:40:30.357" v="11717"/>
          <ac:spMkLst>
            <pc:docMk/>
            <pc:sldMk cId="1489447254" sldId="504"/>
            <ac:spMk id="3" creationId="{B227248C-9E15-3149-ABCB-053A41D69D03}"/>
          </ac:spMkLst>
        </pc:spChg>
        <pc:spChg chg="del">
          <ac:chgData name="Nane Kratzke" userId="971be13ff4ee5ef6" providerId="LiveId" clId="{DD20FE7B-B758-854C-8A58-B6F418A73E13}" dt="2020-10-02T11:06:29.407" v="11661"/>
          <ac:spMkLst>
            <pc:docMk/>
            <pc:sldMk cId="1489447254" sldId="504"/>
            <ac:spMk id="3" creationId="{B28E5725-5CC0-EC4F-8FCA-C1B75683E948}"/>
          </ac:spMkLst>
        </pc:spChg>
        <pc:spChg chg="add del mod">
          <ac:chgData name="Nane Kratzke" userId="971be13ff4ee5ef6" providerId="LiveId" clId="{DD20FE7B-B758-854C-8A58-B6F418A73E13}" dt="2020-10-09T11:40:30.357" v="11717"/>
          <ac:spMkLst>
            <pc:docMk/>
            <pc:sldMk cId="1489447254" sldId="504"/>
            <ac:spMk id="5" creationId="{6F61CD38-5842-6445-A9C9-0B62AA9E46CC}"/>
          </ac:spMkLst>
        </pc:spChg>
        <pc:spChg chg="mod">
          <ac:chgData name="Nane Kratzke" userId="971be13ff4ee5ef6" providerId="LiveId" clId="{DD20FE7B-B758-854C-8A58-B6F418A73E13}" dt="2020-09-29T14:24:29.371" v="10060" actId="207"/>
          <ac:spMkLst>
            <pc:docMk/>
            <pc:sldMk cId="1489447254" sldId="504"/>
            <ac:spMk id="8" creationId="{0C508602-457E-2C4E-A9AC-85A3D0BD58E5}"/>
          </ac:spMkLst>
        </pc:spChg>
        <pc:spChg chg="mod">
          <ac:chgData name="Nane Kratzke" userId="971be13ff4ee5ef6" providerId="LiveId" clId="{DD20FE7B-B758-854C-8A58-B6F418A73E13}" dt="2020-09-29T14:24:42.828" v="10061" actId="208"/>
          <ac:spMkLst>
            <pc:docMk/>
            <pc:sldMk cId="1489447254" sldId="504"/>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4036518479" sldId="505"/>
        </pc:sldMkLst>
        <pc:spChg chg="mod">
          <ac:chgData name="Nane Kratzke" userId="971be13ff4ee5ef6" providerId="LiveId" clId="{DD20FE7B-B758-854C-8A58-B6F418A73E13}" dt="2020-09-29T15:49:22.125" v="10118" actId="20577"/>
          <ac:spMkLst>
            <pc:docMk/>
            <pc:sldMk cId="4036518479" sldId="505"/>
            <ac:spMk id="3" creationId="{2C41BDD0-AC6C-E74C-A5FA-52FFD5449314}"/>
          </ac:spMkLst>
        </pc:spChg>
        <pc:spChg chg="add mod">
          <ac:chgData name="Nane Kratzke" userId="971be13ff4ee5ef6" providerId="LiveId" clId="{DD20FE7B-B758-854C-8A58-B6F418A73E13}" dt="2020-10-09T11:40:30.357" v="11717"/>
          <ac:spMkLst>
            <pc:docMk/>
            <pc:sldMk cId="4036518479" sldId="505"/>
            <ac:spMk id="4" creationId="{3E3AC0CE-27C4-5343-AF60-AEC8DBE3D2AF}"/>
          </ac:spMkLst>
        </pc:spChg>
        <pc:spChg chg="del">
          <ac:chgData name="Nane Kratzke" userId="971be13ff4ee5ef6" providerId="LiveId" clId="{DD20FE7B-B758-854C-8A58-B6F418A73E13}" dt="2020-10-02T11:06:29.407" v="11661"/>
          <ac:spMkLst>
            <pc:docMk/>
            <pc:sldMk cId="4036518479" sldId="505"/>
            <ac:spMk id="4" creationId="{AC0D31EC-4915-DF4C-972D-0EB9BBBFDF46}"/>
          </ac:spMkLst>
        </pc:spChg>
        <pc:spChg chg="mod">
          <ac:chgData name="Nane Kratzke" userId="971be13ff4ee5ef6" providerId="LiveId" clId="{DD20FE7B-B758-854C-8A58-B6F418A73E13}" dt="2020-09-29T15:51:17.657" v="10244" actId="20577"/>
          <ac:spMkLst>
            <pc:docMk/>
            <pc:sldMk cId="4036518479" sldId="505"/>
            <ac:spMk id="5" creationId="{4F2E0A70-4B1F-114C-90A1-777719902AC6}"/>
          </ac:spMkLst>
        </pc:spChg>
        <pc:spChg chg="mod">
          <ac:chgData name="Nane Kratzke" userId="971be13ff4ee5ef6" providerId="LiveId" clId="{DD20FE7B-B758-854C-8A58-B6F418A73E13}" dt="2020-09-29T15:57:28.867" v="10400" actId="1076"/>
          <ac:spMkLst>
            <pc:docMk/>
            <pc:sldMk cId="4036518479" sldId="505"/>
            <ac:spMk id="6" creationId="{A585EA39-7D0A-7F4B-9524-5E2CEABB49EA}"/>
          </ac:spMkLst>
        </pc:spChg>
        <pc:spChg chg="add del mod">
          <ac:chgData name="Nane Kratzke" userId="971be13ff4ee5ef6" providerId="LiveId" clId="{DD20FE7B-B758-854C-8A58-B6F418A73E13}" dt="2020-10-09T11:40:30.357" v="11717"/>
          <ac:spMkLst>
            <pc:docMk/>
            <pc:sldMk cId="4036518479" sldId="505"/>
            <ac:spMk id="7" creationId="{7A9C9238-5419-714C-9DD2-421D452650B4}"/>
          </ac:spMkLst>
        </pc:spChg>
        <pc:spChg chg="mod">
          <ac:chgData name="Nane Kratzke" userId="971be13ff4ee5ef6" providerId="LiveId" clId="{DD20FE7B-B758-854C-8A58-B6F418A73E13}" dt="2020-09-29T16:11:11.893" v="10816" actId="20577"/>
          <ac:spMkLst>
            <pc:docMk/>
            <pc:sldMk cId="4036518479" sldId="505"/>
            <ac:spMk id="14" creationId="{6AE92528-833A-F54A-AE22-2436BE8E4DD5}"/>
          </ac:spMkLst>
        </pc:spChg>
        <pc:spChg chg="del">
          <ac:chgData name="Nane Kratzke" userId="971be13ff4ee5ef6" providerId="LiveId" clId="{DD20FE7B-B758-854C-8A58-B6F418A73E13}" dt="2020-09-29T15:56:36.885" v="10376" actId="478"/>
          <ac:spMkLst>
            <pc:docMk/>
            <pc:sldMk cId="4036518479" sldId="505"/>
            <ac:spMk id="15" creationId="{B1206427-F03B-274C-ABC5-C6FD762A16D6}"/>
          </ac:spMkLst>
        </pc:spChg>
        <pc:spChg chg="del">
          <ac:chgData name="Nane Kratzke" userId="971be13ff4ee5ef6" providerId="LiveId" clId="{DD20FE7B-B758-854C-8A58-B6F418A73E13}" dt="2020-09-29T15:57:11.355" v="10398" actId="478"/>
          <ac:spMkLst>
            <pc:docMk/>
            <pc:sldMk cId="4036518479" sldId="505"/>
            <ac:spMk id="17" creationId="{2BFF93D8-6E65-824C-8ADC-37F7333D6C21}"/>
          </ac:spMkLst>
        </pc:spChg>
        <pc:spChg chg="add mod">
          <ac:chgData name="Nane Kratzke" userId="971be13ff4ee5ef6" providerId="LiveId" clId="{DD20FE7B-B758-854C-8A58-B6F418A73E13}" dt="2020-09-29T16:11:15.483" v="10817" actId="20577"/>
          <ac:spMkLst>
            <pc:docMk/>
            <pc:sldMk cId="4036518479" sldId="505"/>
            <ac:spMk id="18" creationId="{10374EDB-E9F9-9043-B47F-5EFB8281CED8}"/>
          </ac:spMkLst>
        </pc:spChg>
        <pc:spChg chg="add del mod">
          <ac:chgData name="Nane Kratzke" userId="971be13ff4ee5ef6" providerId="LiveId" clId="{DD20FE7B-B758-854C-8A58-B6F418A73E13}" dt="2020-09-29T16:08:06.829" v="10640"/>
          <ac:spMkLst>
            <pc:docMk/>
            <pc:sldMk cId="4036518479" sldId="505"/>
            <ac:spMk id="19" creationId="{21D849B5-6FF6-224B-AFBC-B2CB59E7C204}"/>
          </ac:spMkLst>
        </pc:spChg>
      </pc:sldChg>
      <pc:sldChg chg="addSp delSp modSp add mod modNotes">
        <pc:chgData name="Nane Kratzke" userId="971be13ff4ee5ef6" providerId="LiveId" clId="{DD20FE7B-B758-854C-8A58-B6F418A73E13}" dt="2020-10-09T11:40:30.357" v="11717"/>
        <pc:sldMkLst>
          <pc:docMk/>
          <pc:sldMk cId="4217426303" sldId="506"/>
        </pc:sldMkLst>
        <pc:spChg chg="mod">
          <ac:chgData name="Nane Kratzke" userId="971be13ff4ee5ef6" providerId="LiveId" clId="{DD20FE7B-B758-854C-8A58-B6F418A73E13}" dt="2020-09-29T16:02:21.408" v="10511"/>
          <ac:spMkLst>
            <pc:docMk/>
            <pc:sldMk cId="4217426303" sldId="506"/>
            <ac:spMk id="3" creationId="{2C41BDD0-AC6C-E74C-A5FA-52FFD5449314}"/>
          </ac:spMkLst>
        </pc:spChg>
        <pc:spChg chg="add mod">
          <ac:chgData name="Nane Kratzke" userId="971be13ff4ee5ef6" providerId="LiveId" clId="{DD20FE7B-B758-854C-8A58-B6F418A73E13}" dt="2020-10-09T11:40:30.357" v="11717"/>
          <ac:spMkLst>
            <pc:docMk/>
            <pc:sldMk cId="4217426303" sldId="506"/>
            <ac:spMk id="4" creationId="{32DFC221-40BD-2D44-9798-3DA43FB42D92}"/>
          </ac:spMkLst>
        </pc:spChg>
        <pc:spChg chg="del">
          <ac:chgData name="Nane Kratzke" userId="971be13ff4ee5ef6" providerId="LiveId" clId="{DD20FE7B-B758-854C-8A58-B6F418A73E13}" dt="2020-10-02T11:06:29.407" v="11661"/>
          <ac:spMkLst>
            <pc:docMk/>
            <pc:sldMk cId="4217426303" sldId="506"/>
            <ac:spMk id="4" creationId="{AC0D31EC-4915-DF4C-972D-0EB9BBBFDF46}"/>
          </ac:spMkLst>
        </pc:spChg>
        <pc:spChg chg="add del mod">
          <ac:chgData name="Nane Kratzke" userId="971be13ff4ee5ef6" providerId="LiveId" clId="{DD20FE7B-B758-854C-8A58-B6F418A73E13}" dt="2020-10-09T11:40:30.357" v="11717"/>
          <ac:spMkLst>
            <pc:docMk/>
            <pc:sldMk cId="4217426303" sldId="506"/>
            <ac:spMk id="5" creationId="{0EF00815-891F-B946-9425-AC1262F92864}"/>
          </ac:spMkLst>
        </pc:spChg>
        <pc:spChg chg="del">
          <ac:chgData name="Nane Kratzke" userId="971be13ff4ee5ef6" providerId="LiveId" clId="{DD20FE7B-B758-854C-8A58-B6F418A73E13}" dt="2020-09-29T15:58:54.064" v="10430" actId="478"/>
          <ac:spMkLst>
            <pc:docMk/>
            <pc:sldMk cId="4217426303" sldId="506"/>
            <ac:spMk id="5" creationId="{4F2E0A70-4B1F-114C-90A1-777719902AC6}"/>
          </ac:spMkLst>
        </pc:spChg>
        <pc:spChg chg="del">
          <ac:chgData name="Nane Kratzke" userId="971be13ff4ee5ef6" providerId="LiveId" clId="{DD20FE7B-B758-854C-8A58-B6F418A73E13}" dt="2020-09-29T16:01:45.475" v="10501" actId="478"/>
          <ac:spMkLst>
            <pc:docMk/>
            <pc:sldMk cId="4217426303" sldId="506"/>
            <ac:spMk id="6" creationId="{A585EA39-7D0A-7F4B-9524-5E2CEABB49EA}"/>
          </ac:spMkLst>
        </pc:spChg>
        <pc:spChg chg="add del mod">
          <ac:chgData name="Nane Kratzke" userId="971be13ff4ee5ef6" providerId="LiveId" clId="{DD20FE7B-B758-854C-8A58-B6F418A73E13}" dt="2020-09-29T16:02:42.222" v="10517"/>
          <ac:spMkLst>
            <pc:docMk/>
            <pc:sldMk cId="4217426303" sldId="506"/>
            <ac:spMk id="7" creationId="{F18FFFBA-080B-0E45-B2B1-832341791DC2}"/>
          </ac:spMkLst>
        </pc:spChg>
        <pc:spChg chg="mod">
          <ac:chgData name="Nane Kratzke" userId="971be13ff4ee5ef6" providerId="LiveId" clId="{DD20FE7B-B758-854C-8A58-B6F418A73E13}" dt="2020-09-29T16:02:38.713" v="10515" actId="255"/>
          <ac:spMkLst>
            <pc:docMk/>
            <pc:sldMk cId="4217426303" sldId="506"/>
            <ac:spMk id="13" creationId="{72F2463B-1243-3B48-9777-7D3815CECF99}"/>
          </ac:spMkLst>
        </pc:spChg>
        <pc:spChg chg="add del">
          <ac:chgData name="Nane Kratzke" userId="971be13ff4ee5ef6" providerId="LiveId" clId="{DD20FE7B-B758-854C-8A58-B6F418A73E13}" dt="2020-09-29T16:00:06.853" v="10453" actId="478"/>
          <ac:spMkLst>
            <pc:docMk/>
            <pc:sldMk cId="4217426303" sldId="506"/>
            <ac:spMk id="14" creationId="{6AE92528-833A-F54A-AE22-2436BE8E4DD5}"/>
          </ac:spMkLst>
        </pc:spChg>
        <pc:spChg chg="add del">
          <ac:chgData name="Nane Kratzke" userId="971be13ff4ee5ef6" providerId="LiveId" clId="{DD20FE7B-B758-854C-8A58-B6F418A73E13}" dt="2020-09-29T16:00:09.847" v="10454" actId="478"/>
          <ac:spMkLst>
            <pc:docMk/>
            <pc:sldMk cId="4217426303" sldId="506"/>
            <ac:spMk id="15" creationId="{B1206427-F03B-274C-ABC5-C6FD762A16D6}"/>
          </ac:spMkLst>
        </pc:spChg>
        <pc:spChg chg="del">
          <ac:chgData name="Nane Kratzke" userId="971be13ff4ee5ef6" providerId="LiveId" clId="{DD20FE7B-B758-854C-8A58-B6F418A73E13}" dt="2020-09-29T15:58:56.203" v="10431" actId="478"/>
          <ac:spMkLst>
            <pc:docMk/>
            <pc:sldMk cId="4217426303" sldId="506"/>
            <ac:spMk id="16" creationId="{6D6C193F-74FB-9449-AF10-4AC23B6748E0}"/>
          </ac:spMkLst>
        </pc:spChg>
        <pc:spChg chg="del">
          <ac:chgData name="Nane Kratzke" userId="971be13ff4ee5ef6" providerId="LiveId" clId="{DD20FE7B-B758-854C-8A58-B6F418A73E13}" dt="2020-09-29T16:01:48.356" v="10502" actId="478"/>
          <ac:spMkLst>
            <pc:docMk/>
            <pc:sldMk cId="4217426303" sldId="506"/>
            <ac:spMk id="17" creationId="{2BFF93D8-6E65-824C-8ADC-37F7333D6C21}"/>
          </ac:spMkLst>
        </pc:spChg>
        <pc:spChg chg="add mod">
          <ac:chgData name="Nane Kratzke" userId="971be13ff4ee5ef6" providerId="LiveId" clId="{DD20FE7B-B758-854C-8A58-B6F418A73E13}" dt="2020-09-29T16:06:51.396" v="10636" actId="403"/>
          <ac:spMkLst>
            <pc:docMk/>
            <pc:sldMk cId="4217426303" sldId="506"/>
            <ac:spMk id="18" creationId="{24B05D03-6E48-3843-9A58-10A35166E8C9}"/>
          </ac:spMkLst>
        </pc:spChg>
      </pc:sldChg>
      <pc:sldChg chg="addSp delSp modSp add mod">
        <pc:chgData name="Nane Kratzke" userId="971be13ff4ee5ef6" providerId="LiveId" clId="{DD20FE7B-B758-854C-8A58-B6F418A73E13}" dt="2020-10-09T11:40:30.357" v="11717"/>
        <pc:sldMkLst>
          <pc:docMk/>
          <pc:sldMk cId="29434653" sldId="507"/>
        </pc:sldMkLst>
        <pc:spChg chg="mod">
          <ac:chgData name="Nane Kratzke" userId="971be13ff4ee5ef6" providerId="LiveId" clId="{DD20FE7B-B758-854C-8A58-B6F418A73E13}" dt="2020-09-29T16:12:41.757" v="10849" actId="20577"/>
          <ac:spMkLst>
            <pc:docMk/>
            <pc:sldMk cId="29434653" sldId="507"/>
            <ac:spMk id="2" creationId="{0D972032-4187-5648-B8ED-ED346C8CE693}"/>
          </ac:spMkLst>
        </pc:spChg>
        <pc:spChg chg="mod">
          <ac:chgData name="Nane Kratzke" userId="971be13ff4ee5ef6" providerId="LiveId" clId="{DD20FE7B-B758-854C-8A58-B6F418A73E13}" dt="2020-09-29T16:22:05.625" v="11001" actId="20577"/>
          <ac:spMkLst>
            <pc:docMk/>
            <pc:sldMk cId="29434653" sldId="507"/>
            <ac:spMk id="3" creationId="{454A16E2-B9A1-6249-951F-82D0216345E3}"/>
          </ac:spMkLst>
        </pc:spChg>
        <pc:spChg chg="del">
          <ac:chgData name="Nane Kratzke" userId="971be13ff4ee5ef6" providerId="LiveId" clId="{DD20FE7B-B758-854C-8A58-B6F418A73E13}" dt="2020-10-02T11:06:29.407" v="11661"/>
          <ac:spMkLst>
            <pc:docMk/>
            <pc:sldMk cId="29434653" sldId="507"/>
            <ac:spMk id="4" creationId="{71896030-7C1A-9D48-A6D4-590F1E50349A}"/>
          </ac:spMkLst>
        </pc:spChg>
        <pc:spChg chg="add mod">
          <ac:chgData name="Nane Kratzke" userId="971be13ff4ee5ef6" providerId="LiveId" clId="{DD20FE7B-B758-854C-8A58-B6F418A73E13}" dt="2020-10-09T11:40:30.357" v="11717"/>
          <ac:spMkLst>
            <pc:docMk/>
            <pc:sldMk cId="29434653" sldId="507"/>
            <ac:spMk id="4" creationId="{ED8854EF-5314-8F4D-9A4B-AF308023180F}"/>
          </ac:spMkLst>
        </pc:spChg>
        <pc:spChg chg="add mod">
          <ac:chgData name="Nane Kratzke" userId="971be13ff4ee5ef6" providerId="LiveId" clId="{DD20FE7B-B758-854C-8A58-B6F418A73E13}" dt="2020-09-29T16:23:24.518" v="11011" actId="14100"/>
          <ac:spMkLst>
            <pc:docMk/>
            <pc:sldMk cId="29434653" sldId="507"/>
            <ac:spMk id="5" creationId="{A71705E1-883D-634F-BA97-7A617404617C}"/>
          </ac:spMkLst>
        </pc:spChg>
        <pc:spChg chg="add mod">
          <ac:chgData name="Nane Kratzke" userId="971be13ff4ee5ef6" providerId="LiveId" clId="{DD20FE7B-B758-854C-8A58-B6F418A73E13}" dt="2020-09-29T16:19:51.613" v="10902" actId="1076"/>
          <ac:spMkLst>
            <pc:docMk/>
            <pc:sldMk cId="29434653" sldId="507"/>
            <ac:spMk id="6" creationId="{A6CDD970-1717-2441-AF5D-ADE2F97D4938}"/>
          </ac:spMkLst>
        </pc:spChg>
        <pc:spChg chg="add del mod">
          <ac:chgData name="Nane Kratzke" userId="971be13ff4ee5ef6" providerId="LiveId" clId="{DD20FE7B-B758-854C-8A58-B6F418A73E13}" dt="2020-10-09T11:40:30.357" v="11717"/>
          <ac:spMkLst>
            <pc:docMk/>
            <pc:sldMk cId="29434653" sldId="507"/>
            <ac:spMk id="7" creationId="{FF2389A7-247A-4A48-869B-666B697FB344}"/>
          </ac:spMkLst>
        </pc:spChg>
        <pc:spChg chg="add del mod">
          <ac:chgData name="Nane Kratzke" userId="971be13ff4ee5ef6" providerId="LiveId" clId="{DD20FE7B-B758-854C-8A58-B6F418A73E13}" dt="2020-09-29T16:21:43.444" v="10971"/>
          <ac:spMkLst>
            <pc:docMk/>
            <pc:sldMk cId="29434653" sldId="507"/>
            <ac:spMk id="8" creationId="{AA70E373-6A7D-4144-9834-FA50F62C51C9}"/>
          </ac:spMkLst>
        </pc:spChg>
        <pc:spChg chg="add mod">
          <ac:chgData name="Nane Kratzke" userId="971be13ff4ee5ef6" providerId="LiveId" clId="{DD20FE7B-B758-854C-8A58-B6F418A73E13}" dt="2020-09-29T16:25:30.171" v="11055" actId="1076"/>
          <ac:spMkLst>
            <pc:docMk/>
            <pc:sldMk cId="29434653" sldId="507"/>
            <ac:spMk id="14" creationId="{0E8F6A60-3D45-4340-B501-C5C64AF5848A}"/>
          </ac:spMkLst>
        </pc:spChg>
        <pc:spChg chg="add mod">
          <ac:chgData name="Nane Kratzke" userId="971be13ff4ee5ef6" providerId="LiveId" clId="{DD20FE7B-B758-854C-8A58-B6F418A73E13}" dt="2020-09-29T16:25:10.135" v="11054" actId="1076"/>
          <ac:spMkLst>
            <pc:docMk/>
            <pc:sldMk cId="29434653" sldId="507"/>
            <ac:spMk id="15" creationId="{CCE4328C-5FF1-E341-8ECB-F7EA6B826371}"/>
          </ac:spMkLst>
        </pc:spChg>
        <pc:picChg chg="add del mod">
          <ac:chgData name="Nane Kratzke" userId="971be13ff4ee5ef6" providerId="LiveId" clId="{DD20FE7B-B758-854C-8A58-B6F418A73E13}" dt="2020-09-29T16:22:56.690" v="11005" actId="478"/>
          <ac:picMkLst>
            <pc:docMk/>
            <pc:sldMk cId="29434653" sldId="507"/>
            <ac:picMk id="7" creationId="{33B5DA29-ADD6-DA40-A97E-E08B083145FC}"/>
          </ac:picMkLst>
        </pc:picChg>
        <pc:picChg chg="add del mod">
          <ac:chgData name="Nane Kratzke" userId="971be13ff4ee5ef6" providerId="LiveId" clId="{DD20FE7B-B758-854C-8A58-B6F418A73E13}" dt="2020-09-29T16:22:59.108" v="11006" actId="478"/>
          <ac:picMkLst>
            <pc:docMk/>
            <pc:sldMk cId="29434653" sldId="507"/>
            <ac:picMk id="9" creationId="{33A384B7-9197-FF46-B8C8-FD12A87A71DC}"/>
          </ac:picMkLst>
        </pc:picChg>
        <pc:picChg chg="add mod">
          <ac:chgData name="Nane Kratzke" userId="971be13ff4ee5ef6" providerId="LiveId" clId="{DD20FE7B-B758-854C-8A58-B6F418A73E13}" dt="2020-09-29T16:25:30.171" v="11055" actId="1076"/>
          <ac:picMkLst>
            <pc:docMk/>
            <pc:sldMk cId="29434653" sldId="507"/>
            <ac:picMk id="11" creationId="{01021ABC-842B-D94F-A9FA-54BA2615C925}"/>
          </ac:picMkLst>
        </pc:picChg>
        <pc:picChg chg="add mod">
          <ac:chgData name="Nane Kratzke" userId="971be13ff4ee5ef6" providerId="LiveId" clId="{DD20FE7B-B758-854C-8A58-B6F418A73E13}" dt="2020-09-29T16:25:10.135" v="11054" actId="1076"/>
          <ac:picMkLst>
            <pc:docMk/>
            <pc:sldMk cId="29434653" sldId="507"/>
            <ac:picMk id="13" creationId="{147CB156-65B2-084F-8DB9-0559F8759332}"/>
          </ac:picMkLst>
        </pc:picChg>
      </pc:sldChg>
      <pc:sldChg chg="modSp add del mod">
        <pc:chgData name="Nane Kratzke" userId="971be13ff4ee5ef6" providerId="LiveId" clId="{DD20FE7B-B758-854C-8A58-B6F418A73E13}" dt="2020-09-29T16:05:05.429" v="10526" actId="2696"/>
        <pc:sldMkLst>
          <pc:docMk/>
          <pc:sldMk cId="3467487316" sldId="507"/>
        </pc:sldMkLst>
        <pc:spChg chg="mod">
          <ac:chgData name="Nane Kratzke" userId="971be13ff4ee5ef6" providerId="LiveId" clId="{DD20FE7B-B758-854C-8A58-B6F418A73E13}" dt="2020-09-29T16:03:48.298" v="10525" actId="20577"/>
          <ac:spMkLst>
            <pc:docMk/>
            <pc:sldMk cId="3467487316" sldId="507"/>
            <ac:spMk id="3" creationId="{2C41BDD0-AC6C-E74C-A5FA-52FFD5449314}"/>
          </ac:spMkLst>
        </pc:spChg>
      </pc:sldChg>
      <pc:sldChg chg="addSp delSp modSp add mod">
        <pc:chgData name="Nane Kratzke" userId="971be13ff4ee5ef6" providerId="LiveId" clId="{DD20FE7B-B758-854C-8A58-B6F418A73E13}" dt="2020-10-09T11:40:30.357" v="11717"/>
        <pc:sldMkLst>
          <pc:docMk/>
          <pc:sldMk cId="2231486071" sldId="508"/>
        </pc:sldMkLst>
        <pc:spChg chg="mod">
          <ac:chgData name="Nane Kratzke" userId="971be13ff4ee5ef6" providerId="LiveId" clId="{DD20FE7B-B758-854C-8A58-B6F418A73E13}" dt="2020-09-29T16:27:16.265" v="11096" actId="20577"/>
          <ac:spMkLst>
            <pc:docMk/>
            <pc:sldMk cId="2231486071" sldId="508"/>
            <ac:spMk id="3" creationId="{454A16E2-B9A1-6249-951F-82D0216345E3}"/>
          </ac:spMkLst>
        </pc:spChg>
        <pc:spChg chg="add mod">
          <ac:chgData name="Nane Kratzke" userId="971be13ff4ee5ef6" providerId="LiveId" clId="{DD20FE7B-B758-854C-8A58-B6F418A73E13}" dt="2020-10-09T11:40:30.357" v="11717"/>
          <ac:spMkLst>
            <pc:docMk/>
            <pc:sldMk cId="2231486071" sldId="508"/>
            <ac:spMk id="4" creationId="{1B928D83-39D0-C740-9CD8-4F53A3977ED7}"/>
          </ac:spMkLst>
        </pc:spChg>
        <pc:spChg chg="del">
          <ac:chgData name="Nane Kratzke" userId="971be13ff4ee5ef6" providerId="LiveId" clId="{DD20FE7B-B758-854C-8A58-B6F418A73E13}" dt="2020-10-02T11:06:29.407" v="11661"/>
          <ac:spMkLst>
            <pc:docMk/>
            <pc:sldMk cId="2231486071" sldId="508"/>
            <ac:spMk id="4" creationId="{71896030-7C1A-9D48-A6D4-590F1E50349A}"/>
          </ac:spMkLst>
        </pc:spChg>
        <pc:spChg chg="add del mod">
          <ac:chgData name="Nane Kratzke" userId="971be13ff4ee5ef6" providerId="LiveId" clId="{DD20FE7B-B758-854C-8A58-B6F418A73E13}" dt="2020-10-09T11:40:30.357" v="11717"/>
          <ac:spMkLst>
            <pc:docMk/>
            <pc:sldMk cId="2231486071" sldId="508"/>
            <ac:spMk id="5" creationId="{0703850C-241A-DD42-B5E6-F537B9BF5599}"/>
          </ac:spMkLst>
        </pc:spChg>
        <pc:spChg chg="del">
          <ac:chgData name="Nane Kratzke" userId="971be13ff4ee5ef6" providerId="LiveId" clId="{DD20FE7B-B758-854C-8A58-B6F418A73E13}" dt="2020-09-29T16:27:28.542" v="11101" actId="478"/>
          <ac:spMkLst>
            <pc:docMk/>
            <pc:sldMk cId="2231486071" sldId="508"/>
            <ac:spMk id="5" creationId="{A71705E1-883D-634F-BA97-7A617404617C}"/>
          </ac:spMkLst>
        </pc:spChg>
        <pc:spChg chg="add mod">
          <ac:chgData name="Nane Kratzke" userId="971be13ff4ee5ef6" providerId="LiveId" clId="{DD20FE7B-B758-854C-8A58-B6F418A73E13}" dt="2020-09-29T16:30:29.817" v="11137" actId="14100"/>
          <ac:spMkLst>
            <pc:docMk/>
            <pc:sldMk cId="2231486071" sldId="508"/>
            <ac:spMk id="7" creationId="{F2CD8FDF-3F28-FD4D-80C1-E66B2A96EC53}"/>
          </ac:spMkLst>
        </pc:spChg>
        <pc:spChg chg="del">
          <ac:chgData name="Nane Kratzke" userId="971be13ff4ee5ef6" providerId="LiveId" clId="{DD20FE7B-B758-854C-8A58-B6F418A73E13}" dt="2020-09-29T16:27:21.897" v="11098" actId="478"/>
          <ac:spMkLst>
            <pc:docMk/>
            <pc:sldMk cId="2231486071" sldId="508"/>
            <ac:spMk id="14" creationId="{0E8F6A60-3D45-4340-B501-C5C64AF5848A}"/>
          </ac:spMkLst>
        </pc:spChg>
        <pc:spChg chg="del">
          <ac:chgData name="Nane Kratzke" userId="971be13ff4ee5ef6" providerId="LiveId" clId="{DD20FE7B-B758-854C-8A58-B6F418A73E13}" dt="2020-09-29T16:27:24.176" v="11099" actId="478"/>
          <ac:spMkLst>
            <pc:docMk/>
            <pc:sldMk cId="2231486071" sldId="508"/>
            <ac:spMk id="15" creationId="{CCE4328C-5FF1-E341-8ECB-F7EA6B826371}"/>
          </ac:spMkLst>
        </pc:spChg>
        <pc:picChg chg="del">
          <ac:chgData name="Nane Kratzke" userId="971be13ff4ee5ef6" providerId="LiveId" clId="{DD20FE7B-B758-854C-8A58-B6F418A73E13}" dt="2020-09-29T16:27:19.071" v="11097" actId="478"/>
          <ac:picMkLst>
            <pc:docMk/>
            <pc:sldMk cId="2231486071" sldId="508"/>
            <ac:picMk id="11" creationId="{01021ABC-842B-D94F-A9FA-54BA2615C925}"/>
          </ac:picMkLst>
        </pc:picChg>
        <pc:picChg chg="del">
          <ac:chgData name="Nane Kratzke" userId="971be13ff4ee5ef6" providerId="LiveId" clId="{DD20FE7B-B758-854C-8A58-B6F418A73E13}" dt="2020-09-29T16:27:26.194" v="11100" actId="478"/>
          <ac:picMkLst>
            <pc:docMk/>
            <pc:sldMk cId="2231486071" sldId="508"/>
            <ac:picMk id="13" creationId="{147CB156-65B2-084F-8DB9-0559F8759332}"/>
          </ac:picMkLst>
        </pc:picChg>
      </pc:sldChg>
      <pc:sldChg chg="addSp delSp modSp add mod ord">
        <pc:chgData name="Nane Kratzke" userId="971be13ff4ee5ef6" providerId="LiveId" clId="{DD20FE7B-B758-854C-8A58-B6F418A73E13}" dt="2020-10-09T11:40:30.357" v="11717"/>
        <pc:sldMkLst>
          <pc:docMk/>
          <pc:sldMk cId="126910551" sldId="509"/>
        </pc:sldMkLst>
        <pc:spChg chg="mod">
          <ac:chgData name="Nane Kratzke" userId="971be13ff4ee5ef6" providerId="LiveId" clId="{DD20FE7B-B758-854C-8A58-B6F418A73E13}" dt="2020-09-29T16:44:40.738" v="11423"/>
          <ac:spMkLst>
            <pc:docMk/>
            <pc:sldMk cId="126910551" sldId="509"/>
            <ac:spMk id="2" creationId="{0D972032-4187-5648-B8ED-ED346C8CE693}"/>
          </ac:spMkLst>
        </pc:spChg>
        <pc:spChg chg="mod">
          <ac:chgData name="Nane Kratzke" userId="971be13ff4ee5ef6" providerId="LiveId" clId="{DD20FE7B-B758-854C-8A58-B6F418A73E13}" dt="2020-09-29T16:32:13.825" v="11205" actId="20577"/>
          <ac:spMkLst>
            <pc:docMk/>
            <pc:sldMk cId="126910551" sldId="509"/>
            <ac:spMk id="3" creationId="{454A16E2-B9A1-6249-951F-82D0216345E3}"/>
          </ac:spMkLst>
        </pc:spChg>
        <pc:spChg chg="del">
          <ac:chgData name="Nane Kratzke" userId="971be13ff4ee5ef6" providerId="LiveId" clId="{DD20FE7B-B758-854C-8A58-B6F418A73E13}" dt="2020-10-02T11:06:29.407" v="11661"/>
          <ac:spMkLst>
            <pc:docMk/>
            <pc:sldMk cId="126910551" sldId="509"/>
            <ac:spMk id="4" creationId="{71896030-7C1A-9D48-A6D4-590F1E50349A}"/>
          </ac:spMkLst>
        </pc:spChg>
        <pc:spChg chg="add mod">
          <ac:chgData name="Nane Kratzke" userId="971be13ff4ee5ef6" providerId="LiveId" clId="{DD20FE7B-B758-854C-8A58-B6F418A73E13}" dt="2020-10-09T11:40:30.357" v="11717"/>
          <ac:spMkLst>
            <pc:docMk/>
            <pc:sldMk cId="126910551" sldId="509"/>
            <ac:spMk id="4" creationId="{7E07C161-1BCD-1C4C-A3C3-02129D2E30D9}"/>
          </ac:spMkLst>
        </pc:spChg>
        <pc:spChg chg="add del mod">
          <ac:chgData name="Nane Kratzke" userId="971be13ff4ee5ef6" providerId="LiveId" clId="{DD20FE7B-B758-854C-8A58-B6F418A73E13}" dt="2020-10-09T11:40:30.357" v="11717"/>
          <ac:spMkLst>
            <pc:docMk/>
            <pc:sldMk cId="126910551" sldId="509"/>
            <ac:spMk id="5" creationId="{51439211-6A50-B140-9F98-CA964CA59A00}"/>
          </ac:spMkLst>
        </pc:spChg>
        <pc:spChg chg="mod">
          <ac:chgData name="Nane Kratzke" userId="971be13ff4ee5ef6" providerId="LiveId" clId="{DD20FE7B-B758-854C-8A58-B6F418A73E13}" dt="2020-09-29T16:43:35.004" v="11419" actId="207"/>
          <ac:spMkLst>
            <pc:docMk/>
            <pc:sldMk cId="126910551" sldId="509"/>
            <ac:spMk id="7" creationId="{F2CD8FDF-3F28-FD4D-80C1-E66B2A96EC53}"/>
          </ac:spMkLst>
        </pc:spChg>
        <pc:spChg chg="add mod">
          <ac:chgData name="Nane Kratzke" userId="971be13ff4ee5ef6" providerId="LiveId" clId="{DD20FE7B-B758-854C-8A58-B6F418A73E13}" dt="2020-09-29T16:43:38.356" v="11420" actId="207"/>
          <ac:spMkLst>
            <pc:docMk/>
            <pc:sldMk cId="126910551" sldId="509"/>
            <ac:spMk id="8" creationId="{285752F8-5FAF-F74C-A961-FB526C842260}"/>
          </ac:spMkLst>
        </pc:spChg>
        <pc:spChg chg="add mod">
          <ac:chgData name="Nane Kratzke" userId="971be13ff4ee5ef6" providerId="LiveId" clId="{DD20FE7B-B758-854C-8A58-B6F418A73E13}" dt="2020-09-29T16:43:41.997" v="11421" actId="207"/>
          <ac:spMkLst>
            <pc:docMk/>
            <pc:sldMk cId="126910551" sldId="509"/>
            <ac:spMk id="9" creationId="{4B3E340D-E58A-0444-B473-AA5245701B93}"/>
          </ac:spMkLst>
        </pc:spChg>
      </pc:sldChg>
      <pc:sldChg chg="add del">
        <pc:chgData name="Nane Kratzke" userId="971be13ff4ee5ef6" providerId="LiveId" clId="{DD20FE7B-B758-854C-8A58-B6F418A73E13}" dt="2020-09-29T16:31:33.494" v="11139" actId="2696"/>
        <pc:sldMkLst>
          <pc:docMk/>
          <pc:sldMk cId="1795451023" sldId="509"/>
        </pc:sldMkLst>
      </pc:sldChg>
      <pc:sldChg chg="modSp add mod">
        <pc:chgData name="Nane Kratzke" userId="971be13ff4ee5ef6" providerId="LiveId" clId="{DD20FE7B-B758-854C-8A58-B6F418A73E13}" dt="2020-10-09T11:40:02.168" v="11714" actId="20577"/>
        <pc:sldMkLst>
          <pc:docMk/>
          <pc:sldMk cId="1293430604" sldId="510"/>
        </pc:sldMkLst>
        <pc:spChg chg="mod">
          <ac:chgData name="Nane Kratzke" userId="971be13ff4ee5ef6" providerId="LiveId" clId="{DD20FE7B-B758-854C-8A58-B6F418A73E13}" dt="2020-10-09T11:40:02.168" v="11714" actId="20577"/>
          <ac:spMkLst>
            <pc:docMk/>
            <pc:sldMk cId="1293430604" sldId="510"/>
            <ac:spMk id="3" creationId="{4D502CBE-EC2E-A94C-BE77-12EBBCA899C3}"/>
          </ac:spMkLst>
        </pc:spChg>
      </pc:sldChg>
    </pc:docChg>
  </pc:docChgLst>
  <pc:docChgLst>
    <pc:chgData name="Nane Kratzke" userId="971be13ff4ee5ef6" providerId="LiveId" clId="{19075A5A-D245-0240-878E-CFB172C98ECA}"/>
    <pc:docChg chg="undo custSel addSld delSld modSld sldOrd">
      <pc:chgData name="Nane Kratzke" userId="971be13ff4ee5ef6" providerId="LiveId" clId="{19075A5A-D245-0240-878E-CFB172C98ECA}" dt="2020-09-25T07:43:44.573" v="44148" actId="20577"/>
      <pc:docMkLst>
        <pc:docMk/>
      </pc:docMkLst>
      <pc:sldChg chg="delSp add del mod ord">
        <pc:chgData name="Nane Kratzke" userId="971be13ff4ee5ef6" providerId="LiveId" clId="{19075A5A-D245-0240-878E-CFB172C98ECA}" dt="2020-09-24T12:35:21.234" v="32924" actId="2696"/>
        <pc:sldMkLst>
          <pc:docMk/>
          <pc:sldMk cId="3738132332" sldId="317"/>
        </pc:sldMkLst>
        <pc:picChg chg="del">
          <ac:chgData name="Nane Kratzke" userId="971be13ff4ee5ef6" providerId="LiveId" clId="{19075A5A-D245-0240-878E-CFB172C98ECA}" dt="2020-09-24T09:15:39.534" v="28204" actId="478"/>
          <ac:picMkLst>
            <pc:docMk/>
            <pc:sldMk cId="3738132332" sldId="317"/>
            <ac:picMk id="6" creationId="{93D5DBCB-6E96-B845-BC8A-FFD23C5B847B}"/>
          </ac:picMkLst>
        </pc:picChg>
      </pc:sldChg>
      <pc:sldChg chg="addSp delSp modSp add mod ord">
        <pc:chgData name="Nane Kratzke" userId="971be13ff4ee5ef6" providerId="LiveId" clId="{19075A5A-D245-0240-878E-CFB172C98ECA}" dt="2020-09-25T06:54:42.700" v="44047" actId="1076"/>
        <pc:sldMkLst>
          <pc:docMk/>
          <pc:sldMk cId="1261074856" sldId="321"/>
        </pc:sldMkLst>
        <pc:spChg chg="mod">
          <ac:chgData name="Nane Kratzke" userId="971be13ff4ee5ef6" providerId="LiveId" clId="{19075A5A-D245-0240-878E-CFB172C98ECA}" dt="2020-09-25T06:48:32.384" v="43856" actId="20577"/>
          <ac:spMkLst>
            <pc:docMk/>
            <pc:sldMk cId="1261074856" sldId="321"/>
            <ac:spMk id="3" creationId="{B052E754-B813-E948-8F2C-39790F3645A4}"/>
          </ac:spMkLst>
        </pc:spChg>
        <pc:spChg chg="mod">
          <ac:chgData name="Nane Kratzke" userId="971be13ff4ee5ef6" providerId="LiveId" clId="{19075A5A-D245-0240-878E-CFB172C98ECA}" dt="2020-09-25T06:51:34.743" v="44022" actId="20577"/>
          <ac:spMkLst>
            <pc:docMk/>
            <pc:sldMk cId="1261074856" sldId="321"/>
            <ac:spMk id="4" creationId="{50DF3BCE-F0C0-534C-BAC2-0A8E975F6B1F}"/>
          </ac:spMkLst>
        </pc:spChg>
        <pc:spChg chg="del">
          <ac:chgData name="Nane Kratzke" userId="971be13ff4ee5ef6" providerId="LiveId" clId="{19075A5A-D245-0240-878E-CFB172C98ECA}" dt="2020-09-25T06:32:54.878" v="43550" actId="478"/>
          <ac:spMkLst>
            <pc:docMk/>
            <pc:sldMk cId="1261074856" sldId="321"/>
            <ac:spMk id="8" creationId="{52079499-E27F-9843-90AB-4A979B78DF81}"/>
          </ac:spMkLst>
        </pc:spChg>
        <pc:spChg chg="add mod">
          <ac:chgData name="Nane Kratzke" userId="971be13ff4ee5ef6" providerId="LiveId" clId="{19075A5A-D245-0240-878E-CFB172C98ECA}" dt="2020-09-25T06:54:42.700" v="44047" actId="1076"/>
          <ac:spMkLst>
            <pc:docMk/>
            <pc:sldMk cId="1261074856" sldId="321"/>
            <ac:spMk id="11" creationId="{C3C245D6-0374-6844-B4C4-B12E5ECFC869}"/>
          </ac:spMkLst>
        </pc:spChg>
        <pc:picChg chg="del">
          <ac:chgData name="Nane Kratzke" userId="971be13ff4ee5ef6" providerId="LiveId" clId="{19075A5A-D245-0240-878E-CFB172C98ECA}" dt="2020-09-25T06:48:37.632" v="43857" actId="478"/>
          <ac:picMkLst>
            <pc:docMk/>
            <pc:sldMk cId="1261074856" sldId="321"/>
            <ac:picMk id="6" creationId="{4B5B6E82-8736-AB49-BCEE-9F6B02522454}"/>
          </ac:picMkLst>
        </pc:picChg>
        <pc:picChg chg="mod">
          <ac:chgData name="Nane Kratzke" userId="971be13ff4ee5ef6" providerId="LiveId" clId="{19075A5A-D245-0240-878E-CFB172C98ECA}" dt="2020-09-25T06:51:42.319" v="44023" actId="1076"/>
          <ac:picMkLst>
            <pc:docMk/>
            <pc:sldMk cId="1261074856" sldId="321"/>
            <ac:picMk id="7" creationId="{D93F6549-0889-D845-9E06-E2747D45482F}"/>
          </ac:picMkLst>
        </pc:picChg>
        <pc:picChg chg="add mod">
          <ac:chgData name="Nane Kratzke" userId="971be13ff4ee5ef6" providerId="LiveId" clId="{19075A5A-D245-0240-878E-CFB172C98ECA}" dt="2020-09-25T06:53:11.074" v="44030" actId="1037"/>
          <ac:picMkLst>
            <pc:docMk/>
            <pc:sldMk cId="1261074856" sldId="321"/>
            <ac:picMk id="10" creationId="{E5CD3BFB-C3F7-7E44-85E3-6F2BFEB1387C}"/>
          </ac:picMkLst>
        </pc:picChg>
      </pc:sldChg>
      <pc:sldChg chg="addSp delSp modSp mod">
        <pc:chgData name="Nane Kratzke" userId="971be13ff4ee5ef6" providerId="LiveId" clId="{19075A5A-D245-0240-878E-CFB172C98ECA}" dt="2020-09-25T07:09:00.043" v="44147" actId="1076"/>
        <pc:sldMkLst>
          <pc:docMk/>
          <pc:sldMk cId="704272100" sldId="323"/>
        </pc:sldMkLst>
        <pc:spChg chg="mod">
          <ac:chgData name="Nane Kratzke" userId="971be13ff4ee5ef6" providerId="LiveId" clId="{19075A5A-D245-0240-878E-CFB172C98ECA}" dt="2020-09-22T05:53:49.660" v="249" actId="1076"/>
          <ac:spMkLst>
            <pc:docMk/>
            <pc:sldMk cId="704272100" sldId="323"/>
            <ac:spMk id="2" creationId="{6D39A0F7-5B8F-5047-AD5F-FC2C4F71D320}"/>
          </ac:spMkLst>
        </pc:spChg>
        <pc:spChg chg="add mod">
          <ac:chgData name="Nane Kratzke" userId="971be13ff4ee5ef6" providerId="LiveId" clId="{19075A5A-D245-0240-878E-CFB172C98ECA}" dt="2020-09-25T07:08:55.365" v="44146" actId="1076"/>
          <ac:spMkLst>
            <pc:docMk/>
            <pc:sldMk cId="704272100" sldId="323"/>
            <ac:spMk id="5" creationId="{76250C44-F4B4-894E-89A1-33E5BA4BA373}"/>
          </ac:spMkLst>
        </pc:spChg>
        <pc:spChg chg="mod">
          <ac:chgData name="Nane Kratzke" userId="971be13ff4ee5ef6" providerId="LiveId" clId="{19075A5A-D245-0240-878E-CFB172C98ECA}" dt="2020-09-22T05:56:24.496" v="262" actId="114"/>
          <ac:spMkLst>
            <pc:docMk/>
            <pc:sldMk cId="704272100" sldId="323"/>
            <ac:spMk id="6" creationId="{B2FFA29F-8624-FF49-B909-50A409457B33}"/>
          </ac:spMkLst>
        </pc:spChg>
        <pc:spChg chg="mod">
          <ac:chgData name="Nane Kratzke" userId="971be13ff4ee5ef6" providerId="LiveId" clId="{19075A5A-D245-0240-878E-CFB172C98ECA}" dt="2020-09-22T05:56:24.496" v="262" actId="114"/>
          <ac:spMkLst>
            <pc:docMk/>
            <pc:sldMk cId="704272100" sldId="323"/>
            <ac:spMk id="7" creationId="{2573F0DD-86C7-194B-BB00-916C460CF449}"/>
          </ac:spMkLst>
        </pc:spChg>
        <pc:spChg chg="mod">
          <ac:chgData name="Nane Kratzke" userId="971be13ff4ee5ef6" providerId="LiveId" clId="{19075A5A-D245-0240-878E-CFB172C98ECA}" dt="2020-09-23T14:42:37.899" v="27944" actId="20577"/>
          <ac:spMkLst>
            <pc:docMk/>
            <pc:sldMk cId="704272100" sldId="323"/>
            <ac:spMk id="8" creationId="{0C508602-457E-2C4E-A9AC-85A3D0BD58E5}"/>
          </ac:spMkLst>
        </pc:spChg>
        <pc:spChg chg="mod">
          <ac:chgData name="Nane Kratzke" userId="971be13ff4ee5ef6" providerId="LiveId" clId="{19075A5A-D245-0240-878E-CFB172C98ECA}" dt="2020-09-22T05:56:59.846" v="266" actId="208"/>
          <ac:spMkLst>
            <pc:docMk/>
            <pc:sldMk cId="704272100" sldId="323"/>
            <ac:spMk id="9" creationId="{00115806-6A32-F54E-9BC4-E5EE59629008}"/>
          </ac:spMkLst>
        </pc:spChg>
        <pc:spChg chg="mod">
          <ac:chgData name="Nane Kratzke" userId="971be13ff4ee5ef6" providerId="LiveId" clId="{19075A5A-D245-0240-878E-CFB172C98ECA}" dt="2020-09-22T05:56:59.846" v="266" actId="208"/>
          <ac:spMkLst>
            <pc:docMk/>
            <pc:sldMk cId="704272100" sldId="323"/>
            <ac:spMk id="10" creationId="{8AE1F451-539F-1A4F-AC27-063749464136}"/>
          </ac:spMkLst>
        </pc:spChg>
        <pc:spChg chg="mod">
          <ac:chgData name="Nane Kratzke" userId="971be13ff4ee5ef6" providerId="LiveId" clId="{19075A5A-D245-0240-878E-CFB172C98ECA}" dt="2020-09-22T05:56:24.496" v="262" actId="114"/>
          <ac:spMkLst>
            <pc:docMk/>
            <pc:sldMk cId="704272100" sldId="323"/>
            <ac:spMk id="11" creationId="{EF7CB2A2-8DEF-4342-BDE5-612E783EBFF2}"/>
          </ac:spMkLst>
        </pc:spChg>
        <pc:spChg chg="del mod">
          <ac:chgData name="Nane Kratzke" userId="971be13ff4ee5ef6" providerId="LiveId" clId="{19075A5A-D245-0240-878E-CFB172C98ECA}" dt="2020-09-22T05:42:27.084" v="158" actId="478"/>
          <ac:spMkLst>
            <pc:docMk/>
            <pc:sldMk cId="704272100" sldId="323"/>
            <ac:spMk id="12" creationId="{DCE87366-1AB4-E345-8C23-A5974F2B8036}"/>
          </ac:spMkLst>
        </pc:spChg>
        <pc:spChg chg="mod">
          <ac:chgData name="Nane Kratzke" userId="971be13ff4ee5ef6" providerId="LiveId" clId="{19075A5A-D245-0240-878E-CFB172C98ECA}" dt="2020-09-22T05:56:24.496" v="262" actId="114"/>
          <ac:spMkLst>
            <pc:docMk/>
            <pc:sldMk cId="704272100" sldId="323"/>
            <ac:spMk id="18" creationId="{74BF62C8-01BB-354F-81AE-D94610B8B132}"/>
          </ac:spMkLst>
        </pc:spChg>
        <pc:spChg chg="mod">
          <ac:chgData name="Nane Kratzke" userId="971be13ff4ee5ef6" providerId="LiveId" clId="{19075A5A-D245-0240-878E-CFB172C98ECA}" dt="2020-09-22T05:56:37.759" v="263" actId="207"/>
          <ac:spMkLst>
            <pc:docMk/>
            <pc:sldMk cId="704272100" sldId="323"/>
            <ac:spMk id="19" creationId="{9FCD17D6-8DFD-AC4D-802C-24291272A02A}"/>
          </ac:spMkLst>
        </pc:spChg>
        <pc:spChg chg="mod">
          <ac:chgData name="Nane Kratzke" userId="971be13ff4ee5ef6" providerId="LiveId" clId="{19075A5A-D245-0240-878E-CFB172C98ECA}" dt="2020-09-22T14:42:16.473" v="16361" actId="20577"/>
          <ac:spMkLst>
            <pc:docMk/>
            <pc:sldMk cId="704272100" sldId="323"/>
            <ac:spMk id="20" creationId="{FA44ADB4-C0C1-0344-AFAA-2667CC2580AF}"/>
          </ac:spMkLst>
        </pc:spChg>
        <pc:spChg chg="mod">
          <ac:chgData name="Nane Kratzke" userId="971be13ff4ee5ef6" providerId="LiveId" clId="{19075A5A-D245-0240-878E-CFB172C98ECA}" dt="2020-09-22T05:56:37.759" v="263" actId="207"/>
          <ac:spMkLst>
            <pc:docMk/>
            <pc:sldMk cId="704272100" sldId="323"/>
            <ac:spMk id="21" creationId="{7F42BBF5-3C44-C047-B360-7239ACDC5FDD}"/>
          </ac:spMkLst>
        </pc:spChg>
        <pc:spChg chg="del mod">
          <ac:chgData name="Nane Kratzke" userId="971be13ff4ee5ef6" providerId="LiveId" clId="{19075A5A-D245-0240-878E-CFB172C98ECA}" dt="2020-09-22T05:41:15.502" v="122" actId="478"/>
          <ac:spMkLst>
            <pc:docMk/>
            <pc:sldMk cId="704272100" sldId="323"/>
            <ac:spMk id="22" creationId="{854D227D-82E5-E34D-9A80-FDA2C24305B8}"/>
          </ac:spMkLst>
        </pc:spChg>
        <pc:spChg chg="add mod">
          <ac:chgData name="Nane Kratzke" userId="971be13ff4ee5ef6" providerId="LiveId" clId="{19075A5A-D245-0240-878E-CFB172C98ECA}" dt="2020-09-22T05:56:24.496" v="262" actId="114"/>
          <ac:spMkLst>
            <pc:docMk/>
            <pc:sldMk cId="704272100" sldId="323"/>
            <ac:spMk id="39" creationId="{36605F84-6B68-D44F-A9F4-CE20802DE2F3}"/>
          </ac:spMkLst>
        </pc:spChg>
        <pc:spChg chg="add del mod">
          <ac:chgData name="Nane Kratzke" userId="971be13ff4ee5ef6" providerId="LiveId" clId="{19075A5A-D245-0240-878E-CFB172C98ECA}" dt="2020-09-22T06:00:34.187" v="322" actId="478"/>
          <ac:spMkLst>
            <pc:docMk/>
            <pc:sldMk cId="704272100" sldId="323"/>
            <ac:spMk id="42" creationId="{70943663-4062-A849-B0AD-BF0E8AAFD137}"/>
          </ac:spMkLst>
        </pc:spChg>
        <pc:spChg chg="add mod">
          <ac:chgData name="Nane Kratzke" userId="971be13ff4ee5ef6" providerId="LiveId" clId="{19075A5A-D245-0240-878E-CFB172C98ECA}" dt="2020-09-22T06:00:51.496" v="324" actId="1076"/>
          <ac:spMkLst>
            <pc:docMk/>
            <pc:sldMk cId="704272100" sldId="323"/>
            <ac:spMk id="82" creationId="{0D3B4571-CB2A-AB4F-9F62-A3E82E0A8784}"/>
          </ac:spMkLst>
        </pc:spChg>
        <pc:picChg chg="add mod">
          <ac:chgData name="Nane Kratzke" userId="971be13ff4ee5ef6" providerId="LiveId" clId="{19075A5A-D245-0240-878E-CFB172C98ECA}" dt="2020-09-25T07:09:00.043" v="44147" actId="1076"/>
          <ac:picMkLst>
            <pc:docMk/>
            <pc:sldMk cId="704272100" sldId="323"/>
            <ac:picMk id="4" creationId="{7167DD6C-FCDB-FB42-80A5-B4A12AE545BA}"/>
          </ac:picMkLst>
        </pc:picChg>
        <pc:picChg chg="add del mod">
          <ac:chgData name="Nane Kratzke" userId="971be13ff4ee5ef6" providerId="LiveId" clId="{19075A5A-D245-0240-878E-CFB172C98ECA}" dt="2020-09-25T07:01:52.220" v="44109" actId="478"/>
          <ac:picMkLst>
            <pc:docMk/>
            <pc:sldMk cId="704272100" sldId="323"/>
            <ac:picMk id="24" creationId="{54F13067-3E46-2744-8FEF-1F6643D28D12}"/>
          </ac:picMkLst>
        </pc:picChg>
        <pc:picChg chg="add mod">
          <ac:chgData name="Nane Kratzke" userId="971be13ff4ee5ef6" providerId="LiveId" clId="{19075A5A-D245-0240-878E-CFB172C98ECA}" dt="2020-09-22T06:00:41.539" v="323" actId="1076"/>
          <ac:picMkLst>
            <pc:docMk/>
            <pc:sldMk cId="704272100" sldId="323"/>
            <ac:picMk id="81" creationId="{6AB9A12E-912E-CC43-9894-1AD3F4CEF900}"/>
          </ac:picMkLst>
        </pc:picChg>
        <pc:cxnChg chg="mod">
          <ac:chgData name="Nane Kratzke" userId="971be13ff4ee5ef6" providerId="LiveId" clId="{19075A5A-D245-0240-878E-CFB172C98ECA}" dt="2020-09-22T05:56:59.846" v="266" actId="208"/>
          <ac:cxnSpMkLst>
            <pc:docMk/>
            <pc:sldMk cId="704272100" sldId="323"/>
            <ac:cxnSpMk id="13" creationId="{F3C37285-1A19-794C-8268-3568881D9039}"/>
          </ac:cxnSpMkLst>
        </pc:cxnChg>
        <pc:cxnChg chg="mod">
          <ac:chgData name="Nane Kratzke" userId="971be13ff4ee5ef6" providerId="LiveId" clId="{19075A5A-D245-0240-878E-CFB172C98ECA}" dt="2020-09-22T05:56:59.846" v="266" actId="208"/>
          <ac:cxnSpMkLst>
            <pc:docMk/>
            <pc:sldMk cId="704272100" sldId="323"/>
            <ac:cxnSpMk id="14" creationId="{468D2ABF-9282-0142-865F-C3A8C968E076}"/>
          </ac:cxnSpMkLst>
        </pc:cxnChg>
        <pc:cxnChg chg="mod">
          <ac:chgData name="Nane Kratzke" userId="971be13ff4ee5ef6" providerId="LiveId" clId="{19075A5A-D245-0240-878E-CFB172C98ECA}" dt="2020-09-22T05:56:59.846" v="266" actId="208"/>
          <ac:cxnSpMkLst>
            <pc:docMk/>
            <pc:sldMk cId="704272100" sldId="323"/>
            <ac:cxnSpMk id="15" creationId="{3298D7B8-E3ED-CA4E-BC12-F31964FDE137}"/>
          </ac:cxnSpMkLst>
        </pc:cxnChg>
        <pc:cxnChg chg="mod">
          <ac:chgData name="Nane Kratzke" userId="971be13ff4ee5ef6" providerId="LiveId" clId="{19075A5A-D245-0240-878E-CFB172C98ECA}" dt="2020-09-22T05:55:24.874" v="256" actId="208"/>
          <ac:cxnSpMkLst>
            <pc:docMk/>
            <pc:sldMk cId="704272100" sldId="323"/>
            <ac:cxnSpMk id="16" creationId="{5724F75F-E84A-7B46-B754-E6A3A1AF89A1}"/>
          </ac:cxnSpMkLst>
        </pc:cxnChg>
        <pc:cxnChg chg="mod">
          <ac:chgData name="Nane Kratzke" userId="971be13ff4ee5ef6" providerId="LiveId" clId="{19075A5A-D245-0240-878E-CFB172C98ECA}" dt="2020-09-22T06:00:34.187" v="322" actId="478"/>
          <ac:cxnSpMkLst>
            <pc:docMk/>
            <pc:sldMk cId="704272100" sldId="323"/>
            <ac:cxnSpMk id="17" creationId="{01370532-A37D-2A47-80B5-479571D237F8}"/>
          </ac:cxnSpMkLst>
        </pc:cxnChg>
        <pc:cxnChg chg="mod">
          <ac:chgData name="Nane Kratzke" userId="971be13ff4ee5ef6" providerId="LiveId" clId="{19075A5A-D245-0240-878E-CFB172C98ECA}" dt="2020-09-22T05:55:24.874" v="256" actId="208"/>
          <ac:cxnSpMkLst>
            <pc:docMk/>
            <pc:sldMk cId="704272100" sldId="323"/>
            <ac:cxnSpMk id="23" creationId="{EBFAFA88-648D-F543-B526-BB94B9F324C3}"/>
          </ac:cxnSpMkLst>
        </pc:cxnChg>
      </pc:sldChg>
      <pc:sldChg chg="addSp delSp modSp mod">
        <pc:chgData name="Nane Kratzke" userId="971be13ff4ee5ef6" providerId="LiveId" clId="{19075A5A-D245-0240-878E-CFB172C98ECA}" dt="2020-09-22T06:18:53.045" v="814" actId="114"/>
        <pc:sldMkLst>
          <pc:docMk/>
          <pc:sldMk cId="808877367" sldId="324"/>
        </pc:sldMkLst>
        <pc:spChg chg="add mod">
          <ac:chgData name="Nane Kratzke" userId="971be13ff4ee5ef6" providerId="LiveId" clId="{19075A5A-D245-0240-878E-CFB172C98ECA}" dt="2020-09-22T06:16:18.949" v="643" actId="1076"/>
          <ac:spMkLst>
            <pc:docMk/>
            <pc:sldMk cId="808877367" sldId="324"/>
            <ac:spMk id="2" creationId="{D4FF6E21-3FE4-F24A-852F-7CE7F07468A2}"/>
          </ac:spMkLst>
        </pc:spChg>
        <pc:spChg chg="add del mod">
          <ac:chgData name="Nane Kratzke" userId="971be13ff4ee5ef6" providerId="LiveId" clId="{19075A5A-D245-0240-878E-CFB172C98ECA}" dt="2020-09-22T06:13:31.346" v="602" actId="478"/>
          <ac:spMkLst>
            <pc:docMk/>
            <pc:sldMk cId="808877367" sldId="324"/>
            <ac:spMk id="5" creationId="{F6C071F6-E0AF-F944-91E0-BE7D0E5E2ED1}"/>
          </ac:spMkLst>
        </pc:spChg>
        <pc:spChg chg="add mod">
          <ac:chgData name="Nane Kratzke" userId="971be13ff4ee5ef6" providerId="LiveId" clId="{19075A5A-D245-0240-878E-CFB172C98ECA}" dt="2020-09-22T06:16:18.949" v="643" actId="1076"/>
          <ac:spMkLst>
            <pc:docMk/>
            <pc:sldMk cId="808877367" sldId="324"/>
            <ac:spMk id="6" creationId="{5B10EF06-B437-3442-87B3-AA21E9C046F0}"/>
          </ac:spMkLst>
        </pc:spChg>
        <pc:spChg chg="add mod">
          <ac:chgData name="Nane Kratzke" userId="971be13ff4ee5ef6" providerId="LiveId" clId="{19075A5A-D245-0240-878E-CFB172C98ECA}" dt="2020-09-22T06:16:18.949" v="643" actId="1076"/>
          <ac:spMkLst>
            <pc:docMk/>
            <pc:sldMk cId="808877367" sldId="324"/>
            <ac:spMk id="7" creationId="{90FC88E0-6E0F-B245-952E-2AEED39F6828}"/>
          </ac:spMkLst>
        </pc:spChg>
        <pc:spChg chg="del">
          <ac:chgData name="Nane Kratzke" userId="971be13ff4ee5ef6" providerId="LiveId" clId="{19075A5A-D245-0240-878E-CFB172C98ECA}" dt="2020-09-22T06:03:56.883" v="367" actId="478"/>
          <ac:spMkLst>
            <pc:docMk/>
            <pc:sldMk cId="808877367" sldId="324"/>
            <ac:spMk id="8" creationId="{BF8F0306-CEB2-D441-9F0A-14468F891084}"/>
          </ac:spMkLst>
        </pc:spChg>
        <pc:spChg chg="mod">
          <ac:chgData name="Nane Kratzke" userId="971be13ff4ee5ef6" providerId="LiveId" clId="{19075A5A-D245-0240-878E-CFB172C98ECA}" dt="2020-09-22T06:03:40.369" v="355" actId="20577"/>
          <ac:spMkLst>
            <pc:docMk/>
            <pc:sldMk cId="808877367" sldId="324"/>
            <ac:spMk id="9" creationId="{4A6D1888-2806-EE4D-9CB5-F95C7677BADB}"/>
          </ac:spMkLst>
        </pc:spChg>
        <pc:spChg chg="mod">
          <ac:chgData name="Nane Kratzke" userId="971be13ff4ee5ef6" providerId="LiveId" clId="{19075A5A-D245-0240-878E-CFB172C98ECA}" dt="2020-09-22T06:16:37.650" v="655" actId="20577"/>
          <ac:spMkLst>
            <pc:docMk/>
            <pc:sldMk cId="808877367" sldId="324"/>
            <ac:spMk id="10" creationId="{220425A0-FB0A-1B4F-9348-FBAF265B632B}"/>
          </ac:spMkLst>
        </pc:spChg>
        <pc:spChg chg="add mod">
          <ac:chgData name="Nane Kratzke" userId="971be13ff4ee5ef6" providerId="LiveId" clId="{19075A5A-D245-0240-878E-CFB172C98ECA}" dt="2020-09-22T06:16:18.949" v="643" actId="1076"/>
          <ac:spMkLst>
            <pc:docMk/>
            <pc:sldMk cId="808877367" sldId="324"/>
            <ac:spMk id="11" creationId="{D1C59A05-2C37-5F4F-9ABA-1FE6D3E9194C}"/>
          </ac:spMkLst>
        </pc:spChg>
        <pc:spChg chg="add mod">
          <ac:chgData name="Nane Kratzke" userId="971be13ff4ee5ef6" providerId="LiveId" clId="{19075A5A-D245-0240-878E-CFB172C98ECA}" dt="2020-09-22T06:16:18.949" v="643" actId="1076"/>
          <ac:spMkLst>
            <pc:docMk/>
            <pc:sldMk cId="808877367" sldId="324"/>
            <ac:spMk id="12" creationId="{7E95457F-6EBC-414A-A7CA-CCC73457C174}"/>
          </ac:spMkLst>
        </pc:spChg>
        <pc:spChg chg="add mod">
          <ac:chgData name="Nane Kratzke" userId="971be13ff4ee5ef6" providerId="LiveId" clId="{19075A5A-D245-0240-878E-CFB172C98ECA}" dt="2020-09-22T06:16:18.949" v="643" actId="1076"/>
          <ac:spMkLst>
            <pc:docMk/>
            <pc:sldMk cId="808877367" sldId="324"/>
            <ac:spMk id="13" creationId="{966A8420-BC82-2A4A-8BFE-07687B48DCA2}"/>
          </ac:spMkLst>
        </pc:spChg>
        <pc:spChg chg="add del mod">
          <ac:chgData name="Nane Kratzke" userId="971be13ff4ee5ef6" providerId="LiveId" clId="{19075A5A-D245-0240-878E-CFB172C98ECA}" dt="2020-09-22T06:13:27.651" v="601" actId="478"/>
          <ac:spMkLst>
            <pc:docMk/>
            <pc:sldMk cId="808877367" sldId="324"/>
            <ac:spMk id="19" creationId="{F172DCEA-9D84-1E44-8BEB-9607323F61C9}"/>
          </ac:spMkLst>
        </pc:spChg>
        <pc:spChg chg="add del mod">
          <ac:chgData name="Nane Kratzke" userId="971be13ff4ee5ef6" providerId="LiveId" clId="{19075A5A-D245-0240-878E-CFB172C98ECA}" dt="2020-09-22T06:13:34.383" v="603" actId="478"/>
          <ac:spMkLst>
            <pc:docMk/>
            <pc:sldMk cId="808877367" sldId="324"/>
            <ac:spMk id="20" creationId="{A1C6B029-853E-6F4C-BEFE-DD6E7742A6DE}"/>
          </ac:spMkLst>
        </pc:spChg>
        <pc:spChg chg="add del mod">
          <ac:chgData name="Nane Kratzke" userId="971be13ff4ee5ef6" providerId="LiveId" clId="{19075A5A-D245-0240-878E-CFB172C98ECA}" dt="2020-09-22T06:16:51.697" v="659" actId="478"/>
          <ac:spMkLst>
            <pc:docMk/>
            <pc:sldMk cId="808877367" sldId="324"/>
            <ac:spMk id="21" creationId="{E2C96852-CFD8-4D4B-93A2-8885BCE0A756}"/>
          </ac:spMkLst>
        </pc:spChg>
        <pc:spChg chg="add del mod">
          <ac:chgData name="Nane Kratzke" userId="971be13ff4ee5ef6" providerId="LiveId" clId="{19075A5A-D245-0240-878E-CFB172C98ECA}" dt="2020-09-22T06:16:53.369" v="660" actId="478"/>
          <ac:spMkLst>
            <pc:docMk/>
            <pc:sldMk cId="808877367" sldId="324"/>
            <ac:spMk id="22" creationId="{D1D00E71-5912-EA40-8F12-1A3A4C94536E}"/>
          </ac:spMkLst>
        </pc:spChg>
        <pc:spChg chg="add del mod">
          <ac:chgData name="Nane Kratzke" userId="971be13ff4ee5ef6" providerId="LiveId" clId="{19075A5A-D245-0240-878E-CFB172C98ECA}" dt="2020-09-22T06:16:49.953" v="658" actId="478"/>
          <ac:spMkLst>
            <pc:docMk/>
            <pc:sldMk cId="808877367" sldId="324"/>
            <ac:spMk id="23" creationId="{AF3214BB-D136-A540-BE2F-008A325B2E3F}"/>
          </ac:spMkLst>
        </pc:spChg>
        <pc:spChg chg="add del mod">
          <ac:chgData name="Nane Kratzke" userId="971be13ff4ee5ef6" providerId="LiveId" clId="{19075A5A-D245-0240-878E-CFB172C98ECA}" dt="2020-09-22T06:16:48.013" v="657" actId="478"/>
          <ac:spMkLst>
            <pc:docMk/>
            <pc:sldMk cId="808877367" sldId="324"/>
            <ac:spMk id="24" creationId="{B5547DBD-6367-714B-8570-11E9A897B0EE}"/>
          </ac:spMkLst>
        </pc:spChg>
        <pc:spChg chg="add del mod">
          <ac:chgData name="Nane Kratzke" userId="971be13ff4ee5ef6" providerId="LiveId" clId="{19075A5A-D245-0240-878E-CFB172C98ECA}" dt="2020-09-22T06:16:46.977" v="656" actId="478"/>
          <ac:spMkLst>
            <pc:docMk/>
            <pc:sldMk cId="808877367" sldId="324"/>
            <ac:spMk id="25" creationId="{CBADA13E-FCB8-C24E-91B0-DC0B5B506F40}"/>
          </ac:spMkLst>
        </pc:spChg>
        <pc:spChg chg="add del mod">
          <ac:chgData name="Nane Kratzke" userId="971be13ff4ee5ef6" providerId="LiveId" clId="{19075A5A-D245-0240-878E-CFB172C98ECA}" dt="2020-09-22T06:16:18.281" v="642" actId="11529"/>
          <ac:spMkLst>
            <pc:docMk/>
            <pc:sldMk cId="808877367" sldId="324"/>
            <ac:spMk id="26" creationId="{8436CE97-3ADB-5745-B5DF-3606600BC25C}"/>
          </ac:spMkLst>
        </pc:spChg>
        <pc:spChg chg="add del mod">
          <ac:chgData name="Nane Kratzke" userId="971be13ff4ee5ef6" providerId="LiveId" clId="{19075A5A-D245-0240-878E-CFB172C98ECA}" dt="2020-09-22T06:16:17.873" v="641"/>
          <ac:spMkLst>
            <pc:docMk/>
            <pc:sldMk cId="808877367" sldId="324"/>
            <ac:spMk id="27" creationId="{972B2242-D072-8044-875E-63E295D9CCD4}"/>
          </ac:spMkLst>
        </pc:spChg>
        <pc:spChg chg="add del mod">
          <ac:chgData name="Nane Kratzke" userId="971be13ff4ee5ef6" providerId="LiveId" clId="{19075A5A-D245-0240-878E-CFB172C98ECA}" dt="2020-09-22T06:16:13.941" v="632"/>
          <ac:spMkLst>
            <pc:docMk/>
            <pc:sldMk cId="808877367" sldId="324"/>
            <ac:spMk id="28" creationId="{FF620077-3C85-DB4E-A842-DB994485DC62}"/>
          </ac:spMkLst>
        </pc:spChg>
        <pc:spChg chg="add del mod">
          <ac:chgData name="Nane Kratzke" userId="971be13ff4ee5ef6" providerId="LiveId" clId="{19075A5A-D245-0240-878E-CFB172C98ECA}" dt="2020-09-22T06:16:12.024" v="627"/>
          <ac:spMkLst>
            <pc:docMk/>
            <pc:sldMk cId="808877367" sldId="324"/>
            <ac:spMk id="29" creationId="{DA5E6532-3D0F-F94F-93E6-3389D2C32CD3}"/>
          </ac:spMkLst>
        </pc:spChg>
        <pc:spChg chg="add mod">
          <ac:chgData name="Nane Kratzke" userId="971be13ff4ee5ef6" providerId="LiveId" clId="{19075A5A-D245-0240-878E-CFB172C98ECA}" dt="2020-09-22T06:17:36.750" v="697" actId="1076"/>
          <ac:spMkLst>
            <pc:docMk/>
            <pc:sldMk cId="808877367" sldId="324"/>
            <ac:spMk id="30" creationId="{7A51CA3C-742A-1E4F-B5EE-D357A43963F8}"/>
          </ac:spMkLst>
        </pc:spChg>
        <pc:spChg chg="add mod">
          <ac:chgData name="Nane Kratzke" userId="971be13ff4ee5ef6" providerId="LiveId" clId="{19075A5A-D245-0240-878E-CFB172C98ECA}" dt="2020-09-22T06:17:57.882" v="731" actId="20577"/>
          <ac:spMkLst>
            <pc:docMk/>
            <pc:sldMk cId="808877367" sldId="324"/>
            <ac:spMk id="31" creationId="{1B1F51DE-22D1-634B-9C98-750C7A5D00ED}"/>
          </ac:spMkLst>
        </pc:spChg>
        <pc:spChg chg="add mod">
          <ac:chgData name="Nane Kratzke" userId="971be13ff4ee5ef6" providerId="LiveId" clId="{19075A5A-D245-0240-878E-CFB172C98ECA}" dt="2020-09-22T06:18:53.045" v="814" actId="114"/>
          <ac:spMkLst>
            <pc:docMk/>
            <pc:sldMk cId="808877367" sldId="324"/>
            <ac:spMk id="32" creationId="{495CA925-9227-5A40-B1C3-1C460A51962D}"/>
          </ac:spMkLst>
        </pc:spChg>
        <pc:picChg chg="add mod">
          <ac:chgData name="Nane Kratzke" userId="971be13ff4ee5ef6" providerId="LiveId" clId="{19075A5A-D245-0240-878E-CFB172C98ECA}" dt="2020-09-22T06:16:18.949" v="643" actId="1076"/>
          <ac:picMkLst>
            <pc:docMk/>
            <pc:sldMk cId="808877367" sldId="324"/>
            <ac:picMk id="4" creationId="{7BAB0129-CD05-6D4D-A165-D9801A0B45AD}"/>
          </ac:picMkLst>
        </pc:picChg>
        <pc:picChg chg="add mod">
          <ac:chgData name="Nane Kratzke" userId="971be13ff4ee5ef6" providerId="LiveId" clId="{19075A5A-D245-0240-878E-CFB172C98ECA}" dt="2020-09-22T06:16:18.949" v="643" actId="1076"/>
          <ac:picMkLst>
            <pc:docMk/>
            <pc:sldMk cId="808877367" sldId="324"/>
            <ac:picMk id="14" creationId="{7B364174-5EF1-0D43-BA70-F02584268F13}"/>
          </ac:picMkLst>
        </pc:picChg>
        <pc:picChg chg="add mod">
          <ac:chgData name="Nane Kratzke" userId="971be13ff4ee5ef6" providerId="LiveId" clId="{19075A5A-D245-0240-878E-CFB172C98ECA}" dt="2020-09-22T06:16:18.949" v="643" actId="1076"/>
          <ac:picMkLst>
            <pc:docMk/>
            <pc:sldMk cId="808877367" sldId="324"/>
            <ac:picMk id="15" creationId="{03A1797D-B2F8-1C49-AC75-6225E23D4001}"/>
          </ac:picMkLst>
        </pc:picChg>
        <pc:picChg chg="add mod">
          <ac:chgData name="Nane Kratzke" userId="971be13ff4ee5ef6" providerId="LiveId" clId="{19075A5A-D245-0240-878E-CFB172C98ECA}" dt="2020-09-22T06:16:18.949" v="643" actId="1076"/>
          <ac:picMkLst>
            <pc:docMk/>
            <pc:sldMk cId="808877367" sldId="324"/>
            <ac:picMk id="16" creationId="{6FA8C34A-A4C8-3147-9CCA-0E9D103E6012}"/>
          </ac:picMkLst>
        </pc:picChg>
        <pc:picChg chg="add mod">
          <ac:chgData name="Nane Kratzke" userId="971be13ff4ee5ef6" providerId="LiveId" clId="{19075A5A-D245-0240-878E-CFB172C98ECA}" dt="2020-09-22T06:16:18.949" v="643" actId="1076"/>
          <ac:picMkLst>
            <pc:docMk/>
            <pc:sldMk cId="808877367" sldId="324"/>
            <ac:picMk id="17" creationId="{6EC59DB6-C831-4F4E-93FD-A7B5A9C49690}"/>
          </ac:picMkLst>
        </pc:picChg>
        <pc:picChg chg="add mod">
          <ac:chgData name="Nane Kratzke" userId="971be13ff4ee5ef6" providerId="LiveId" clId="{19075A5A-D245-0240-878E-CFB172C98ECA}" dt="2020-09-22T06:16:18.949" v="643" actId="1076"/>
          <ac:picMkLst>
            <pc:docMk/>
            <pc:sldMk cId="808877367" sldId="324"/>
            <ac:picMk id="18" creationId="{5A02CCE8-1A36-3D49-ABD8-0CA945A91C61}"/>
          </ac:picMkLst>
        </pc:picChg>
      </pc:sldChg>
      <pc:sldChg chg="del">
        <pc:chgData name="Nane Kratzke" userId="971be13ff4ee5ef6" providerId="LiveId" clId="{19075A5A-D245-0240-878E-CFB172C98ECA}" dt="2020-09-22T05:46:19.821" v="220" actId="2696"/>
        <pc:sldMkLst>
          <pc:docMk/>
          <pc:sldMk cId="2538430848" sldId="325"/>
        </pc:sldMkLst>
      </pc:sldChg>
      <pc:sldChg chg="delSp add mod">
        <pc:chgData name="Nane Kratzke" userId="971be13ff4ee5ef6" providerId="LiveId" clId="{19075A5A-D245-0240-878E-CFB172C98ECA}" dt="2020-09-23T09:57:30.964" v="23700" actId="478"/>
        <pc:sldMkLst>
          <pc:docMk/>
          <pc:sldMk cId="430288380" sldId="326"/>
        </pc:sldMkLst>
        <pc:picChg chg="del">
          <ac:chgData name="Nane Kratzke" userId="971be13ff4ee5ef6" providerId="LiveId" clId="{19075A5A-D245-0240-878E-CFB172C98ECA}" dt="2020-09-23T09:57:30.964" v="23700" actId="478"/>
          <ac:picMkLst>
            <pc:docMk/>
            <pc:sldMk cId="430288380" sldId="326"/>
            <ac:picMk id="8" creationId="{5553774B-F4E0-C842-84EC-CBA62605D83F}"/>
          </ac:picMkLst>
        </pc:picChg>
        <pc:picChg chg="del">
          <ac:chgData name="Nane Kratzke" userId="971be13ff4ee5ef6" providerId="LiveId" clId="{19075A5A-D245-0240-878E-CFB172C98ECA}" dt="2020-09-23T09:56:29.399" v="23689" actId="478"/>
          <ac:picMkLst>
            <pc:docMk/>
            <pc:sldMk cId="430288380" sldId="326"/>
            <ac:picMk id="9" creationId="{D0CB5B1E-A98E-2C47-ADDD-51D96CA5944D}"/>
          </ac:picMkLst>
        </pc:picChg>
      </pc:sldChg>
      <pc:sldChg chg="del">
        <pc:chgData name="Nane Kratzke" userId="971be13ff4ee5ef6" providerId="LiveId" clId="{19075A5A-D245-0240-878E-CFB172C98ECA}" dt="2020-09-22T05:46:19.577" v="197" actId="2696"/>
        <pc:sldMkLst>
          <pc:docMk/>
          <pc:sldMk cId="1152287989" sldId="326"/>
        </pc:sldMkLst>
      </pc:sldChg>
      <pc:sldChg chg="delSp add mod">
        <pc:chgData name="Nane Kratzke" userId="971be13ff4ee5ef6" providerId="LiveId" clId="{19075A5A-D245-0240-878E-CFB172C98ECA}" dt="2020-09-23T09:57:42.563" v="23701" actId="478"/>
        <pc:sldMkLst>
          <pc:docMk/>
          <pc:sldMk cId="33612913" sldId="327"/>
        </pc:sldMkLst>
        <pc:picChg chg="del">
          <ac:chgData name="Nane Kratzke" userId="971be13ff4ee5ef6" providerId="LiveId" clId="{19075A5A-D245-0240-878E-CFB172C98ECA}" dt="2020-09-23T09:57:42.563" v="23701" actId="478"/>
          <ac:picMkLst>
            <pc:docMk/>
            <pc:sldMk cId="33612913" sldId="327"/>
            <ac:picMk id="8" creationId="{1E0FA772-B9FE-0A4A-9739-9F90EEF0F311}"/>
          </ac:picMkLst>
        </pc:picChg>
      </pc:sldChg>
      <pc:sldChg chg="del">
        <pc:chgData name="Nane Kratzke" userId="971be13ff4ee5ef6" providerId="LiveId" clId="{19075A5A-D245-0240-878E-CFB172C98ECA}" dt="2020-09-22T05:46:19.201" v="169" actId="2696"/>
        <pc:sldMkLst>
          <pc:docMk/>
          <pc:sldMk cId="3110368165" sldId="327"/>
        </pc:sldMkLst>
      </pc:sldChg>
      <pc:sldChg chg="addSp delSp modSp add mod">
        <pc:chgData name="Nane Kratzke" userId="971be13ff4ee5ef6" providerId="LiveId" clId="{19075A5A-D245-0240-878E-CFB172C98ECA}" dt="2020-09-23T12:03:56.635" v="23842" actId="20577"/>
        <pc:sldMkLst>
          <pc:docMk/>
          <pc:sldMk cId="534949039" sldId="329"/>
        </pc:sldMkLst>
        <pc:spChg chg="mod">
          <ac:chgData name="Nane Kratzke" userId="971be13ff4ee5ef6" providerId="LiveId" clId="{19075A5A-D245-0240-878E-CFB172C98ECA}" dt="2020-09-23T11:55:55.707" v="23743" actId="1076"/>
          <ac:spMkLst>
            <pc:docMk/>
            <pc:sldMk cId="534949039" sldId="329"/>
            <ac:spMk id="3" creationId="{E3F7BC74-9A13-A448-A42E-02EC649C1954}"/>
          </ac:spMkLst>
        </pc:spChg>
        <pc:spChg chg="add mod">
          <ac:chgData name="Nane Kratzke" userId="971be13ff4ee5ef6" providerId="LiveId" clId="{19075A5A-D245-0240-878E-CFB172C98ECA}" dt="2020-09-23T12:02:05.827" v="23817" actId="14100"/>
          <ac:spMkLst>
            <pc:docMk/>
            <pc:sldMk cId="534949039" sldId="329"/>
            <ac:spMk id="4" creationId="{860594D6-DDFF-0642-B550-29E0446FAB64}"/>
          </ac:spMkLst>
        </pc:spChg>
        <pc:spChg chg="del">
          <ac:chgData name="Nane Kratzke" userId="971be13ff4ee5ef6" providerId="LiveId" clId="{19075A5A-D245-0240-878E-CFB172C98ECA}" dt="2020-09-23T09:35:17.735" v="23455" actId="478"/>
          <ac:spMkLst>
            <pc:docMk/>
            <pc:sldMk cId="534949039" sldId="329"/>
            <ac:spMk id="21" creationId="{84A1885B-AF71-3845-8F0F-F01EBCE21C9F}"/>
          </ac:spMkLst>
        </pc:spChg>
        <pc:spChg chg="del">
          <ac:chgData name="Nane Kratzke" userId="971be13ff4ee5ef6" providerId="LiveId" clId="{19075A5A-D245-0240-878E-CFB172C98ECA}" dt="2020-09-23T11:56:30.416" v="23747" actId="478"/>
          <ac:spMkLst>
            <pc:docMk/>
            <pc:sldMk cId="534949039" sldId="329"/>
            <ac:spMk id="22" creationId="{29F9D116-CA12-B44A-8DF3-4760C8C8BBE1}"/>
          </ac:spMkLst>
        </pc:spChg>
        <pc:spChg chg="del">
          <ac:chgData name="Nane Kratzke" userId="971be13ff4ee5ef6" providerId="LiveId" clId="{19075A5A-D245-0240-878E-CFB172C98ECA}" dt="2020-09-23T09:35:31.673" v="23459" actId="478"/>
          <ac:spMkLst>
            <pc:docMk/>
            <pc:sldMk cId="534949039" sldId="329"/>
            <ac:spMk id="23" creationId="{5141055D-022E-DD49-8761-AB60FCF59E98}"/>
          </ac:spMkLst>
        </pc:spChg>
        <pc:spChg chg="mod">
          <ac:chgData name="Nane Kratzke" userId="971be13ff4ee5ef6" providerId="LiveId" clId="{19075A5A-D245-0240-878E-CFB172C98ECA}" dt="2020-09-23T12:03:48.937" v="23838" actId="404"/>
          <ac:spMkLst>
            <pc:docMk/>
            <pc:sldMk cId="534949039" sldId="329"/>
            <ac:spMk id="26" creationId="{5063B105-58A5-854F-9125-161FD22A6A26}"/>
          </ac:spMkLst>
        </pc:spChg>
        <pc:spChg chg="mod">
          <ac:chgData name="Nane Kratzke" userId="971be13ff4ee5ef6" providerId="LiveId" clId="{19075A5A-D245-0240-878E-CFB172C98ECA}" dt="2020-09-23T12:01:39.518" v="23813" actId="1076"/>
          <ac:spMkLst>
            <pc:docMk/>
            <pc:sldMk cId="534949039" sldId="329"/>
            <ac:spMk id="27" creationId="{AF81DA72-7522-CC4E-93F4-B5908BE1ADCE}"/>
          </ac:spMkLst>
        </pc:spChg>
        <pc:spChg chg="mod">
          <ac:chgData name="Nane Kratzke" userId="971be13ff4ee5ef6" providerId="LiveId" clId="{19075A5A-D245-0240-878E-CFB172C98ECA}" dt="2020-09-23T12:01:39.518" v="23813" actId="1076"/>
          <ac:spMkLst>
            <pc:docMk/>
            <pc:sldMk cId="534949039" sldId="329"/>
            <ac:spMk id="29" creationId="{AC42805A-4A47-6B49-B782-846258EC95E9}"/>
          </ac:spMkLst>
        </pc:spChg>
        <pc:spChg chg="mod">
          <ac:chgData name="Nane Kratzke" userId="971be13ff4ee5ef6" providerId="LiveId" clId="{19075A5A-D245-0240-878E-CFB172C98ECA}" dt="2020-09-23T12:03:48.937" v="23838" actId="404"/>
          <ac:spMkLst>
            <pc:docMk/>
            <pc:sldMk cId="534949039" sldId="329"/>
            <ac:spMk id="68" creationId="{E9DFBF75-CCFE-7546-AD3B-8F1222403E29}"/>
          </ac:spMkLst>
        </pc:spChg>
        <pc:spChg chg="mod">
          <ac:chgData name="Nane Kratzke" userId="971be13ff4ee5ef6" providerId="LiveId" clId="{19075A5A-D245-0240-878E-CFB172C98ECA}" dt="2020-09-23T12:03:48.937" v="23838" actId="404"/>
          <ac:spMkLst>
            <pc:docMk/>
            <pc:sldMk cId="534949039" sldId="329"/>
            <ac:spMk id="73" creationId="{F3E676F2-D1F1-A143-A840-EEB136A4F4C0}"/>
          </ac:spMkLst>
        </pc:spChg>
        <pc:spChg chg="mod">
          <ac:chgData name="Nane Kratzke" userId="971be13ff4ee5ef6" providerId="LiveId" clId="{19075A5A-D245-0240-878E-CFB172C98ECA}" dt="2020-09-23T12:03:48.937" v="23838" actId="404"/>
          <ac:spMkLst>
            <pc:docMk/>
            <pc:sldMk cId="534949039" sldId="329"/>
            <ac:spMk id="74" creationId="{5ADFA4F6-6D9A-0E4F-A173-1FF576E9A91A}"/>
          </ac:spMkLst>
        </pc:spChg>
        <pc:spChg chg="mod">
          <ac:chgData name="Nane Kratzke" userId="971be13ff4ee5ef6" providerId="LiveId" clId="{19075A5A-D245-0240-878E-CFB172C98ECA}" dt="2020-09-23T12:03:48.937" v="23838" actId="404"/>
          <ac:spMkLst>
            <pc:docMk/>
            <pc:sldMk cId="534949039" sldId="329"/>
            <ac:spMk id="75" creationId="{27A0CEAA-783B-674D-BE34-ECF7105CDBBB}"/>
          </ac:spMkLst>
        </pc:spChg>
        <pc:spChg chg="mod">
          <ac:chgData name="Nane Kratzke" userId="971be13ff4ee5ef6" providerId="LiveId" clId="{19075A5A-D245-0240-878E-CFB172C98ECA}" dt="2020-09-23T12:01:39.518" v="23813" actId="1076"/>
          <ac:spMkLst>
            <pc:docMk/>
            <pc:sldMk cId="534949039" sldId="329"/>
            <ac:spMk id="76" creationId="{E2194F07-D4BD-F049-B6BA-930E9C311BF8}"/>
          </ac:spMkLst>
        </pc:spChg>
        <pc:spChg chg="mod">
          <ac:chgData name="Nane Kratzke" userId="971be13ff4ee5ef6" providerId="LiveId" clId="{19075A5A-D245-0240-878E-CFB172C98ECA}" dt="2020-09-23T12:03:48.937" v="23838" actId="404"/>
          <ac:spMkLst>
            <pc:docMk/>
            <pc:sldMk cId="534949039" sldId="329"/>
            <ac:spMk id="77" creationId="{D2EBA26A-6198-0E42-BD5F-D671FC580579}"/>
          </ac:spMkLst>
        </pc:spChg>
        <pc:spChg chg="mod">
          <ac:chgData name="Nane Kratzke" userId="971be13ff4ee5ef6" providerId="LiveId" clId="{19075A5A-D245-0240-878E-CFB172C98ECA}" dt="2020-09-23T12:01:39.518" v="23813" actId="1076"/>
          <ac:spMkLst>
            <pc:docMk/>
            <pc:sldMk cId="534949039" sldId="329"/>
            <ac:spMk id="78" creationId="{9E273C53-174B-174F-8FF4-157ADE55F70D}"/>
          </ac:spMkLst>
        </pc:spChg>
        <pc:spChg chg="mod">
          <ac:chgData name="Nane Kratzke" userId="971be13ff4ee5ef6" providerId="LiveId" clId="{19075A5A-D245-0240-878E-CFB172C98ECA}" dt="2020-09-23T12:03:48.937" v="23838" actId="404"/>
          <ac:spMkLst>
            <pc:docMk/>
            <pc:sldMk cId="534949039" sldId="329"/>
            <ac:spMk id="80" creationId="{141E4693-0A90-3A46-9596-A21D07D49571}"/>
          </ac:spMkLst>
        </pc:spChg>
        <pc:spChg chg="mod">
          <ac:chgData name="Nane Kratzke" userId="971be13ff4ee5ef6" providerId="LiveId" clId="{19075A5A-D245-0240-878E-CFB172C98ECA}" dt="2020-09-23T12:03:48.937" v="23838" actId="404"/>
          <ac:spMkLst>
            <pc:docMk/>
            <pc:sldMk cId="534949039" sldId="329"/>
            <ac:spMk id="81" creationId="{F6670A1D-F19D-AE45-B05C-518A2B00DC60}"/>
          </ac:spMkLst>
        </pc:spChg>
        <pc:spChg chg="mod">
          <ac:chgData name="Nane Kratzke" userId="971be13ff4ee5ef6" providerId="LiveId" clId="{19075A5A-D245-0240-878E-CFB172C98ECA}" dt="2020-09-23T12:01:39.518" v="23813" actId="1076"/>
          <ac:spMkLst>
            <pc:docMk/>
            <pc:sldMk cId="534949039" sldId="329"/>
            <ac:spMk id="91" creationId="{F5665DA1-A665-D141-9418-33C31A73807A}"/>
          </ac:spMkLst>
        </pc:spChg>
        <pc:spChg chg="del">
          <ac:chgData name="Nane Kratzke" userId="971be13ff4ee5ef6" providerId="LiveId" clId="{19075A5A-D245-0240-878E-CFB172C98ECA}" dt="2020-09-23T09:36:11.918" v="23460" actId="478"/>
          <ac:spMkLst>
            <pc:docMk/>
            <pc:sldMk cId="534949039" sldId="329"/>
            <ac:spMk id="102" creationId="{617FBDCA-7768-C846-903F-24E7ED8027FB}"/>
          </ac:spMkLst>
        </pc:spChg>
        <pc:spChg chg="del">
          <ac:chgData name="Nane Kratzke" userId="971be13ff4ee5ef6" providerId="LiveId" clId="{19075A5A-D245-0240-878E-CFB172C98ECA}" dt="2020-09-23T09:36:11.918" v="23460" actId="478"/>
          <ac:spMkLst>
            <pc:docMk/>
            <pc:sldMk cId="534949039" sldId="329"/>
            <ac:spMk id="103" creationId="{AF235A48-C870-904D-927C-2C8B11402991}"/>
          </ac:spMkLst>
        </pc:spChg>
        <pc:spChg chg="del">
          <ac:chgData name="Nane Kratzke" userId="971be13ff4ee5ef6" providerId="LiveId" clId="{19075A5A-D245-0240-878E-CFB172C98ECA}" dt="2020-09-23T09:36:11.918" v="23460" actId="478"/>
          <ac:spMkLst>
            <pc:docMk/>
            <pc:sldMk cId="534949039" sldId="329"/>
            <ac:spMk id="104" creationId="{7E8A4744-4C02-BB44-9D6A-297109C3E4E6}"/>
          </ac:spMkLst>
        </pc:spChg>
        <pc:spChg chg="del">
          <ac:chgData name="Nane Kratzke" userId="971be13ff4ee5ef6" providerId="LiveId" clId="{19075A5A-D245-0240-878E-CFB172C98ECA}" dt="2020-09-23T09:36:11.918" v="23460" actId="478"/>
          <ac:spMkLst>
            <pc:docMk/>
            <pc:sldMk cId="534949039" sldId="329"/>
            <ac:spMk id="105" creationId="{CB92EDAD-72EA-604D-AA15-007B025E7F46}"/>
          </ac:spMkLst>
        </pc:spChg>
        <pc:spChg chg="del">
          <ac:chgData name="Nane Kratzke" userId="971be13ff4ee5ef6" providerId="LiveId" clId="{19075A5A-D245-0240-878E-CFB172C98ECA}" dt="2020-09-23T09:36:11.918" v="23460" actId="478"/>
          <ac:spMkLst>
            <pc:docMk/>
            <pc:sldMk cId="534949039" sldId="329"/>
            <ac:spMk id="106" creationId="{FE98545D-C633-0A47-A58B-49FBB75BB0D2}"/>
          </ac:spMkLst>
        </pc:spChg>
        <pc:spChg chg="del">
          <ac:chgData name="Nane Kratzke" userId="971be13ff4ee5ef6" providerId="LiveId" clId="{19075A5A-D245-0240-878E-CFB172C98ECA}" dt="2020-09-23T09:36:11.918" v="23460" actId="478"/>
          <ac:spMkLst>
            <pc:docMk/>
            <pc:sldMk cId="534949039" sldId="329"/>
            <ac:spMk id="107" creationId="{D16D5BBD-E2E3-6A45-9FD6-A6F383E96CC1}"/>
          </ac:spMkLst>
        </pc:spChg>
        <pc:spChg chg="del">
          <ac:chgData name="Nane Kratzke" userId="971be13ff4ee5ef6" providerId="LiveId" clId="{19075A5A-D245-0240-878E-CFB172C98ECA}" dt="2020-09-23T09:36:11.918" v="23460" actId="478"/>
          <ac:spMkLst>
            <pc:docMk/>
            <pc:sldMk cId="534949039" sldId="329"/>
            <ac:spMk id="108" creationId="{ECEA4FA1-E8C5-4040-8F7B-5384CF4005AC}"/>
          </ac:spMkLst>
        </pc:spChg>
        <pc:spChg chg="del">
          <ac:chgData name="Nane Kratzke" userId="971be13ff4ee5ef6" providerId="LiveId" clId="{19075A5A-D245-0240-878E-CFB172C98ECA}" dt="2020-09-23T09:36:11.918" v="23460" actId="478"/>
          <ac:spMkLst>
            <pc:docMk/>
            <pc:sldMk cId="534949039" sldId="329"/>
            <ac:spMk id="109" creationId="{27E01E49-3BED-0D40-8647-1B9EC9DA53AB}"/>
          </ac:spMkLst>
        </pc:spChg>
        <pc:spChg chg="del">
          <ac:chgData name="Nane Kratzke" userId="971be13ff4ee5ef6" providerId="LiveId" clId="{19075A5A-D245-0240-878E-CFB172C98ECA}" dt="2020-09-23T09:36:11.918" v="23460" actId="478"/>
          <ac:spMkLst>
            <pc:docMk/>
            <pc:sldMk cId="534949039" sldId="329"/>
            <ac:spMk id="110" creationId="{908E87EC-9F88-0440-B1AD-6E991D05A0DE}"/>
          </ac:spMkLst>
        </pc:spChg>
        <pc:spChg chg="del">
          <ac:chgData name="Nane Kratzke" userId="971be13ff4ee5ef6" providerId="LiveId" clId="{19075A5A-D245-0240-878E-CFB172C98ECA}" dt="2020-09-23T09:36:11.918" v="23460" actId="478"/>
          <ac:spMkLst>
            <pc:docMk/>
            <pc:sldMk cId="534949039" sldId="329"/>
            <ac:spMk id="111" creationId="{A4BAB43D-DA03-E64C-9651-B3DEB01D2367}"/>
          </ac:spMkLst>
        </pc:spChg>
        <pc:spChg chg="del">
          <ac:chgData name="Nane Kratzke" userId="971be13ff4ee5ef6" providerId="LiveId" clId="{19075A5A-D245-0240-878E-CFB172C98ECA}" dt="2020-09-23T09:36:11.918" v="23460" actId="478"/>
          <ac:spMkLst>
            <pc:docMk/>
            <pc:sldMk cId="534949039" sldId="329"/>
            <ac:spMk id="112" creationId="{E546ABAD-0C1E-6D4A-85D5-8F3EF18EF889}"/>
          </ac:spMkLst>
        </pc:spChg>
        <pc:spChg chg="del">
          <ac:chgData name="Nane Kratzke" userId="971be13ff4ee5ef6" providerId="LiveId" clId="{19075A5A-D245-0240-878E-CFB172C98ECA}" dt="2020-09-23T09:36:11.918" v="23460" actId="478"/>
          <ac:spMkLst>
            <pc:docMk/>
            <pc:sldMk cId="534949039" sldId="329"/>
            <ac:spMk id="113" creationId="{31063EFD-4DAE-CA4D-B0A1-8DE229ED610B}"/>
          </ac:spMkLst>
        </pc:spChg>
        <pc:spChg chg="del">
          <ac:chgData name="Nane Kratzke" userId="971be13ff4ee5ef6" providerId="LiveId" clId="{19075A5A-D245-0240-878E-CFB172C98ECA}" dt="2020-09-23T09:36:11.918" v="23460" actId="478"/>
          <ac:spMkLst>
            <pc:docMk/>
            <pc:sldMk cId="534949039" sldId="329"/>
            <ac:spMk id="114" creationId="{D05C2297-C24B-3E43-90CF-26124908B8D0}"/>
          </ac:spMkLst>
        </pc:spChg>
        <pc:spChg chg="del">
          <ac:chgData name="Nane Kratzke" userId="971be13ff4ee5ef6" providerId="LiveId" clId="{19075A5A-D245-0240-878E-CFB172C98ECA}" dt="2020-09-23T09:36:11.918" v="23460" actId="478"/>
          <ac:spMkLst>
            <pc:docMk/>
            <pc:sldMk cId="534949039" sldId="329"/>
            <ac:spMk id="115" creationId="{0BA8315C-C3CE-FA4A-BD1F-F3B0CA5F81AA}"/>
          </ac:spMkLst>
        </pc:spChg>
        <pc:spChg chg="del">
          <ac:chgData name="Nane Kratzke" userId="971be13ff4ee5ef6" providerId="LiveId" clId="{19075A5A-D245-0240-878E-CFB172C98ECA}" dt="2020-09-23T09:36:11.918" v="23460" actId="478"/>
          <ac:spMkLst>
            <pc:docMk/>
            <pc:sldMk cId="534949039" sldId="329"/>
            <ac:spMk id="116" creationId="{67021138-AE36-8240-A302-80CA65D39E44}"/>
          </ac:spMkLst>
        </pc:spChg>
        <pc:spChg chg="del">
          <ac:chgData name="Nane Kratzke" userId="971be13ff4ee5ef6" providerId="LiveId" clId="{19075A5A-D245-0240-878E-CFB172C98ECA}" dt="2020-09-23T09:36:11.918" v="23460" actId="478"/>
          <ac:spMkLst>
            <pc:docMk/>
            <pc:sldMk cId="534949039" sldId="329"/>
            <ac:spMk id="117" creationId="{C711BFAC-4162-114D-B520-E050251AE418}"/>
          </ac:spMkLst>
        </pc:spChg>
        <pc:spChg chg="del">
          <ac:chgData name="Nane Kratzke" userId="971be13ff4ee5ef6" providerId="LiveId" clId="{19075A5A-D245-0240-878E-CFB172C98ECA}" dt="2020-09-23T09:36:11.918" v="23460" actId="478"/>
          <ac:spMkLst>
            <pc:docMk/>
            <pc:sldMk cId="534949039" sldId="329"/>
            <ac:spMk id="118" creationId="{D3F3506A-C72C-5A43-8E1A-67DB4D1F9C09}"/>
          </ac:spMkLst>
        </pc:spChg>
        <pc:spChg chg="del">
          <ac:chgData name="Nane Kratzke" userId="971be13ff4ee5ef6" providerId="LiveId" clId="{19075A5A-D245-0240-878E-CFB172C98ECA}" dt="2020-09-23T09:36:11.918" v="23460" actId="478"/>
          <ac:spMkLst>
            <pc:docMk/>
            <pc:sldMk cId="534949039" sldId="329"/>
            <ac:spMk id="119" creationId="{49BED16C-2241-5F4B-9A25-29FB27ACAB84}"/>
          </ac:spMkLst>
        </pc:spChg>
        <pc:spChg chg="del">
          <ac:chgData name="Nane Kratzke" userId="971be13ff4ee5ef6" providerId="LiveId" clId="{19075A5A-D245-0240-878E-CFB172C98ECA}" dt="2020-09-23T09:36:11.918" v="23460" actId="478"/>
          <ac:spMkLst>
            <pc:docMk/>
            <pc:sldMk cId="534949039" sldId="329"/>
            <ac:spMk id="120" creationId="{DD6C5FF2-85CD-2C4A-9B84-71681AB2DD36}"/>
          </ac:spMkLst>
        </pc:spChg>
        <pc:spChg chg="del">
          <ac:chgData name="Nane Kratzke" userId="971be13ff4ee5ef6" providerId="LiveId" clId="{19075A5A-D245-0240-878E-CFB172C98ECA}" dt="2020-09-23T09:36:11.918" v="23460" actId="478"/>
          <ac:spMkLst>
            <pc:docMk/>
            <pc:sldMk cId="534949039" sldId="329"/>
            <ac:spMk id="122" creationId="{18D02ACE-948D-7E45-AFFB-F261E756B163}"/>
          </ac:spMkLst>
        </pc:spChg>
        <pc:spChg chg="del">
          <ac:chgData name="Nane Kratzke" userId="971be13ff4ee5ef6" providerId="LiveId" clId="{19075A5A-D245-0240-878E-CFB172C98ECA}" dt="2020-09-23T09:36:11.918" v="23460" actId="478"/>
          <ac:spMkLst>
            <pc:docMk/>
            <pc:sldMk cId="534949039" sldId="329"/>
            <ac:spMk id="123" creationId="{E8028021-463B-664E-9BC4-E75AF2F1DA04}"/>
          </ac:spMkLst>
        </pc:spChg>
        <pc:spChg chg="add del mod">
          <ac:chgData name="Nane Kratzke" userId="971be13ff4ee5ef6" providerId="LiveId" clId="{19075A5A-D245-0240-878E-CFB172C98ECA}" dt="2020-09-23T12:01:55.413" v="23814" actId="478"/>
          <ac:spMkLst>
            <pc:docMk/>
            <pc:sldMk cId="534949039" sldId="329"/>
            <ac:spMk id="124" creationId="{A20E86D9-53C9-734E-932E-0BFCABECDAD7}"/>
          </ac:spMkLst>
        </pc:spChg>
        <pc:spChg chg="add del mod">
          <ac:chgData name="Nane Kratzke" userId="971be13ff4ee5ef6" providerId="LiveId" clId="{19075A5A-D245-0240-878E-CFB172C98ECA}" dt="2020-09-23T12:01:59.702" v="23816" actId="478"/>
          <ac:spMkLst>
            <pc:docMk/>
            <pc:sldMk cId="534949039" sldId="329"/>
            <ac:spMk id="125" creationId="{490FAACE-EB58-064C-92DA-E46621F6BE83}"/>
          </ac:spMkLst>
        </pc:spChg>
        <pc:spChg chg="add del mod">
          <ac:chgData name="Nane Kratzke" userId="971be13ff4ee5ef6" providerId="LiveId" clId="{19075A5A-D245-0240-878E-CFB172C98ECA}" dt="2020-09-23T12:01:57.671" v="23815" actId="478"/>
          <ac:spMkLst>
            <pc:docMk/>
            <pc:sldMk cId="534949039" sldId="329"/>
            <ac:spMk id="126" creationId="{386DAEAE-6C26-E641-A7B9-1F4BF9BB176F}"/>
          </ac:spMkLst>
        </pc:spChg>
        <pc:spChg chg="add mod">
          <ac:chgData name="Nane Kratzke" userId="971be13ff4ee5ef6" providerId="LiveId" clId="{19075A5A-D245-0240-878E-CFB172C98ECA}" dt="2020-09-23T12:02:27.259" v="23821" actId="14100"/>
          <ac:spMkLst>
            <pc:docMk/>
            <pc:sldMk cId="534949039" sldId="329"/>
            <ac:spMk id="127" creationId="{D06E150F-7030-194C-A618-20D4128F4964}"/>
          </ac:spMkLst>
        </pc:spChg>
        <pc:spChg chg="add del mod">
          <ac:chgData name="Nane Kratzke" userId="971be13ff4ee5ef6" providerId="LiveId" clId="{19075A5A-D245-0240-878E-CFB172C98ECA}" dt="2020-09-23T12:02:22.312" v="23820" actId="478"/>
          <ac:spMkLst>
            <pc:docMk/>
            <pc:sldMk cId="534949039" sldId="329"/>
            <ac:spMk id="128" creationId="{9963B1E7-FB18-0F4F-B5A1-F9CBFA2D92CF}"/>
          </ac:spMkLst>
        </pc:spChg>
        <pc:spChg chg="add mod">
          <ac:chgData name="Nane Kratzke" userId="971be13ff4ee5ef6" providerId="LiveId" clId="{19075A5A-D245-0240-878E-CFB172C98ECA}" dt="2020-09-23T12:02:39.431" v="23823" actId="14100"/>
          <ac:spMkLst>
            <pc:docMk/>
            <pc:sldMk cId="534949039" sldId="329"/>
            <ac:spMk id="129" creationId="{DC377CA8-14D7-4848-A51F-CB8F3A830789}"/>
          </ac:spMkLst>
        </pc:spChg>
        <pc:spChg chg="add del mod">
          <ac:chgData name="Nane Kratzke" userId="971be13ff4ee5ef6" providerId="LiveId" clId="{19075A5A-D245-0240-878E-CFB172C98ECA}" dt="2020-09-23T12:02:35.415" v="23822" actId="478"/>
          <ac:spMkLst>
            <pc:docMk/>
            <pc:sldMk cId="534949039" sldId="329"/>
            <ac:spMk id="130" creationId="{05ABA191-4F6B-3E47-8D53-667FC119E735}"/>
          </ac:spMkLst>
        </pc:spChg>
        <pc:spChg chg="add mod">
          <ac:chgData name="Nane Kratzke" userId="971be13ff4ee5ef6" providerId="LiveId" clId="{19075A5A-D245-0240-878E-CFB172C98ECA}" dt="2020-09-23T12:02:18.408" v="23819" actId="14100"/>
          <ac:spMkLst>
            <pc:docMk/>
            <pc:sldMk cId="534949039" sldId="329"/>
            <ac:spMk id="131" creationId="{1744A97D-516B-EC4F-865B-4F3C4A3F5ABA}"/>
          </ac:spMkLst>
        </pc:spChg>
        <pc:spChg chg="add mod">
          <ac:chgData name="Nane Kratzke" userId="971be13ff4ee5ef6" providerId="LiveId" clId="{19075A5A-D245-0240-878E-CFB172C98ECA}" dt="2020-09-23T12:01:39.518" v="23813" actId="1076"/>
          <ac:spMkLst>
            <pc:docMk/>
            <pc:sldMk cId="534949039" sldId="329"/>
            <ac:spMk id="132" creationId="{6544B590-6D31-9243-9E86-5EB212A6BC40}"/>
          </ac:spMkLst>
        </pc:spChg>
        <pc:spChg chg="add del mod">
          <ac:chgData name="Nane Kratzke" userId="971be13ff4ee5ef6" providerId="LiveId" clId="{19075A5A-D245-0240-878E-CFB172C98ECA}" dt="2020-09-23T12:02:14.684" v="23818" actId="478"/>
          <ac:spMkLst>
            <pc:docMk/>
            <pc:sldMk cId="534949039" sldId="329"/>
            <ac:spMk id="135" creationId="{95B9A038-42A9-AB40-88C0-FDA6886917CB}"/>
          </ac:spMkLst>
        </pc:spChg>
        <pc:spChg chg="add mod">
          <ac:chgData name="Nane Kratzke" userId="971be13ff4ee5ef6" providerId="LiveId" clId="{19075A5A-D245-0240-878E-CFB172C98ECA}" dt="2020-09-23T12:03:53.932" v="23840" actId="20577"/>
          <ac:spMkLst>
            <pc:docMk/>
            <pc:sldMk cId="534949039" sldId="329"/>
            <ac:spMk id="137" creationId="{BC7A94B6-5C76-ED42-A230-4DDF4D7F5632}"/>
          </ac:spMkLst>
        </pc:spChg>
        <pc:spChg chg="add mod">
          <ac:chgData name="Nane Kratzke" userId="971be13ff4ee5ef6" providerId="LiveId" clId="{19075A5A-D245-0240-878E-CFB172C98ECA}" dt="2020-09-23T12:03:56.635" v="23842" actId="20577"/>
          <ac:spMkLst>
            <pc:docMk/>
            <pc:sldMk cId="534949039" sldId="329"/>
            <ac:spMk id="138" creationId="{945353CE-0288-8A4F-B444-C37AE727604C}"/>
          </ac:spMkLst>
        </pc:spChg>
        <pc:picChg chg="mod">
          <ac:chgData name="Nane Kratzke" userId="971be13ff4ee5ef6" providerId="LiveId" clId="{19075A5A-D245-0240-878E-CFB172C98ECA}" dt="2020-09-23T12:01:39.518" v="23813" actId="1076"/>
          <ac:picMkLst>
            <pc:docMk/>
            <pc:sldMk cId="534949039" sldId="329"/>
            <ac:picMk id="79" creationId="{F6F08B27-2937-8142-8CDA-0797FB999C10}"/>
          </ac:picMkLst>
        </pc:picChg>
        <pc:picChg chg="del">
          <ac:chgData name="Nane Kratzke" userId="971be13ff4ee5ef6" providerId="LiveId" clId="{19075A5A-D245-0240-878E-CFB172C98ECA}" dt="2020-09-23T09:36:11.918" v="23460" actId="478"/>
          <ac:picMkLst>
            <pc:docMk/>
            <pc:sldMk cId="534949039" sldId="329"/>
            <ac:picMk id="82" creationId="{F5FB8AA6-6368-F347-8664-799224BD4776}"/>
          </ac:picMkLst>
        </pc:picChg>
        <pc:picChg chg="del">
          <ac:chgData name="Nane Kratzke" userId="971be13ff4ee5ef6" providerId="LiveId" clId="{19075A5A-D245-0240-878E-CFB172C98ECA}" dt="2020-09-23T09:36:11.918" v="23460" actId="478"/>
          <ac:picMkLst>
            <pc:docMk/>
            <pc:sldMk cId="534949039" sldId="329"/>
            <ac:picMk id="83" creationId="{BFA83DF1-A01B-9148-8586-583BA14EE1CC}"/>
          </ac:picMkLst>
        </pc:picChg>
        <pc:picChg chg="del">
          <ac:chgData name="Nane Kratzke" userId="971be13ff4ee5ef6" providerId="LiveId" clId="{19075A5A-D245-0240-878E-CFB172C98ECA}" dt="2020-09-23T09:36:11.918" v="23460" actId="478"/>
          <ac:picMkLst>
            <pc:docMk/>
            <pc:sldMk cId="534949039" sldId="329"/>
            <ac:picMk id="84" creationId="{1C8A30AB-6182-6041-A511-1D9590BE005D}"/>
          </ac:picMkLst>
        </pc:picChg>
        <pc:picChg chg="del">
          <ac:chgData name="Nane Kratzke" userId="971be13ff4ee5ef6" providerId="LiveId" clId="{19075A5A-D245-0240-878E-CFB172C98ECA}" dt="2020-09-23T09:36:11.918" v="23460" actId="478"/>
          <ac:picMkLst>
            <pc:docMk/>
            <pc:sldMk cId="534949039" sldId="329"/>
            <ac:picMk id="85" creationId="{BA0AAA90-D9D4-214B-8B1B-F65FF75B9981}"/>
          </ac:picMkLst>
        </pc:picChg>
        <pc:picChg chg="del">
          <ac:chgData name="Nane Kratzke" userId="971be13ff4ee5ef6" providerId="LiveId" clId="{19075A5A-D245-0240-878E-CFB172C98ECA}" dt="2020-09-23T09:36:11.918" v="23460" actId="478"/>
          <ac:picMkLst>
            <pc:docMk/>
            <pc:sldMk cId="534949039" sldId="329"/>
            <ac:picMk id="86" creationId="{56B0366D-4AEF-424F-BC5F-17922637AE31}"/>
          </ac:picMkLst>
        </pc:picChg>
        <pc:picChg chg="del">
          <ac:chgData name="Nane Kratzke" userId="971be13ff4ee5ef6" providerId="LiveId" clId="{19075A5A-D245-0240-878E-CFB172C98ECA}" dt="2020-09-23T09:36:11.918" v="23460" actId="478"/>
          <ac:picMkLst>
            <pc:docMk/>
            <pc:sldMk cId="534949039" sldId="329"/>
            <ac:picMk id="87" creationId="{355AC7C3-7BF7-4F4D-AEAD-547DBFC939BB}"/>
          </ac:picMkLst>
        </pc:picChg>
        <pc:picChg chg="del">
          <ac:chgData name="Nane Kratzke" userId="971be13ff4ee5ef6" providerId="LiveId" clId="{19075A5A-D245-0240-878E-CFB172C98ECA}" dt="2020-09-23T09:36:11.918" v="23460" actId="478"/>
          <ac:picMkLst>
            <pc:docMk/>
            <pc:sldMk cId="534949039" sldId="329"/>
            <ac:picMk id="88" creationId="{8B438F46-9076-7A48-A6D2-46CD347AEA7E}"/>
          </ac:picMkLst>
        </pc:picChg>
        <pc:picChg chg="del">
          <ac:chgData name="Nane Kratzke" userId="971be13ff4ee5ef6" providerId="LiveId" clId="{19075A5A-D245-0240-878E-CFB172C98ECA}" dt="2020-09-23T09:36:11.918" v="23460" actId="478"/>
          <ac:picMkLst>
            <pc:docMk/>
            <pc:sldMk cId="534949039" sldId="329"/>
            <ac:picMk id="89" creationId="{0816E3B2-9B09-794B-AA49-B0C30C8B8BE2}"/>
          </ac:picMkLst>
        </pc:picChg>
        <pc:picChg chg="del">
          <ac:chgData name="Nane Kratzke" userId="971be13ff4ee5ef6" providerId="LiveId" clId="{19075A5A-D245-0240-878E-CFB172C98ECA}" dt="2020-09-23T09:36:11.918" v="23460" actId="478"/>
          <ac:picMkLst>
            <pc:docMk/>
            <pc:sldMk cId="534949039" sldId="329"/>
            <ac:picMk id="90" creationId="{67D3315D-1B3D-B449-AF88-958279E98D35}"/>
          </ac:picMkLst>
        </pc:picChg>
        <pc:picChg chg="del">
          <ac:chgData name="Nane Kratzke" userId="971be13ff4ee5ef6" providerId="LiveId" clId="{19075A5A-D245-0240-878E-CFB172C98ECA}" dt="2020-09-23T09:36:11.918" v="23460" actId="478"/>
          <ac:picMkLst>
            <pc:docMk/>
            <pc:sldMk cId="534949039" sldId="329"/>
            <ac:picMk id="92" creationId="{4973B038-997B-EE49-86FF-EB3685ABDD0C}"/>
          </ac:picMkLst>
        </pc:picChg>
        <pc:picChg chg="del">
          <ac:chgData name="Nane Kratzke" userId="971be13ff4ee5ef6" providerId="LiveId" clId="{19075A5A-D245-0240-878E-CFB172C98ECA}" dt="2020-09-23T09:36:11.918" v="23460" actId="478"/>
          <ac:picMkLst>
            <pc:docMk/>
            <pc:sldMk cId="534949039" sldId="329"/>
            <ac:picMk id="93" creationId="{D6A68834-E486-7C49-A30D-22E9D72E202F}"/>
          </ac:picMkLst>
        </pc:picChg>
        <pc:picChg chg="del">
          <ac:chgData name="Nane Kratzke" userId="971be13ff4ee5ef6" providerId="LiveId" clId="{19075A5A-D245-0240-878E-CFB172C98ECA}" dt="2020-09-23T09:36:11.918" v="23460" actId="478"/>
          <ac:picMkLst>
            <pc:docMk/>
            <pc:sldMk cId="534949039" sldId="329"/>
            <ac:picMk id="94" creationId="{A530B2A0-23F4-8148-8057-F5FF9F75D2C8}"/>
          </ac:picMkLst>
        </pc:picChg>
        <pc:picChg chg="del">
          <ac:chgData name="Nane Kratzke" userId="971be13ff4ee5ef6" providerId="LiveId" clId="{19075A5A-D245-0240-878E-CFB172C98ECA}" dt="2020-09-23T09:36:11.918" v="23460" actId="478"/>
          <ac:picMkLst>
            <pc:docMk/>
            <pc:sldMk cId="534949039" sldId="329"/>
            <ac:picMk id="95" creationId="{7F131BE1-1EE7-0F43-98CD-97DB555EAF77}"/>
          </ac:picMkLst>
        </pc:picChg>
        <pc:picChg chg="del">
          <ac:chgData name="Nane Kratzke" userId="971be13ff4ee5ef6" providerId="LiveId" clId="{19075A5A-D245-0240-878E-CFB172C98ECA}" dt="2020-09-23T09:36:11.918" v="23460" actId="478"/>
          <ac:picMkLst>
            <pc:docMk/>
            <pc:sldMk cId="534949039" sldId="329"/>
            <ac:picMk id="96" creationId="{DDD7073D-9BB2-6E4A-9889-F2C9EE669280}"/>
          </ac:picMkLst>
        </pc:picChg>
        <pc:picChg chg="del">
          <ac:chgData name="Nane Kratzke" userId="971be13ff4ee5ef6" providerId="LiveId" clId="{19075A5A-D245-0240-878E-CFB172C98ECA}" dt="2020-09-23T09:36:11.918" v="23460" actId="478"/>
          <ac:picMkLst>
            <pc:docMk/>
            <pc:sldMk cId="534949039" sldId="329"/>
            <ac:picMk id="97" creationId="{E615660B-056C-9742-A79A-A161C0ADEC28}"/>
          </ac:picMkLst>
        </pc:picChg>
        <pc:picChg chg="del">
          <ac:chgData name="Nane Kratzke" userId="971be13ff4ee5ef6" providerId="LiveId" clId="{19075A5A-D245-0240-878E-CFB172C98ECA}" dt="2020-09-23T09:36:11.918" v="23460" actId="478"/>
          <ac:picMkLst>
            <pc:docMk/>
            <pc:sldMk cId="534949039" sldId="329"/>
            <ac:picMk id="98" creationId="{FD1E8858-1F83-284F-B88B-CF30EA43F70E}"/>
          </ac:picMkLst>
        </pc:picChg>
        <pc:picChg chg="del">
          <ac:chgData name="Nane Kratzke" userId="971be13ff4ee5ef6" providerId="LiveId" clId="{19075A5A-D245-0240-878E-CFB172C98ECA}" dt="2020-09-23T09:36:11.918" v="23460" actId="478"/>
          <ac:picMkLst>
            <pc:docMk/>
            <pc:sldMk cId="534949039" sldId="329"/>
            <ac:picMk id="99" creationId="{F30DB22F-EC0E-F44B-9450-D2E023007B5F}"/>
          </ac:picMkLst>
        </pc:picChg>
        <pc:picChg chg="del">
          <ac:chgData name="Nane Kratzke" userId="971be13ff4ee5ef6" providerId="LiveId" clId="{19075A5A-D245-0240-878E-CFB172C98ECA}" dt="2020-09-23T09:36:11.918" v="23460" actId="478"/>
          <ac:picMkLst>
            <pc:docMk/>
            <pc:sldMk cId="534949039" sldId="329"/>
            <ac:picMk id="100" creationId="{78866560-FF6C-1A4C-8B39-0564F8283DFA}"/>
          </ac:picMkLst>
        </pc:picChg>
        <pc:picChg chg="del">
          <ac:chgData name="Nane Kratzke" userId="971be13ff4ee5ef6" providerId="LiveId" clId="{19075A5A-D245-0240-878E-CFB172C98ECA}" dt="2020-09-23T09:36:11.918" v="23460" actId="478"/>
          <ac:picMkLst>
            <pc:docMk/>
            <pc:sldMk cId="534949039" sldId="329"/>
            <ac:picMk id="101" creationId="{CF57DE60-9A9D-1748-A243-1F603B45FA1A}"/>
          </ac:picMkLst>
        </pc:picChg>
        <pc:picChg chg="del">
          <ac:chgData name="Nane Kratzke" userId="971be13ff4ee5ef6" providerId="LiveId" clId="{19075A5A-D245-0240-878E-CFB172C98ECA}" dt="2020-09-23T09:36:11.918" v="23460" actId="478"/>
          <ac:picMkLst>
            <pc:docMk/>
            <pc:sldMk cId="534949039" sldId="329"/>
            <ac:picMk id="121" creationId="{A20A7F99-9658-7A4F-AB56-836FDB35A7EC}"/>
          </ac:picMkLst>
        </pc:picChg>
        <pc:picChg chg="add del mod">
          <ac:chgData name="Nane Kratzke" userId="971be13ff4ee5ef6" providerId="LiveId" clId="{19075A5A-D245-0240-878E-CFB172C98ECA}" dt="2020-09-23T12:00:47.906" v="23809" actId="478"/>
          <ac:picMkLst>
            <pc:docMk/>
            <pc:sldMk cId="534949039" sldId="329"/>
            <ac:picMk id="133" creationId="{DF8B2ECE-53FD-2E41-8B9A-73177509691A}"/>
          </ac:picMkLst>
        </pc:picChg>
        <pc:picChg chg="add mod">
          <ac:chgData name="Nane Kratzke" userId="971be13ff4ee5ef6" providerId="LiveId" clId="{19075A5A-D245-0240-878E-CFB172C98ECA}" dt="2020-09-23T12:01:39.518" v="23813" actId="1076"/>
          <ac:picMkLst>
            <pc:docMk/>
            <pc:sldMk cId="534949039" sldId="329"/>
            <ac:picMk id="134" creationId="{7554F3D9-A80C-F746-85C4-18A28DC4319C}"/>
          </ac:picMkLst>
        </pc:picChg>
        <pc:picChg chg="add mod">
          <ac:chgData name="Nane Kratzke" userId="971be13ff4ee5ef6" providerId="LiveId" clId="{19075A5A-D245-0240-878E-CFB172C98ECA}" dt="2020-09-23T12:01:39.518" v="23813" actId="1076"/>
          <ac:picMkLst>
            <pc:docMk/>
            <pc:sldMk cId="534949039" sldId="329"/>
            <ac:picMk id="136" creationId="{01FC1095-D87A-B945-922F-5A115CF06B47}"/>
          </ac:picMkLst>
        </pc:picChg>
        <pc:picChg chg="del">
          <ac:chgData name="Nane Kratzke" userId="971be13ff4ee5ef6" providerId="LiveId" clId="{19075A5A-D245-0240-878E-CFB172C98ECA}" dt="2020-09-23T09:35:20.467" v="23456" actId="478"/>
          <ac:picMkLst>
            <pc:docMk/>
            <pc:sldMk cId="534949039" sldId="329"/>
            <ac:picMk id="1026" creationId="{A018DE0B-FC5B-C74C-8591-F2EDB99CAC4C}"/>
          </ac:picMkLst>
        </pc:picChg>
        <pc:picChg chg="mod">
          <ac:chgData name="Nane Kratzke" userId="971be13ff4ee5ef6" providerId="LiveId" clId="{19075A5A-D245-0240-878E-CFB172C98ECA}" dt="2020-09-23T12:01:39.518" v="23813" actId="1076"/>
          <ac:picMkLst>
            <pc:docMk/>
            <pc:sldMk cId="534949039" sldId="329"/>
            <ac:picMk id="1052" creationId="{0781EC11-CEB1-B34C-BC02-EBCE8F7A675B}"/>
          </ac:picMkLst>
        </pc:picChg>
        <pc:picChg chg="mod">
          <ac:chgData name="Nane Kratzke" userId="971be13ff4ee5ef6" providerId="LiveId" clId="{19075A5A-D245-0240-878E-CFB172C98ECA}" dt="2020-09-23T12:01:39.518" v="23813" actId="1076"/>
          <ac:picMkLst>
            <pc:docMk/>
            <pc:sldMk cId="534949039" sldId="329"/>
            <ac:picMk id="1054" creationId="{12AE6375-E091-0E43-BCC0-7964193522B5}"/>
          </ac:picMkLst>
        </pc:picChg>
        <pc:picChg chg="mod">
          <ac:chgData name="Nane Kratzke" userId="971be13ff4ee5ef6" providerId="LiveId" clId="{19075A5A-D245-0240-878E-CFB172C98ECA}" dt="2020-09-23T12:01:39.518" v="23813" actId="1076"/>
          <ac:picMkLst>
            <pc:docMk/>
            <pc:sldMk cId="534949039" sldId="329"/>
            <ac:picMk id="1056" creationId="{63FFB1C2-0D2E-5042-B775-910095E1CB8D}"/>
          </ac:picMkLst>
        </pc:picChg>
        <pc:picChg chg="mod">
          <ac:chgData name="Nane Kratzke" userId="971be13ff4ee5ef6" providerId="LiveId" clId="{19075A5A-D245-0240-878E-CFB172C98ECA}" dt="2020-09-23T12:01:39.518" v="23813" actId="1076"/>
          <ac:picMkLst>
            <pc:docMk/>
            <pc:sldMk cId="534949039" sldId="329"/>
            <ac:picMk id="1057" creationId="{052E2773-90CF-3D4E-9DB7-9D0AA6C5AE47}"/>
          </ac:picMkLst>
        </pc:picChg>
        <pc:picChg chg="mod">
          <ac:chgData name="Nane Kratzke" userId="971be13ff4ee5ef6" providerId="LiveId" clId="{19075A5A-D245-0240-878E-CFB172C98ECA}" dt="2020-09-23T12:01:39.518" v="23813" actId="1076"/>
          <ac:picMkLst>
            <pc:docMk/>
            <pc:sldMk cId="534949039" sldId="329"/>
            <ac:picMk id="1058" creationId="{9005B2A9-D614-3742-AD7B-E67DD24A1BBC}"/>
          </ac:picMkLst>
        </pc:picChg>
        <pc:picChg chg="mod">
          <ac:chgData name="Nane Kratzke" userId="971be13ff4ee5ef6" providerId="LiveId" clId="{19075A5A-D245-0240-878E-CFB172C98ECA}" dt="2020-09-23T12:01:39.518" v="23813" actId="1076"/>
          <ac:picMkLst>
            <pc:docMk/>
            <pc:sldMk cId="534949039" sldId="329"/>
            <ac:picMk id="1060" creationId="{F5DA8AE1-8904-6F48-827D-A8B82F0A351B}"/>
          </ac:picMkLst>
        </pc:picChg>
        <pc:picChg chg="mod">
          <ac:chgData name="Nane Kratzke" userId="971be13ff4ee5ef6" providerId="LiveId" clId="{19075A5A-D245-0240-878E-CFB172C98ECA}" dt="2020-09-23T12:01:39.518" v="23813" actId="1076"/>
          <ac:picMkLst>
            <pc:docMk/>
            <pc:sldMk cId="534949039" sldId="329"/>
            <ac:picMk id="1061" creationId="{1965F56F-2751-6C4F-AB30-AEFF256CCF6B}"/>
          </ac:picMkLst>
        </pc:picChg>
        <pc:picChg chg="mod">
          <ac:chgData name="Nane Kratzke" userId="971be13ff4ee5ef6" providerId="LiveId" clId="{19075A5A-D245-0240-878E-CFB172C98ECA}" dt="2020-09-23T12:01:39.518" v="23813" actId="1076"/>
          <ac:picMkLst>
            <pc:docMk/>
            <pc:sldMk cId="534949039" sldId="329"/>
            <ac:picMk id="1063" creationId="{044ED7CD-6D81-7E40-B7D1-B8E87EAA2E86}"/>
          </ac:picMkLst>
        </pc:picChg>
        <pc:picChg chg="mod">
          <ac:chgData name="Nane Kratzke" userId="971be13ff4ee5ef6" providerId="LiveId" clId="{19075A5A-D245-0240-878E-CFB172C98ECA}" dt="2020-09-23T12:01:39.518" v="23813" actId="1076"/>
          <ac:picMkLst>
            <pc:docMk/>
            <pc:sldMk cId="534949039" sldId="329"/>
            <ac:picMk id="1064" creationId="{781C98E9-592D-9F46-A971-775CA5568B95}"/>
          </ac:picMkLst>
        </pc:picChg>
        <pc:cxnChg chg="del">
          <ac:chgData name="Nane Kratzke" userId="971be13ff4ee5ef6" providerId="LiveId" clId="{19075A5A-D245-0240-878E-CFB172C98ECA}" dt="2020-09-23T09:35:23.369" v="23457" actId="478"/>
          <ac:cxnSpMkLst>
            <pc:docMk/>
            <pc:sldMk cId="534949039" sldId="329"/>
            <ac:cxnSpMk id="7" creationId="{163B01A7-6485-8B46-B2F4-90AC0B97AD31}"/>
          </ac:cxnSpMkLst>
        </pc:cxnChg>
        <pc:cxnChg chg="del">
          <ac:chgData name="Nane Kratzke" userId="971be13ff4ee5ef6" providerId="LiveId" clId="{19075A5A-D245-0240-878E-CFB172C98ECA}" dt="2020-09-23T09:36:38.150" v="23462" actId="478"/>
          <ac:cxnSpMkLst>
            <pc:docMk/>
            <pc:sldMk cId="534949039" sldId="329"/>
            <ac:cxnSpMk id="9" creationId="{02F84500-C004-1547-B324-1E1B64097EBE}"/>
          </ac:cxnSpMkLst>
        </pc:cxnChg>
        <pc:cxnChg chg="del">
          <ac:chgData name="Nane Kratzke" userId="971be13ff4ee5ef6" providerId="LiveId" clId="{19075A5A-D245-0240-878E-CFB172C98ECA}" dt="2020-09-23T09:36:41.250" v="23463" actId="478"/>
          <ac:cxnSpMkLst>
            <pc:docMk/>
            <pc:sldMk cId="534949039" sldId="329"/>
            <ac:cxnSpMk id="10" creationId="{B9FE1EF1-0DA0-894E-AFDA-EF2D28E9AEC9}"/>
          </ac:cxnSpMkLst>
        </pc:cxnChg>
        <pc:cxnChg chg="del">
          <ac:chgData name="Nane Kratzke" userId="971be13ff4ee5ef6" providerId="LiveId" clId="{19075A5A-D245-0240-878E-CFB172C98ECA}" dt="2020-09-23T09:35:28.820" v="23458" actId="478"/>
          <ac:cxnSpMkLst>
            <pc:docMk/>
            <pc:sldMk cId="534949039" sldId="329"/>
            <ac:cxnSpMk id="14" creationId="{9ED01F35-4812-854B-8F62-A2940659596B}"/>
          </ac:cxnSpMkLst>
        </pc:cxnChg>
        <pc:cxnChg chg="del mod">
          <ac:chgData name="Nane Kratzke" userId="971be13ff4ee5ef6" providerId="LiveId" clId="{19075A5A-D245-0240-878E-CFB172C98ECA}" dt="2020-09-23T09:42:33.945" v="23519" actId="478"/>
          <ac:cxnSpMkLst>
            <pc:docMk/>
            <pc:sldMk cId="534949039" sldId="329"/>
            <ac:cxnSpMk id="17" creationId="{63907426-8E18-534B-848C-0BA95C73F327}"/>
          </ac:cxnSpMkLst>
        </pc:cxnChg>
        <pc:cxnChg chg="del">
          <ac:chgData name="Nane Kratzke" userId="971be13ff4ee5ef6" providerId="LiveId" clId="{19075A5A-D245-0240-878E-CFB172C98ECA}" dt="2020-09-23T09:38:06.171" v="23474" actId="478"/>
          <ac:cxnSpMkLst>
            <pc:docMk/>
            <pc:sldMk cId="534949039" sldId="329"/>
            <ac:cxnSpMk id="19" creationId="{35D4DFFC-28C4-D649-9570-B3DE5133A520}"/>
          </ac:cxnSpMkLst>
        </pc:cxnChg>
      </pc:sldChg>
      <pc:sldChg chg="del">
        <pc:chgData name="Nane Kratzke" userId="971be13ff4ee5ef6" providerId="LiveId" clId="{19075A5A-D245-0240-878E-CFB172C98ECA}" dt="2020-09-22T05:46:19.331" v="178" actId="2696"/>
        <pc:sldMkLst>
          <pc:docMk/>
          <pc:sldMk cId="2967954036" sldId="329"/>
        </pc:sldMkLst>
      </pc:sldChg>
      <pc:sldChg chg="del">
        <pc:chgData name="Nane Kratzke" userId="971be13ff4ee5ef6" providerId="LiveId" clId="{19075A5A-D245-0240-878E-CFB172C98ECA}" dt="2020-09-22T05:46:19.541" v="194" actId="2696"/>
        <pc:sldMkLst>
          <pc:docMk/>
          <pc:sldMk cId="1355761083" sldId="330"/>
        </pc:sldMkLst>
      </pc:sldChg>
      <pc:sldChg chg="add ord">
        <pc:chgData name="Nane Kratzke" userId="971be13ff4ee5ef6" providerId="LiveId" clId="{19075A5A-D245-0240-878E-CFB172C98ECA}" dt="2020-09-23T08:31:39.969" v="22538" actId="20578"/>
        <pc:sldMkLst>
          <pc:docMk/>
          <pc:sldMk cId="3078893197" sldId="330"/>
        </pc:sldMkLst>
      </pc:sldChg>
      <pc:sldChg chg="del">
        <pc:chgData name="Nane Kratzke" userId="971be13ff4ee5ef6" providerId="LiveId" clId="{19075A5A-D245-0240-878E-CFB172C98ECA}" dt="2020-09-22T05:46:19.408" v="184" actId="2696"/>
        <pc:sldMkLst>
          <pc:docMk/>
          <pc:sldMk cId="335871805" sldId="331"/>
        </pc:sldMkLst>
      </pc:sldChg>
      <pc:sldChg chg="modSp add mod">
        <pc:chgData name="Nane Kratzke" userId="971be13ff4ee5ef6" providerId="LiveId" clId="{19075A5A-D245-0240-878E-CFB172C98ECA}" dt="2020-09-23T09:49:49.203" v="23656" actId="20577"/>
        <pc:sldMkLst>
          <pc:docMk/>
          <pc:sldMk cId="2219886769" sldId="331"/>
        </pc:sldMkLst>
        <pc:spChg chg="mod">
          <ac:chgData name="Nane Kratzke" userId="971be13ff4ee5ef6" providerId="LiveId" clId="{19075A5A-D245-0240-878E-CFB172C98ECA}" dt="2020-09-23T09:49:49.203" v="23656" actId="20577"/>
          <ac:spMkLst>
            <pc:docMk/>
            <pc:sldMk cId="2219886769" sldId="331"/>
            <ac:spMk id="2" creationId="{BEBECCD0-0365-6042-8374-D298183801AF}"/>
          </ac:spMkLst>
        </pc:spChg>
        <pc:spChg chg="mod">
          <ac:chgData name="Nane Kratzke" userId="971be13ff4ee5ef6" providerId="LiveId" clId="{19075A5A-D245-0240-878E-CFB172C98ECA}" dt="2020-09-23T09:49:46.361" v="23655" actId="20577"/>
          <ac:spMkLst>
            <pc:docMk/>
            <pc:sldMk cId="2219886769" sldId="331"/>
            <ac:spMk id="6" creationId="{1DD2A273-1E9C-B14C-9873-ECAFF17E685C}"/>
          </ac:spMkLst>
        </pc:spChg>
      </pc:sldChg>
      <pc:sldChg chg="addSp delSp modSp add mod">
        <pc:chgData name="Nane Kratzke" userId="971be13ff4ee5ef6" providerId="LiveId" clId="{19075A5A-D245-0240-878E-CFB172C98ECA}" dt="2020-09-24T12:34:14.661" v="32923" actId="1076"/>
        <pc:sldMkLst>
          <pc:docMk/>
          <pc:sldMk cId="982004980" sldId="332"/>
        </pc:sldMkLst>
        <pc:spChg chg="mod">
          <ac:chgData name="Nane Kratzke" userId="971be13ff4ee5ef6" providerId="LiveId" clId="{19075A5A-D245-0240-878E-CFB172C98ECA}" dt="2020-09-24T12:34:10.293" v="32922" actId="14100"/>
          <ac:spMkLst>
            <pc:docMk/>
            <pc:sldMk cId="982004980" sldId="332"/>
            <ac:spMk id="4" creationId="{1A54BDE3-089A-B947-B36C-1DA2EA047FE2}"/>
          </ac:spMkLst>
        </pc:spChg>
        <pc:spChg chg="del">
          <ac:chgData name="Nane Kratzke" userId="971be13ff4ee5ef6" providerId="LiveId" clId="{19075A5A-D245-0240-878E-CFB172C98ECA}" dt="2020-09-24T09:16:50.865" v="28209" actId="478"/>
          <ac:spMkLst>
            <pc:docMk/>
            <pc:sldMk cId="982004980" sldId="332"/>
            <ac:spMk id="8" creationId="{17A49567-6F8B-AD4E-AA7C-57FEE52C771D}"/>
          </ac:spMkLst>
        </pc:spChg>
        <pc:spChg chg="del">
          <ac:chgData name="Nane Kratzke" userId="971be13ff4ee5ef6" providerId="LiveId" clId="{19075A5A-D245-0240-878E-CFB172C98ECA}" dt="2020-09-24T09:16:53.239" v="28210" actId="478"/>
          <ac:spMkLst>
            <pc:docMk/>
            <pc:sldMk cId="982004980" sldId="332"/>
            <ac:spMk id="9" creationId="{7E39AC3C-D7D5-3F4B-8ECD-B5251D5C44B1}"/>
          </ac:spMkLst>
        </pc:spChg>
        <pc:spChg chg="del">
          <ac:chgData name="Nane Kratzke" userId="971be13ff4ee5ef6" providerId="LiveId" clId="{19075A5A-D245-0240-878E-CFB172C98ECA}" dt="2020-09-24T09:16:54.940" v="28211" actId="478"/>
          <ac:spMkLst>
            <pc:docMk/>
            <pc:sldMk cId="982004980" sldId="332"/>
            <ac:spMk id="10" creationId="{B4195300-5C3F-E44B-B320-1C847BE6087E}"/>
          </ac:spMkLst>
        </pc:spChg>
        <pc:spChg chg="add mod">
          <ac:chgData name="Nane Kratzke" userId="971be13ff4ee5ef6" providerId="LiveId" clId="{19075A5A-D245-0240-878E-CFB172C98ECA}" dt="2020-09-24T12:32:04.625" v="32888" actId="1076"/>
          <ac:spMkLst>
            <pc:docMk/>
            <pc:sldMk cId="982004980" sldId="332"/>
            <ac:spMk id="12" creationId="{90AF0720-D16B-4349-A771-2818C6059C4A}"/>
          </ac:spMkLst>
        </pc:spChg>
        <pc:picChg chg="mod">
          <ac:chgData name="Nane Kratzke" userId="971be13ff4ee5ef6" providerId="LiveId" clId="{19075A5A-D245-0240-878E-CFB172C98ECA}" dt="2020-09-24T12:34:14.661" v="32923" actId="1076"/>
          <ac:picMkLst>
            <pc:docMk/>
            <pc:sldMk cId="982004980" sldId="332"/>
            <ac:picMk id="11" creationId="{9E13CA18-765E-434F-9592-6A89336A66FA}"/>
          </ac:picMkLst>
        </pc:picChg>
      </pc:sldChg>
      <pc:sldChg chg="del">
        <pc:chgData name="Nane Kratzke" userId="971be13ff4ee5ef6" providerId="LiveId" clId="{19075A5A-D245-0240-878E-CFB172C98ECA}" dt="2020-09-22T05:46:19.759" v="214" actId="2696"/>
        <pc:sldMkLst>
          <pc:docMk/>
          <pc:sldMk cId="2225302233" sldId="332"/>
        </pc:sldMkLst>
      </pc:sldChg>
      <pc:sldChg chg="del">
        <pc:chgData name="Nane Kratzke" userId="971be13ff4ee5ef6" providerId="LiveId" clId="{19075A5A-D245-0240-878E-CFB172C98ECA}" dt="2020-09-22T05:46:19.722" v="211" actId="2696"/>
        <pc:sldMkLst>
          <pc:docMk/>
          <pc:sldMk cId="4223858906" sldId="333"/>
        </pc:sldMkLst>
      </pc:sldChg>
      <pc:sldChg chg="del">
        <pc:chgData name="Nane Kratzke" userId="971be13ff4ee5ef6" providerId="LiveId" clId="{19075A5A-D245-0240-878E-CFB172C98ECA}" dt="2020-09-22T05:46:19.503" v="191" actId="2696"/>
        <pc:sldMkLst>
          <pc:docMk/>
          <pc:sldMk cId="889987673" sldId="334"/>
        </pc:sldMkLst>
      </pc:sldChg>
      <pc:sldChg chg="del">
        <pc:chgData name="Nane Kratzke" userId="971be13ff4ee5ef6" providerId="LiveId" clId="{19075A5A-D245-0240-878E-CFB172C98ECA}" dt="2020-09-22T05:46:19.791" v="218" actId="2696"/>
        <pc:sldMkLst>
          <pc:docMk/>
          <pc:sldMk cId="1902238106" sldId="335"/>
        </pc:sldMkLst>
      </pc:sldChg>
      <pc:sldChg chg="del">
        <pc:chgData name="Nane Kratzke" userId="971be13ff4ee5ef6" providerId="LiveId" clId="{19075A5A-D245-0240-878E-CFB172C98ECA}" dt="2020-09-22T05:46:19.752" v="213" actId="2696"/>
        <pc:sldMkLst>
          <pc:docMk/>
          <pc:sldMk cId="1937801618" sldId="336"/>
        </pc:sldMkLst>
      </pc:sldChg>
      <pc:sldChg chg="modSp add mod">
        <pc:chgData name="Nane Kratzke" userId="971be13ff4ee5ef6" providerId="LiveId" clId="{19075A5A-D245-0240-878E-CFB172C98ECA}" dt="2020-09-23T15:00:36.689" v="28147" actId="255"/>
        <pc:sldMkLst>
          <pc:docMk/>
          <pc:sldMk cId="3201834561" sldId="337"/>
        </pc:sldMkLst>
        <pc:spChg chg="mod">
          <ac:chgData name="Nane Kratzke" userId="971be13ff4ee5ef6" providerId="LiveId" clId="{19075A5A-D245-0240-878E-CFB172C98ECA}" dt="2020-09-23T15:00:36.689" v="28147" actId="255"/>
          <ac:spMkLst>
            <pc:docMk/>
            <pc:sldMk cId="3201834561" sldId="337"/>
            <ac:spMk id="4" creationId="{1A1F085B-B0A9-1B43-97C4-4B3A75E7F90D}"/>
          </ac:spMkLst>
        </pc:spChg>
        <pc:picChg chg="mod">
          <ac:chgData name="Nane Kratzke" userId="971be13ff4ee5ef6" providerId="LiveId" clId="{19075A5A-D245-0240-878E-CFB172C98ECA}" dt="2020-09-23T14:48:00.030" v="27980" actId="1076"/>
          <ac:picMkLst>
            <pc:docMk/>
            <pc:sldMk cId="3201834561" sldId="337"/>
            <ac:picMk id="7" creationId="{A6B4AD59-A591-A340-832E-0A904769050F}"/>
          </ac:picMkLst>
        </pc:picChg>
      </pc:sldChg>
      <pc:sldChg chg="addSp delSp modSp add mod">
        <pc:chgData name="Nane Kratzke" userId="971be13ff4ee5ef6" providerId="LiveId" clId="{19075A5A-D245-0240-878E-CFB172C98ECA}" dt="2020-09-24T14:24:00.923" v="37092" actId="1076"/>
        <pc:sldMkLst>
          <pc:docMk/>
          <pc:sldMk cId="596661056" sldId="338"/>
        </pc:sldMkLst>
        <pc:spChg chg="mod">
          <ac:chgData name="Nane Kratzke" userId="971be13ff4ee5ef6" providerId="LiveId" clId="{19075A5A-D245-0240-878E-CFB172C98ECA}" dt="2020-09-24T14:23:20.802" v="37088" actId="20577"/>
          <ac:spMkLst>
            <pc:docMk/>
            <pc:sldMk cId="596661056" sldId="338"/>
            <ac:spMk id="2" creationId="{A4CF4022-BF5C-3940-9B40-C35E57AB4130}"/>
          </ac:spMkLst>
        </pc:spChg>
        <pc:spChg chg="mod">
          <ac:chgData name="Nane Kratzke" userId="971be13ff4ee5ef6" providerId="LiveId" clId="{19075A5A-D245-0240-878E-CFB172C98ECA}" dt="2020-09-24T14:23:44.661" v="37090" actId="20577"/>
          <ac:spMkLst>
            <pc:docMk/>
            <pc:sldMk cId="596661056" sldId="338"/>
            <ac:spMk id="4" creationId="{1A54BDE3-089A-B947-B36C-1DA2EA047FE2}"/>
          </ac:spMkLst>
        </pc:spChg>
        <pc:spChg chg="add mod">
          <ac:chgData name="Nane Kratzke" userId="971be13ff4ee5ef6" providerId="LiveId" clId="{19075A5A-D245-0240-878E-CFB172C98ECA}" dt="2020-09-24T14:21:26.994" v="37080" actId="1076"/>
          <ac:spMkLst>
            <pc:docMk/>
            <pc:sldMk cId="596661056" sldId="338"/>
            <ac:spMk id="6" creationId="{134688E8-5640-0A4B-8A7A-7CF1F3DE5E6C}"/>
          </ac:spMkLst>
        </pc:spChg>
        <pc:spChg chg="mod">
          <ac:chgData name="Nane Kratzke" userId="971be13ff4ee5ef6" providerId="LiveId" clId="{19075A5A-D245-0240-878E-CFB172C98ECA}" dt="2020-09-24T14:12:33.351" v="37061" actId="20577"/>
          <ac:spMkLst>
            <pc:docMk/>
            <pc:sldMk cId="596661056" sldId="338"/>
            <ac:spMk id="12" creationId="{7852A9B7-3B4B-AF48-BC36-5419D76C0EAF}"/>
          </ac:spMkLst>
        </pc:spChg>
        <pc:picChg chg="mod">
          <ac:chgData name="Nane Kratzke" userId="971be13ff4ee5ef6" providerId="LiveId" clId="{19075A5A-D245-0240-878E-CFB172C98ECA}" dt="2020-09-24T14:24:00.923" v="37092" actId="1076"/>
          <ac:picMkLst>
            <pc:docMk/>
            <pc:sldMk cId="596661056" sldId="338"/>
            <ac:picMk id="8" creationId="{0EE2414F-B35A-CA4A-B4B5-5B86E36F88E1}"/>
          </ac:picMkLst>
        </pc:picChg>
        <pc:picChg chg="del">
          <ac:chgData name="Nane Kratzke" userId="971be13ff4ee5ef6" providerId="LiveId" clId="{19075A5A-D245-0240-878E-CFB172C98ECA}" dt="2020-09-24T14:23:56.369" v="37091" actId="478"/>
          <ac:picMkLst>
            <pc:docMk/>
            <pc:sldMk cId="596661056" sldId="338"/>
            <ac:picMk id="9" creationId="{597FA084-F94C-354E-8DC7-012902E3CEC5}"/>
          </ac:picMkLst>
        </pc:picChg>
      </pc:sldChg>
      <pc:sldChg chg="delSp modSp add mod">
        <pc:chgData name="Nane Kratzke" userId="971be13ff4ee5ef6" providerId="LiveId" clId="{19075A5A-D245-0240-878E-CFB172C98ECA}" dt="2020-09-24T14:44:20.088" v="38120" actId="1076"/>
        <pc:sldMkLst>
          <pc:docMk/>
          <pc:sldMk cId="1508817570" sldId="339"/>
        </pc:sldMkLst>
        <pc:spChg chg="mod">
          <ac:chgData name="Nane Kratzke" userId="971be13ff4ee5ef6" providerId="LiveId" clId="{19075A5A-D245-0240-878E-CFB172C98ECA}" dt="2020-09-24T14:44:12.021" v="38119" actId="403"/>
          <ac:spMkLst>
            <pc:docMk/>
            <pc:sldMk cId="1508817570" sldId="339"/>
            <ac:spMk id="4" creationId="{1A54BDE3-089A-B947-B36C-1DA2EA047FE2}"/>
          </ac:spMkLst>
        </pc:spChg>
        <pc:spChg chg="mod">
          <ac:chgData name="Nane Kratzke" userId="971be13ff4ee5ef6" providerId="LiveId" clId="{19075A5A-D245-0240-878E-CFB172C98ECA}" dt="2020-09-24T14:43:44.978" v="38113" actId="14100"/>
          <ac:spMkLst>
            <pc:docMk/>
            <pc:sldMk cId="1508817570" sldId="339"/>
            <ac:spMk id="7" creationId="{FFC30D2D-B621-5F44-AD0F-8CEAD655D8CB}"/>
          </ac:spMkLst>
        </pc:spChg>
        <pc:spChg chg="mod">
          <ac:chgData name="Nane Kratzke" userId="971be13ff4ee5ef6" providerId="LiveId" clId="{19075A5A-D245-0240-878E-CFB172C98ECA}" dt="2020-09-24T14:44:20.088" v="38120" actId="1076"/>
          <ac:spMkLst>
            <pc:docMk/>
            <pc:sldMk cId="1508817570" sldId="339"/>
            <ac:spMk id="9" creationId="{BC66D217-D0C7-AA4E-914C-666732F02B44}"/>
          </ac:spMkLst>
        </pc:spChg>
        <pc:spChg chg="mod">
          <ac:chgData name="Nane Kratzke" userId="971be13ff4ee5ef6" providerId="LiveId" clId="{19075A5A-D245-0240-878E-CFB172C98ECA}" dt="2020-09-24T14:44:00.274" v="38116" actId="1076"/>
          <ac:spMkLst>
            <pc:docMk/>
            <pc:sldMk cId="1508817570" sldId="339"/>
            <ac:spMk id="10" creationId="{86BB4EED-806D-DD4A-A77A-EE4631A3CE1F}"/>
          </ac:spMkLst>
        </pc:spChg>
        <pc:picChg chg="del">
          <ac:chgData name="Nane Kratzke" userId="971be13ff4ee5ef6" providerId="LiveId" clId="{19075A5A-D245-0240-878E-CFB172C98ECA}" dt="2020-09-24T14:38:36.150" v="37806" actId="478"/>
          <ac:picMkLst>
            <pc:docMk/>
            <pc:sldMk cId="1508817570" sldId="339"/>
            <ac:picMk id="11" creationId="{EFFDDBF0-5DE4-404D-A624-C153540C4D12}"/>
          </ac:picMkLst>
        </pc:picChg>
      </pc:sldChg>
      <pc:sldChg chg="addSp delSp modSp add mod">
        <pc:chgData name="Nane Kratzke" userId="971be13ff4ee5ef6" providerId="LiveId" clId="{19075A5A-D245-0240-878E-CFB172C98ECA}" dt="2020-09-24T14:48:41.205" v="38156" actId="1076"/>
        <pc:sldMkLst>
          <pc:docMk/>
          <pc:sldMk cId="2273577900" sldId="340"/>
        </pc:sldMkLst>
        <pc:spChg chg="mod">
          <ac:chgData name="Nane Kratzke" userId="971be13ff4ee5ef6" providerId="LiveId" clId="{19075A5A-D245-0240-878E-CFB172C98ECA}" dt="2020-09-24T14:47:39.058" v="38139" actId="14100"/>
          <ac:spMkLst>
            <pc:docMk/>
            <pc:sldMk cId="2273577900" sldId="340"/>
            <ac:spMk id="4" creationId="{1A54BDE3-089A-B947-B36C-1DA2EA047FE2}"/>
          </ac:spMkLst>
        </pc:spChg>
        <pc:spChg chg="add mod">
          <ac:chgData name="Nane Kratzke" userId="971be13ff4ee5ef6" providerId="LiveId" clId="{19075A5A-D245-0240-878E-CFB172C98ECA}" dt="2020-09-24T14:48:41.205" v="38156" actId="1076"/>
          <ac:spMkLst>
            <pc:docMk/>
            <pc:sldMk cId="2273577900" sldId="340"/>
            <ac:spMk id="6" creationId="{8C2CDB3B-D62B-5041-8602-772AC75E070E}"/>
          </ac:spMkLst>
        </pc:spChg>
        <pc:spChg chg="del">
          <ac:chgData name="Nane Kratzke" userId="971be13ff4ee5ef6" providerId="LiveId" clId="{19075A5A-D245-0240-878E-CFB172C98ECA}" dt="2020-09-24T14:46:15.633" v="38125" actId="478"/>
          <ac:spMkLst>
            <pc:docMk/>
            <pc:sldMk cId="2273577900" sldId="340"/>
            <ac:spMk id="9" creationId="{C2EFB732-DF93-E74C-A208-E9E925FA19DE}"/>
          </ac:spMkLst>
        </pc:spChg>
        <pc:spChg chg="del">
          <ac:chgData name="Nane Kratzke" userId="971be13ff4ee5ef6" providerId="LiveId" clId="{19075A5A-D245-0240-878E-CFB172C98ECA}" dt="2020-09-24T14:46:19.131" v="38126" actId="478"/>
          <ac:spMkLst>
            <pc:docMk/>
            <pc:sldMk cId="2273577900" sldId="340"/>
            <ac:spMk id="10" creationId="{1A5E4309-83B1-9E4A-B60B-E08A957755DB}"/>
          </ac:spMkLst>
        </pc:spChg>
        <pc:spChg chg="del">
          <ac:chgData name="Nane Kratzke" userId="971be13ff4ee5ef6" providerId="LiveId" clId="{19075A5A-D245-0240-878E-CFB172C98ECA}" dt="2020-09-24T14:46:21.889" v="38127" actId="478"/>
          <ac:spMkLst>
            <pc:docMk/>
            <pc:sldMk cId="2273577900" sldId="340"/>
            <ac:spMk id="11" creationId="{18938D84-C29E-DB44-9D4A-1ED262027EB9}"/>
          </ac:spMkLst>
        </pc:spChg>
        <pc:picChg chg="mod">
          <ac:chgData name="Nane Kratzke" userId="971be13ff4ee5ef6" providerId="LiveId" clId="{19075A5A-D245-0240-878E-CFB172C98ECA}" dt="2020-09-24T14:46:40.212" v="38131" actId="1076"/>
          <ac:picMkLst>
            <pc:docMk/>
            <pc:sldMk cId="2273577900" sldId="340"/>
            <ac:picMk id="7" creationId="{00273028-913E-BC4E-9ECA-D9D5048CEE31}"/>
          </ac:picMkLst>
        </pc:picChg>
      </pc:sldChg>
      <pc:sldChg chg="addSp delSp modSp add mod ord">
        <pc:chgData name="Nane Kratzke" userId="971be13ff4ee5ef6" providerId="LiveId" clId="{19075A5A-D245-0240-878E-CFB172C98ECA}" dt="2020-09-25T06:47:55.036" v="43840" actId="1076"/>
        <pc:sldMkLst>
          <pc:docMk/>
          <pc:sldMk cId="883740929" sldId="342"/>
        </pc:sldMkLst>
        <pc:spChg chg="del">
          <ac:chgData name="Nane Kratzke" userId="971be13ff4ee5ef6" providerId="LiveId" clId="{19075A5A-D245-0240-878E-CFB172C98ECA}" dt="2020-09-25T06:33:21.305" v="43553" actId="478"/>
          <ac:spMkLst>
            <pc:docMk/>
            <pc:sldMk cId="883740929" sldId="342"/>
            <ac:spMk id="4" creationId="{1A54BDE3-089A-B947-B36C-1DA2EA047FE2}"/>
          </ac:spMkLst>
        </pc:spChg>
        <pc:spChg chg="add del mod">
          <ac:chgData name="Nane Kratzke" userId="971be13ff4ee5ef6" providerId="LiveId" clId="{19075A5A-D245-0240-878E-CFB172C98ECA}" dt="2020-09-25T06:33:25.079" v="43554" actId="478"/>
          <ac:spMkLst>
            <pc:docMk/>
            <pc:sldMk cId="883740929" sldId="342"/>
            <ac:spMk id="7" creationId="{03314641-9945-3C40-AD44-698A52B8E7B4}"/>
          </ac:spMkLst>
        </pc:spChg>
        <pc:spChg chg="mod">
          <ac:chgData name="Nane Kratzke" userId="971be13ff4ee5ef6" providerId="LiveId" clId="{19075A5A-D245-0240-878E-CFB172C98ECA}" dt="2020-09-25T06:43:06.789" v="43799" actId="20577"/>
          <ac:spMkLst>
            <pc:docMk/>
            <pc:sldMk cId="883740929" sldId="342"/>
            <ac:spMk id="10" creationId="{5A03F048-D319-5A4B-A0D6-B05FF2F39D68}"/>
          </ac:spMkLst>
        </pc:spChg>
        <pc:spChg chg="mod">
          <ac:chgData name="Nane Kratzke" userId="971be13ff4ee5ef6" providerId="LiveId" clId="{19075A5A-D245-0240-878E-CFB172C98ECA}" dt="2020-09-25T06:39:31.176" v="43755" actId="1076"/>
          <ac:spMkLst>
            <pc:docMk/>
            <pc:sldMk cId="883740929" sldId="342"/>
            <ac:spMk id="11" creationId="{68DD41EB-32FB-F444-B063-98AD644BCCA7}"/>
          </ac:spMkLst>
        </pc:spChg>
        <pc:spChg chg="mod">
          <ac:chgData name="Nane Kratzke" userId="971be13ff4ee5ef6" providerId="LiveId" clId="{19075A5A-D245-0240-878E-CFB172C98ECA}" dt="2020-09-25T06:39:46.428" v="43759" actId="14100"/>
          <ac:spMkLst>
            <pc:docMk/>
            <pc:sldMk cId="883740929" sldId="342"/>
            <ac:spMk id="12" creationId="{FFFE009A-F0D2-0547-8B32-CB8F9915007B}"/>
          </ac:spMkLst>
        </pc:spChg>
        <pc:spChg chg="add del mod">
          <ac:chgData name="Nane Kratzke" userId="971be13ff4ee5ef6" providerId="LiveId" clId="{19075A5A-D245-0240-878E-CFB172C98ECA}" dt="2020-09-25T06:44:37.038" v="43818" actId="478"/>
          <ac:spMkLst>
            <pc:docMk/>
            <pc:sldMk cId="883740929" sldId="342"/>
            <ac:spMk id="13" creationId="{43E3F01C-44FD-094B-8AB6-8F793389207A}"/>
          </ac:spMkLst>
        </pc:spChg>
        <pc:spChg chg="add mod">
          <ac:chgData name="Nane Kratzke" userId="971be13ff4ee5ef6" providerId="LiveId" clId="{19075A5A-D245-0240-878E-CFB172C98ECA}" dt="2020-09-25T06:39:27.448" v="43754" actId="1076"/>
          <ac:spMkLst>
            <pc:docMk/>
            <pc:sldMk cId="883740929" sldId="342"/>
            <ac:spMk id="14" creationId="{17321740-D934-7645-A99D-E29EE7411AC1}"/>
          </ac:spMkLst>
        </pc:spChg>
        <pc:spChg chg="add mod">
          <ac:chgData name="Nane Kratzke" userId="971be13ff4ee5ef6" providerId="LiveId" clId="{19075A5A-D245-0240-878E-CFB172C98ECA}" dt="2020-09-25T06:42:31.680" v="43778" actId="1582"/>
          <ac:spMkLst>
            <pc:docMk/>
            <pc:sldMk cId="883740929" sldId="342"/>
            <ac:spMk id="17" creationId="{D2C434BE-8BCE-DC43-B826-0B5B3DD80391}"/>
          </ac:spMkLst>
        </pc:spChg>
        <pc:spChg chg="add del mod">
          <ac:chgData name="Nane Kratzke" userId="971be13ff4ee5ef6" providerId="LiveId" clId="{19075A5A-D245-0240-878E-CFB172C98ECA}" dt="2020-09-25T06:45:08.636" v="43819" actId="478"/>
          <ac:spMkLst>
            <pc:docMk/>
            <pc:sldMk cId="883740929" sldId="342"/>
            <ac:spMk id="18" creationId="{07105EAC-4209-DA4B-B663-253926C0B595}"/>
          </ac:spMkLst>
        </pc:spChg>
        <pc:spChg chg="add mod">
          <ac:chgData name="Nane Kratzke" userId="971be13ff4ee5ef6" providerId="LiveId" clId="{19075A5A-D245-0240-878E-CFB172C98ECA}" dt="2020-09-25T06:45:47.913" v="43827" actId="14100"/>
          <ac:spMkLst>
            <pc:docMk/>
            <pc:sldMk cId="883740929" sldId="342"/>
            <ac:spMk id="26" creationId="{C286953B-79A3-C64F-8AA3-E4B9990C7F2E}"/>
          </ac:spMkLst>
        </pc:spChg>
        <pc:picChg chg="del">
          <ac:chgData name="Nane Kratzke" userId="971be13ff4ee5ef6" providerId="LiveId" clId="{19075A5A-D245-0240-878E-CFB172C98ECA}" dt="2020-09-25T06:33:08.973" v="43552" actId="478"/>
          <ac:picMkLst>
            <pc:docMk/>
            <pc:sldMk cId="883740929" sldId="342"/>
            <ac:picMk id="9" creationId="{69D028E7-0D22-C846-BF8F-D434B9A0C1BC}"/>
          </ac:picMkLst>
        </pc:picChg>
        <pc:picChg chg="add mod">
          <ac:chgData name="Nane Kratzke" userId="971be13ff4ee5ef6" providerId="LiveId" clId="{19075A5A-D245-0240-878E-CFB172C98ECA}" dt="2020-09-25T06:41:20.464" v="43768" actId="1076"/>
          <ac:picMkLst>
            <pc:docMk/>
            <pc:sldMk cId="883740929" sldId="342"/>
            <ac:picMk id="15" creationId="{F8173BA4-12DA-0749-9E33-5D7B9F4E93B5}"/>
          </ac:picMkLst>
        </pc:picChg>
        <pc:picChg chg="add mod">
          <ac:chgData name="Nane Kratzke" userId="971be13ff4ee5ef6" providerId="LiveId" clId="{19075A5A-D245-0240-878E-CFB172C98ECA}" dt="2020-09-25T06:41:09.493" v="43766" actId="1076"/>
          <ac:picMkLst>
            <pc:docMk/>
            <pc:sldMk cId="883740929" sldId="342"/>
            <ac:picMk id="16" creationId="{64ED2824-8C30-3842-A779-E41E94E21812}"/>
          </ac:picMkLst>
        </pc:picChg>
        <pc:picChg chg="add mod">
          <ac:chgData name="Nane Kratzke" userId="971be13ff4ee5ef6" providerId="LiveId" clId="{19075A5A-D245-0240-878E-CFB172C98ECA}" dt="2020-09-25T06:47:55.036" v="43840" actId="1076"/>
          <ac:picMkLst>
            <pc:docMk/>
            <pc:sldMk cId="883740929" sldId="342"/>
            <ac:picMk id="31" creationId="{34A46797-66B2-B44A-A70E-E02217B393C3}"/>
          </ac:picMkLst>
        </pc:picChg>
        <pc:cxnChg chg="add del mod">
          <ac:chgData name="Nane Kratzke" userId="971be13ff4ee5ef6" providerId="LiveId" clId="{19075A5A-D245-0240-878E-CFB172C98ECA}" dt="2020-09-25T06:44:33.478" v="43816" actId="478"/>
          <ac:cxnSpMkLst>
            <pc:docMk/>
            <pc:sldMk cId="883740929" sldId="342"/>
            <ac:cxnSpMk id="20" creationId="{D1A99DB8-9AE2-C444-99DA-673C04FB42E5}"/>
          </ac:cxnSpMkLst>
        </pc:cxnChg>
        <pc:cxnChg chg="add mod">
          <ac:chgData name="Nane Kratzke" userId="971be13ff4ee5ef6" providerId="LiveId" clId="{19075A5A-D245-0240-878E-CFB172C98ECA}" dt="2020-09-25T06:46:47.547" v="43834" actId="14861"/>
          <ac:cxnSpMkLst>
            <pc:docMk/>
            <pc:sldMk cId="883740929" sldId="342"/>
            <ac:cxnSpMk id="28" creationId="{F97ADC72-64F2-BC44-A51F-5E386CC3F97F}"/>
          </ac:cxnSpMkLst>
        </pc:cxnChg>
      </pc:sldChg>
      <pc:sldChg chg="addSp delSp modSp add mod">
        <pc:chgData name="Nane Kratzke" userId="971be13ff4ee5ef6" providerId="LiveId" clId="{19075A5A-D245-0240-878E-CFB172C98ECA}" dt="2020-09-25T06:53:16.467" v="44031"/>
        <pc:sldMkLst>
          <pc:docMk/>
          <pc:sldMk cId="1623516218" sldId="343"/>
        </pc:sldMkLst>
        <pc:picChg chg="del">
          <ac:chgData name="Nane Kratzke" userId="971be13ff4ee5ef6" providerId="LiveId" clId="{19075A5A-D245-0240-878E-CFB172C98ECA}" dt="2020-09-25T06:53:01.739" v="44025" actId="21"/>
          <ac:picMkLst>
            <pc:docMk/>
            <pc:sldMk cId="1623516218" sldId="343"/>
            <ac:picMk id="7" creationId="{7BA030DF-024C-3C49-8781-4F3DABA73DEA}"/>
          </ac:picMkLst>
        </pc:picChg>
        <pc:picChg chg="mod">
          <ac:chgData name="Nane Kratzke" userId="971be13ff4ee5ef6" providerId="LiveId" clId="{19075A5A-D245-0240-878E-CFB172C98ECA}" dt="2020-09-25T06:52:44.100" v="44024" actId="2085"/>
          <ac:picMkLst>
            <pc:docMk/>
            <pc:sldMk cId="1623516218" sldId="343"/>
            <ac:picMk id="9" creationId="{BFBB9838-56EC-CB4B-91B0-179D2F5B8615}"/>
          </ac:picMkLst>
        </pc:picChg>
        <pc:picChg chg="add mod">
          <ac:chgData name="Nane Kratzke" userId="971be13ff4ee5ef6" providerId="LiveId" clId="{19075A5A-D245-0240-878E-CFB172C98ECA}" dt="2020-09-25T06:53:16.467" v="44031"/>
          <ac:picMkLst>
            <pc:docMk/>
            <pc:sldMk cId="1623516218" sldId="343"/>
            <ac:picMk id="12" creationId="{8D037730-9C83-FA49-AE80-AA2329E19B3D}"/>
          </ac:picMkLst>
        </pc:picChg>
      </pc:sldChg>
      <pc:sldChg chg="addSp delSp modSp add mod ord">
        <pc:chgData name="Nane Kratzke" userId="971be13ff4ee5ef6" providerId="LiveId" clId="{19075A5A-D245-0240-878E-CFB172C98ECA}" dt="2020-09-24T15:19:32.091" v="39178" actId="14861"/>
        <pc:sldMkLst>
          <pc:docMk/>
          <pc:sldMk cId="3306450770" sldId="344"/>
        </pc:sldMkLst>
        <pc:spChg chg="mod">
          <ac:chgData name="Nane Kratzke" userId="971be13ff4ee5ef6" providerId="LiveId" clId="{19075A5A-D245-0240-878E-CFB172C98ECA}" dt="2020-09-24T15:17:55.460" v="39164" actId="1076"/>
          <ac:spMkLst>
            <pc:docMk/>
            <pc:sldMk cId="3306450770" sldId="344"/>
            <ac:spMk id="4" creationId="{1A54BDE3-089A-B947-B36C-1DA2EA047FE2}"/>
          </ac:spMkLst>
        </pc:spChg>
        <pc:spChg chg="add del mod">
          <ac:chgData name="Nane Kratzke" userId="971be13ff4ee5ef6" providerId="LiveId" clId="{19075A5A-D245-0240-878E-CFB172C98ECA}" dt="2020-09-24T15:14:28.494" v="39042" actId="1036"/>
          <ac:spMkLst>
            <pc:docMk/>
            <pc:sldMk cId="3306450770" sldId="344"/>
            <ac:spMk id="5" creationId="{AFB4BCAF-7B0C-5241-A55F-A9D6E8CC8173}"/>
          </ac:spMkLst>
        </pc:spChg>
        <pc:spChg chg="add mod">
          <ac:chgData name="Nane Kratzke" userId="971be13ff4ee5ef6" providerId="LiveId" clId="{19075A5A-D245-0240-878E-CFB172C98ECA}" dt="2020-09-24T15:11:59.859" v="39007" actId="1076"/>
          <ac:spMkLst>
            <pc:docMk/>
            <pc:sldMk cId="3306450770" sldId="344"/>
            <ac:spMk id="6" creationId="{56409B46-5CF0-104F-9079-495AA7C0D088}"/>
          </ac:spMkLst>
        </pc:spChg>
        <pc:spChg chg="mod">
          <ac:chgData name="Nane Kratzke" userId="971be13ff4ee5ef6" providerId="LiveId" clId="{19075A5A-D245-0240-878E-CFB172C98ECA}" dt="2020-09-24T15:14:48.655" v="39044" actId="1076"/>
          <ac:spMkLst>
            <pc:docMk/>
            <pc:sldMk cId="3306450770" sldId="344"/>
            <ac:spMk id="10" creationId="{16434EBC-48FC-C241-AB56-2AAD726A2EF8}"/>
          </ac:spMkLst>
        </pc:spChg>
        <pc:spChg chg="mod">
          <ac:chgData name="Nane Kratzke" userId="971be13ff4ee5ef6" providerId="LiveId" clId="{19075A5A-D245-0240-878E-CFB172C98ECA}" dt="2020-09-24T15:14:48.655" v="39044" actId="1076"/>
          <ac:spMkLst>
            <pc:docMk/>
            <pc:sldMk cId="3306450770" sldId="344"/>
            <ac:spMk id="11" creationId="{2D3F1FC2-64E7-2F4C-AD16-DB779493F41B}"/>
          </ac:spMkLst>
        </pc:spChg>
        <pc:spChg chg="mod">
          <ac:chgData name="Nane Kratzke" userId="971be13ff4ee5ef6" providerId="LiveId" clId="{19075A5A-D245-0240-878E-CFB172C98ECA}" dt="2020-09-24T15:14:48.655" v="39044" actId="1076"/>
          <ac:spMkLst>
            <pc:docMk/>
            <pc:sldMk cId="3306450770" sldId="344"/>
            <ac:spMk id="12" creationId="{BE372825-9698-0741-92C0-0E09CAAFC044}"/>
          </ac:spMkLst>
        </pc:spChg>
        <pc:spChg chg="mod">
          <ac:chgData name="Nane Kratzke" userId="971be13ff4ee5ef6" providerId="LiveId" clId="{19075A5A-D245-0240-878E-CFB172C98ECA}" dt="2020-09-24T15:14:48.655" v="39044" actId="1076"/>
          <ac:spMkLst>
            <pc:docMk/>
            <pc:sldMk cId="3306450770" sldId="344"/>
            <ac:spMk id="13" creationId="{F111D6F3-0423-B14C-B5FC-9422280255C5}"/>
          </ac:spMkLst>
        </pc:spChg>
        <pc:spChg chg="add mod">
          <ac:chgData name="Nane Kratzke" userId="971be13ff4ee5ef6" providerId="LiveId" clId="{19075A5A-D245-0240-878E-CFB172C98ECA}" dt="2020-09-24T15:19:32.091" v="39178" actId="14861"/>
          <ac:spMkLst>
            <pc:docMk/>
            <pc:sldMk cId="3306450770" sldId="344"/>
            <ac:spMk id="14" creationId="{03E4853E-51FD-D645-8E9E-A4477B8250F5}"/>
          </ac:spMkLst>
        </pc:spChg>
        <pc:spChg chg="mod">
          <ac:chgData name="Nane Kratzke" userId="971be13ff4ee5ef6" providerId="LiveId" clId="{19075A5A-D245-0240-878E-CFB172C98ECA}" dt="2020-09-24T15:14:48.655" v="39044" actId="1076"/>
          <ac:spMkLst>
            <pc:docMk/>
            <pc:sldMk cId="3306450770" sldId="344"/>
            <ac:spMk id="15" creationId="{E662669C-7CC4-9C45-981E-5264478E1AF6}"/>
          </ac:spMkLst>
        </pc:spChg>
        <pc:spChg chg="mod">
          <ac:chgData name="Nane Kratzke" userId="971be13ff4ee5ef6" providerId="LiveId" clId="{19075A5A-D245-0240-878E-CFB172C98ECA}" dt="2020-09-24T15:14:48.655" v="39044" actId="1076"/>
          <ac:spMkLst>
            <pc:docMk/>
            <pc:sldMk cId="3306450770" sldId="344"/>
            <ac:spMk id="16" creationId="{C60724C8-0A6F-8E48-9DAE-440C0042929E}"/>
          </ac:spMkLst>
        </pc:spChg>
        <pc:spChg chg="add del">
          <ac:chgData name="Nane Kratzke" userId="971be13ff4ee5ef6" providerId="LiveId" clId="{19075A5A-D245-0240-878E-CFB172C98ECA}" dt="2020-09-24T15:13:40.018" v="39028" actId="478"/>
          <ac:spMkLst>
            <pc:docMk/>
            <pc:sldMk cId="3306450770" sldId="344"/>
            <ac:spMk id="17" creationId="{50800248-8587-D14C-BC26-DD63148E5E6E}"/>
          </ac:spMkLst>
        </pc:spChg>
        <pc:spChg chg="add mod">
          <ac:chgData name="Nane Kratzke" userId="971be13ff4ee5ef6" providerId="LiveId" clId="{19075A5A-D245-0240-878E-CFB172C98ECA}" dt="2020-09-24T15:12:36.509" v="39016"/>
          <ac:spMkLst>
            <pc:docMk/>
            <pc:sldMk cId="3306450770" sldId="344"/>
            <ac:spMk id="18" creationId="{D4DE9A96-8678-7847-9FF2-235DF19480D1}"/>
          </ac:spMkLst>
        </pc:spChg>
        <pc:picChg chg="del mod modCrop">
          <ac:chgData name="Nane Kratzke" userId="971be13ff4ee5ef6" providerId="LiveId" clId="{19075A5A-D245-0240-878E-CFB172C98ECA}" dt="2020-09-24T15:15:37.601" v="39053" actId="478"/>
          <ac:picMkLst>
            <pc:docMk/>
            <pc:sldMk cId="3306450770" sldId="344"/>
            <ac:picMk id="8" creationId="{E886A129-ED34-2043-92AA-C2DE33ABED84}"/>
          </ac:picMkLst>
        </pc:picChg>
        <pc:picChg chg="add mod">
          <ac:chgData name="Nane Kratzke" userId="971be13ff4ee5ef6" providerId="LiveId" clId="{19075A5A-D245-0240-878E-CFB172C98ECA}" dt="2020-09-24T15:19:27.549" v="39177" actId="14861"/>
          <ac:picMkLst>
            <pc:docMk/>
            <pc:sldMk cId="3306450770" sldId="344"/>
            <ac:picMk id="19" creationId="{CE5F36C5-DE7E-8B4A-A22B-760E86EBBC6B}"/>
          </ac:picMkLst>
        </pc:picChg>
        <pc:picChg chg="add mod">
          <ac:chgData name="Nane Kratzke" userId="971be13ff4ee5ef6" providerId="LiveId" clId="{19075A5A-D245-0240-878E-CFB172C98ECA}" dt="2020-09-24T15:19:27.549" v="39177" actId="14861"/>
          <ac:picMkLst>
            <pc:docMk/>
            <pc:sldMk cId="3306450770" sldId="344"/>
            <ac:picMk id="20" creationId="{8B6C80FC-59DC-D24A-B470-1C6596F2AE5D}"/>
          </ac:picMkLst>
        </pc:picChg>
        <pc:picChg chg="add mod">
          <ac:chgData name="Nane Kratzke" userId="971be13ff4ee5ef6" providerId="LiveId" clId="{19075A5A-D245-0240-878E-CFB172C98ECA}" dt="2020-09-24T15:19:27.549" v="39177" actId="14861"/>
          <ac:picMkLst>
            <pc:docMk/>
            <pc:sldMk cId="3306450770" sldId="344"/>
            <ac:picMk id="21" creationId="{DCADC98B-4B86-934D-AD5F-B7E7D71CCBB7}"/>
          </ac:picMkLst>
        </pc:picChg>
      </pc:sldChg>
      <pc:sldChg chg="addSp delSp modSp add mod ord">
        <pc:chgData name="Nane Kratzke" userId="971be13ff4ee5ef6" providerId="LiveId" clId="{19075A5A-D245-0240-878E-CFB172C98ECA}" dt="2020-09-24T15:08:46.923" v="38978" actId="2711"/>
        <pc:sldMkLst>
          <pc:docMk/>
          <pc:sldMk cId="1536310720" sldId="345"/>
        </pc:sldMkLst>
        <pc:spChg chg="mod">
          <ac:chgData name="Nane Kratzke" userId="971be13ff4ee5ef6" providerId="LiveId" clId="{19075A5A-D245-0240-878E-CFB172C98ECA}" dt="2020-09-24T15:08:18.512" v="38974" actId="20577"/>
          <ac:spMkLst>
            <pc:docMk/>
            <pc:sldMk cId="1536310720" sldId="345"/>
            <ac:spMk id="2" creationId="{A4CF4022-BF5C-3940-9B40-C35E57AB4130}"/>
          </ac:spMkLst>
        </pc:spChg>
        <pc:spChg chg="mod">
          <ac:chgData name="Nane Kratzke" userId="971be13ff4ee5ef6" providerId="LiveId" clId="{19075A5A-D245-0240-878E-CFB172C98ECA}" dt="2020-09-24T15:02:44.384" v="38626" actId="404"/>
          <ac:spMkLst>
            <pc:docMk/>
            <pc:sldMk cId="1536310720" sldId="345"/>
            <ac:spMk id="4" creationId="{1A54BDE3-089A-B947-B36C-1DA2EA047FE2}"/>
          </ac:spMkLst>
        </pc:spChg>
        <pc:spChg chg="add mod">
          <ac:chgData name="Nane Kratzke" userId="971be13ff4ee5ef6" providerId="LiveId" clId="{19075A5A-D245-0240-878E-CFB172C98ECA}" dt="2020-09-24T15:08:04.523" v="38971" actId="113"/>
          <ac:spMkLst>
            <pc:docMk/>
            <pc:sldMk cId="1536310720" sldId="345"/>
            <ac:spMk id="6" creationId="{0B35A60C-E164-A64E-8E7B-306885C21D59}"/>
          </ac:spMkLst>
        </pc:spChg>
        <pc:spChg chg="add mod">
          <ac:chgData name="Nane Kratzke" userId="971be13ff4ee5ef6" providerId="LiveId" clId="{19075A5A-D245-0240-878E-CFB172C98ECA}" dt="2020-09-24T15:07:50.151" v="38969" actId="1076"/>
          <ac:spMkLst>
            <pc:docMk/>
            <pc:sldMk cId="1536310720" sldId="345"/>
            <ac:spMk id="7" creationId="{7AF7FF9D-C1AD-E343-B36F-5959C075BA38}"/>
          </ac:spMkLst>
        </pc:spChg>
        <pc:spChg chg="del">
          <ac:chgData name="Nane Kratzke" userId="971be13ff4ee5ef6" providerId="LiveId" clId="{19075A5A-D245-0240-878E-CFB172C98ECA}" dt="2020-09-24T14:58:01.315" v="38561" actId="478"/>
          <ac:spMkLst>
            <pc:docMk/>
            <pc:sldMk cId="1536310720" sldId="345"/>
            <ac:spMk id="9" creationId="{C10AAD7E-9DD5-1343-8A17-3F9C4D0B8DD9}"/>
          </ac:spMkLst>
        </pc:spChg>
        <pc:spChg chg="del">
          <ac:chgData name="Nane Kratzke" userId="971be13ff4ee5ef6" providerId="LiveId" clId="{19075A5A-D245-0240-878E-CFB172C98ECA}" dt="2020-09-24T14:58:13.852" v="38565" actId="478"/>
          <ac:spMkLst>
            <pc:docMk/>
            <pc:sldMk cId="1536310720" sldId="345"/>
            <ac:spMk id="11" creationId="{8F82CDB8-B86E-A84E-B5AB-3E0F2043BA8D}"/>
          </ac:spMkLst>
        </pc:spChg>
        <pc:spChg chg="del">
          <ac:chgData name="Nane Kratzke" userId="971be13ff4ee5ef6" providerId="LiveId" clId="{19075A5A-D245-0240-878E-CFB172C98ECA}" dt="2020-09-24T14:58:11.170" v="38564" actId="478"/>
          <ac:spMkLst>
            <pc:docMk/>
            <pc:sldMk cId="1536310720" sldId="345"/>
            <ac:spMk id="12" creationId="{D5E25A22-15A5-A649-AEED-6542DBAA7A3C}"/>
          </ac:spMkLst>
        </pc:spChg>
        <pc:spChg chg="del">
          <ac:chgData name="Nane Kratzke" userId="971be13ff4ee5ef6" providerId="LiveId" clId="{19075A5A-D245-0240-878E-CFB172C98ECA}" dt="2020-09-24T14:58:04.585" v="38562" actId="478"/>
          <ac:spMkLst>
            <pc:docMk/>
            <pc:sldMk cId="1536310720" sldId="345"/>
            <ac:spMk id="13" creationId="{6F6E5405-0B57-FC4E-8832-4E6DA7A3CE9D}"/>
          </ac:spMkLst>
        </pc:spChg>
        <pc:spChg chg="del">
          <ac:chgData name="Nane Kratzke" userId="971be13ff4ee5ef6" providerId="LiveId" clId="{19075A5A-D245-0240-878E-CFB172C98ECA}" dt="2020-09-24T14:58:08.184" v="38563" actId="478"/>
          <ac:spMkLst>
            <pc:docMk/>
            <pc:sldMk cId="1536310720" sldId="345"/>
            <ac:spMk id="14" creationId="{610F4679-19BA-1149-BA88-1DB1D6B7FA74}"/>
          </ac:spMkLst>
        </pc:spChg>
        <pc:spChg chg="add mod">
          <ac:chgData name="Nane Kratzke" userId="971be13ff4ee5ef6" providerId="LiveId" clId="{19075A5A-D245-0240-878E-CFB172C98ECA}" dt="2020-09-24T15:08:46.923" v="38978" actId="2711"/>
          <ac:spMkLst>
            <pc:docMk/>
            <pc:sldMk cId="1536310720" sldId="345"/>
            <ac:spMk id="17" creationId="{91E3C972-C40C-A64A-86AD-0B22732F7DDA}"/>
          </ac:spMkLst>
        </pc:spChg>
        <pc:picChg chg="mod">
          <ac:chgData name="Nane Kratzke" userId="971be13ff4ee5ef6" providerId="LiveId" clId="{19075A5A-D245-0240-878E-CFB172C98ECA}" dt="2020-09-24T15:08:22.592" v="38975" actId="1076"/>
          <ac:picMkLst>
            <pc:docMk/>
            <pc:sldMk cId="1536310720" sldId="345"/>
            <ac:picMk id="8" creationId="{596406C1-81C3-984C-AA48-73EA1A7CA605}"/>
          </ac:picMkLst>
        </pc:picChg>
        <pc:picChg chg="mod">
          <ac:chgData name="Nane Kratzke" userId="971be13ff4ee5ef6" providerId="LiveId" clId="{19075A5A-D245-0240-878E-CFB172C98ECA}" dt="2020-09-24T15:08:22.592" v="38975" actId="1076"/>
          <ac:picMkLst>
            <pc:docMk/>
            <pc:sldMk cId="1536310720" sldId="345"/>
            <ac:picMk id="10" creationId="{0ADF2A60-419C-C546-982D-2C04157CAAB0}"/>
          </ac:picMkLst>
        </pc:picChg>
        <pc:picChg chg="add mod modCrop">
          <ac:chgData name="Nane Kratzke" userId="971be13ff4ee5ef6" providerId="LiveId" clId="{19075A5A-D245-0240-878E-CFB172C98ECA}" dt="2020-09-24T15:08:31.719" v="38976" actId="1076"/>
          <ac:picMkLst>
            <pc:docMk/>
            <pc:sldMk cId="1536310720" sldId="345"/>
            <ac:picMk id="15" creationId="{271FBD7B-5727-724A-92F1-7624B4CB9079}"/>
          </ac:picMkLst>
        </pc:picChg>
        <pc:picChg chg="add del mod">
          <ac:chgData name="Nane Kratzke" userId="971be13ff4ee5ef6" providerId="LiveId" clId="{19075A5A-D245-0240-878E-CFB172C98ECA}" dt="2020-09-24T15:01:51.171" v="38614"/>
          <ac:picMkLst>
            <pc:docMk/>
            <pc:sldMk cId="1536310720" sldId="345"/>
            <ac:picMk id="16" creationId="{8D0006D0-37C6-F34C-9DCC-00578CA0A6D6}"/>
          </ac:picMkLst>
        </pc:picChg>
      </pc:sldChg>
      <pc:sldChg chg="del">
        <pc:chgData name="Nane Kratzke" userId="971be13ff4ee5ef6" providerId="LiveId" clId="{19075A5A-D245-0240-878E-CFB172C98ECA}" dt="2020-09-22T05:46:19.229" v="170" actId="2696"/>
        <pc:sldMkLst>
          <pc:docMk/>
          <pc:sldMk cId="4280504934" sldId="355"/>
        </pc:sldMkLst>
      </pc:sldChg>
      <pc:sldChg chg="del">
        <pc:chgData name="Nane Kratzke" userId="971be13ff4ee5ef6" providerId="LiveId" clId="{19075A5A-D245-0240-878E-CFB172C98ECA}" dt="2020-09-22T06:48:28.588" v="2519" actId="2696"/>
        <pc:sldMkLst>
          <pc:docMk/>
          <pc:sldMk cId="4159471193" sldId="368"/>
        </pc:sldMkLst>
      </pc:sldChg>
      <pc:sldChg chg="del">
        <pc:chgData name="Nane Kratzke" userId="971be13ff4ee5ef6" providerId="LiveId" clId="{19075A5A-D245-0240-878E-CFB172C98ECA}" dt="2020-09-22T05:46:19.422" v="185" actId="2696"/>
        <pc:sldMkLst>
          <pc:docMk/>
          <pc:sldMk cId="310987539" sldId="369"/>
        </pc:sldMkLst>
      </pc:sldChg>
      <pc:sldChg chg="del">
        <pc:chgData name="Nane Kratzke" userId="971be13ff4ee5ef6" providerId="LiveId" clId="{19075A5A-D245-0240-878E-CFB172C98ECA}" dt="2020-09-22T05:46:19.696" v="208" actId="2696"/>
        <pc:sldMkLst>
          <pc:docMk/>
          <pc:sldMk cId="2125340085" sldId="370"/>
        </pc:sldMkLst>
      </pc:sldChg>
      <pc:sldChg chg="del">
        <pc:chgData name="Nane Kratzke" userId="971be13ff4ee5ef6" providerId="LiveId" clId="{19075A5A-D245-0240-878E-CFB172C98ECA}" dt="2020-09-22T05:46:19.277" v="173" actId="2696"/>
        <pc:sldMkLst>
          <pc:docMk/>
          <pc:sldMk cId="2620595261" sldId="371"/>
        </pc:sldMkLst>
      </pc:sldChg>
      <pc:sldChg chg="del">
        <pc:chgData name="Nane Kratzke" userId="971be13ff4ee5ef6" providerId="LiveId" clId="{19075A5A-D245-0240-878E-CFB172C98ECA}" dt="2020-09-22T05:46:19.258" v="172" actId="2696"/>
        <pc:sldMkLst>
          <pc:docMk/>
          <pc:sldMk cId="2008169061" sldId="372"/>
        </pc:sldMkLst>
      </pc:sldChg>
      <pc:sldChg chg="del">
        <pc:chgData name="Nane Kratzke" userId="971be13ff4ee5ef6" providerId="LiveId" clId="{19075A5A-D245-0240-878E-CFB172C98ECA}" dt="2020-09-22T05:46:19.244" v="171" actId="2696"/>
        <pc:sldMkLst>
          <pc:docMk/>
          <pc:sldMk cId="3612261834" sldId="373"/>
        </pc:sldMkLst>
      </pc:sldChg>
      <pc:sldChg chg="del">
        <pc:chgData name="Nane Kratzke" userId="971be13ff4ee5ef6" providerId="LiveId" clId="{19075A5A-D245-0240-878E-CFB172C98ECA}" dt="2020-09-22T05:46:19.485" v="189" actId="2696"/>
        <pc:sldMkLst>
          <pc:docMk/>
          <pc:sldMk cId="3959218217" sldId="374"/>
        </pc:sldMkLst>
      </pc:sldChg>
      <pc:sldChg chg="del">
        <pc:chgData name="Nane Kratzke" userId="971be13ff4ee5ef6" providerId="LiveId" clId="{19075A5A-D245-0240-878E-CFB172C98ECA}" dt="2020-09-22T05:46:19.596" v="199" actId="2696"/>
        <pc:sldMkLst>
          <pc:docMk/>
          <pc:sldMk cId="2975391939" sldId="375"/>
        </pc:sldMkLst>
      </pc:sldChg>
      <pc:sldChg chg="del">
        <pc:chgData name="Nane Kratzke" userId="971be13ff4ee5ef6" providerId="LiveId" clId="{19075A5A-D245-0240-878E-CFB172C98ECA}" dt="2020-09-22T05:46:19.617" v="201" actId="2696"/>
        <pc:sldMkLst>
          <pc:docMk/>
          <pc:sldMk cId="2290547993" sldId="376"/>
        </pc:sldMkLst>
      </pc:sldChg>
      <pc:sldChg chg="del">
        <pc:chgData name="Nane Kratzke" userId="971be13ff4ee5ef6" providerId="LiveId" clId="{19075A5A-D245-0240-878E-CFB172C98ECA}" dt="2020-09-22T05:46:19.190" v="168" actId="2696"/>
        <pc:sldMkLst>
          <pc:docMk/>
          <pc:sldMk cId="4276357788" sldId="377"/>
        </pc:sldMkLst>
      </pc:sldChg>
      <pc:sldChg chg="del">
        <pc:chgData name="Nane Kratzke" userId="971be13ff4ee5ef6" providerId="LiveId" clId="{19075A5A-D245-0240-878E-CFB172C98ECA}" dt="2020-09-22T05:46:19.829" v="221" actId="2696"/>
        <pc:sldMkLst>
          <pc:docMk/>
          <pc:sldMk cId="1830580882" sldId="378"/>
        </pc:sldMkLst>
      </pc:sldChg>
      <pc:sldChg chg="del">
        <pc:chgData name="Nane Kratzke" userId="971be13ff4ee5ef6" providerId="LiveId" clId="{19075A5A-D245-0240-878E-CFB172C98ECA}" dt="2020-09-22T05:46:19.588" v="198" actId="2696"/>
        <pc:sldMkLst>
          <pc:docMk/>
          <pc:sldMk cId="143991081" sldId="380"/>
        </pc:sldMkLst>
      </pc:sldChg>
      <pc:sldChg chg="del">
        <pc:chgData name="Nane Kratzke" userId="971be13ff4ee5ef6" providerId="LiveId" clId="{19075A5A-D245-0240-878E-CFB172C98ECA}" dt="2020-09-22T05:46:19.678" v="206" actId="2696"/>
        <pc:sldMkLst>
          <pc:docMk/>
          <pc:sldMk cId="3330758435" sldId="381"/>
        </pc:sldMkLst>
      </pc:sldChg>
      <pc:sldChg chg="del">
        <pc:chgData name="Nane Kratzke" userId="971be13ff4ee5ef6" providerId="LiveId" clId="{19075A5A-D245-0240-878E-CFB172C98ECA}" dt="2020-09-22T05:46:19.704" v="209" actId="2696"/>
        <pc:sldMkLst>
          <pc:docMk/>
          <pc:sldMk cId="366975201" sldId="382"/>
        </pc:sldMkLst>
      </pc:sldChg>
      <pc:sldChg chg="del">
        <pc:chgData name="Nane Kratzke" userId="971be13ff4ee5ef6" providerId="LiveId" clId="{19075A5A-D245-0240-878E-CFB172C98ECA}" dt="2020-09-22T05:46:19.398" v="183" actId="2696"/>
        <pc:sldMkLst>
          <pc:docMk/>
          <pc:sldMk cId="3862908966" sldId="383"/>
        </pc:sldMkLst>
      </pc:sldChg>
      <pc:sldChg chg="del">
        <pc:chgData name="Nane Kratzke" userId="971be13ff4ee5ef6" providerId="LiveId" clId="{19075A5A-D245-0240-878E-CFB172C98ECA}" dt="2020-09-22T05:46:19.311" v="176" actId="2696"/>
        <pc:sldMkLst>
          <pc:docMk/>
          <pc:sldMk cId="3004243446" sldId="384"/>
        </pc:sldMkLst>
      </pc:sldChg>
      <pc:sldChg chg="del">
        <pc:chgData name="Nane Kratzke" userId="971be13ff4ee5ef6" providerId="LiveId" clId="{19075A5A-D245-0240-878E-CFB172C98ECA}" dt="2020-09-22T05:46:19.179" v="167" actId="2696"/>
        <pc:sldMkLst>
          <pc:docMk/>
          <pc:sldMk cId="243993919" sldId="385"/>
        </pc:sldMkLst>
      </pc:sldChg>
      <pc:sldChg chg="del">
        <pc:chgData name="Nane Kratzke" userId="971be13ff4ee5ef6" providerId="LiveId" clId="{19075A5A-D245-0240-878E-CFB172C98ECA}" dt="2020-09-22T05:46:19.605" v="200" actId="2696"/>
        <pc:sldMkLst>
          <pc:docMk/>
          <pc:sldMk cId="3855353074" sldId="386"/>
        </pc:sldMkLst>
      </pc:sldChg>
      <pc:sldChg chg="del">
        <pc:chgData name="Nane Kratzke" userId="971be13ff4ee5ef6" providerId="LiveId" clId="{19075A5A-D245-0240-878E-CFB172C98ECA}" dt="2020-09-22T05:46:19.321" v="177" actId="2696"/>
        <pc:sldMkLst>
          <pc:docMk/>
          <pc:sldMk cId="2367191596" sldId="387"/>
        </pc:sldMkLst>
      </pc:sldChg>
      <pc:sldChg chg="del">
        <pc:chgData name="Nane Kratzke" userId="971be13ff4ee5ef6" providerId="LiveId" clId="{19075A5A-D245-0240-878E-CFB172C98ECA}" dt="2020-09-22T05:46:19.463" v="188" actId="2696"/>
        <pc:sldMkLst>
          <pc:docMk/>
          <pc:sldMk cId="2812399017" sldId="388"/>
        </pc:sldMkLst>
      </pc:sldChg>
      <pc:sldChg chg="del">
        <pc:chgData name="Nane Kratzke" userId="971be13ff4ee5ef6" providerId="LiveId" clId="{19075A5A-D245-0240-878E-CFB172C98ECA}" dt="2020-09-22T05:46:19.342" v="179" actId="2696"/>
        <pc:sldMkLst>
          <pc:docMk/>
          <pc:sldMk cId="1657841985" sldId="389"/>
        </pc:sldMkLst>
      </pc:sldChg>
      <pc:sldChg chg="del">
        <pc:chgData name="Nane Kratzke" userId="971be13ff4ee5ef6" providerId="LiveId" clId="{19075A5A-D245-0240-878E-CFB172C98ECA}" dt="2020-09-22T05:46:19.642" v="203" actId="2696"/>
        <pc:sldMkLst>
          <pc:docMk/>
          <pc:sldMk cId="738018681" sldId="390"/>
        </pc:sldMkLst>
      </pc:sldChg>
      <pc:sldChg chg="del">
        <pc:chgData name="Nane Kratzke" userId="971be13ff4ee5ef6" providerId="LiveId" clId="{19075A5A-D245-0240-878E-CFB172C98ECA}" dt="2020-09-22T05:46:19.529" v="193" actId="2696"/>
        <pc:sldMkLst>
          <pc:docMk/>
          <pc:sldMk cId="2484808012" sldId="391"/>
        </pc:sldMkLst>
      </pc:sldChg>
      <pc:sldChg chg="del">
        <pc:chgData name="Nane Kratzke" userId="971be13ff4ee5ef6" providerId="LiveId" clId="{19075A5A-D245-0240-878E-CFB172C98ECA}" dt="2020-09-22T05:46:19.388" v="182" actId="2696"/>
        <pc:sldMkLst>
          <pc:docMk/>
          <pc:sldMk cId="2483948438" sldId="392"/>
        </pc:sldMkLst>
      </pc:sldChg>
      <pc:sldChg chg="del">
        <pc:chgData name="Nane Kratzke" userId="971be13ff4ee5ef6" providerId="LiveId" clId="{19075A5A-D245-0240-878E-CFB172C98ECA}" dt="2020-09-22T05:46:19.687" v="207" actId="2696"/>
        <pc:sldMkLst>
          <pc:docMk/>
          <pc:sldMk cId="2664210598" sldId="393"/>
        </pc:sldMkLst>
      </pc:sldChg>
      <pc:sldChg chg="del">
        <pc:chgData name="Nane Kratzke" userId="971be13ff4ee5ef6" providerId="LiveId" clId="{19075A5A-D245-0240-878E-CFB172C98ECA}" dt="2020-09-22T05:46:19.775" v="216" actId="2696"/>
        <pc:sldMkLst>
          <pc:docMk/>
          <pc:sldMk cId="3998455780" sldId="394"/>
        </pc:sldMkLst>
      </pc:sldChg>
      <pc:sldChg chg="del">
        <pc:chgData name="Nane Kratzke" userId="971be13ff4ee5ef6" providerId="LiveId" clId="{19075A5A-D245-0240-878E-CFB172C98ECA}" dt="2020-09-22T05:46:19.714" v="210" actId="2696"/>
        <pc:sldMkLst>
          <pc:docMk/>
          <pc:sldMk cId="1919294937" sldId="395"/>
        </pc:sldMkLst>
      </pc:sldChg>
      <pc:sldChg chg="del">
        <pc:chgData name="Nane Kratzke" userId="971be13ff4ee5ef6" providerId="LiveId" clId="{19075A5A-D245-0240-878E-CFB172C98ECA}" dt="2020-09-22T05:46:19.285" v="174" actId="2696"/>
        <pc:sldMkLst>
          <pc:docMk/>
          <pc:sldMk cId="3819730600" sldId="396"/>
        </pc:sldMkLst>
      </pc:sldChg>
      <pc:sldChg chg="del">
        <pc:chgData name="Nane Kratzke" userId="971be13ff4ee5ef6" providerId="LiveId" clId="{19075A5A-D245-0240-878E-CFB172C98ECA}" dt="2020-09-22T05:46:19.782" v="217" actId="2696"/>
        <pc:sldMkLst>
          <pc:docMk/>
          <pc:sldMk cId="697572595" sldId="397"/>
        </pc:sldMkLst>
      </pc:sldChg>
      <pc:sldChg chg="del">
        <pc:chgData name="Nane Kratzke" userId="971be13ff4ee5ef6" providerId="LiveId" clId="{19075A5A-D245-0240-878E-CFB172C98ECA}" dt="2020-09-22T05:46:19.351" v="180" actId="2696"/>
        <pc:sldMkLst>
          <pc:docMk/>
          <pc:sldMk cId="1731001463" sldId="398"/>
        </pc:sldMkLst>
      </pc:sldChg>
      <pc:sldChg chg="addSp modSp mod">
        <pc:chgData name="Nane Kratzke" userId="971be13ff4ee5ef6" providerId="LiveId" clId="{19075A5A-D245-0240-878E-CFB172C98ECA}" dt="2020-09-25T07:03:18.559" v="44121" actId="1076"/>
        <pc:sldMkLst>
          <pc:docMk/>
          <pc:sldMk cId="4032822108" sldId="399"/>
        </pc:sldMkLst>
        <pc:picChg chg="add mod">
          <ac:chgData name="Nane Kratzke" userId="971be13ff4ee5ef6" providerId="LiveId" clId="{19075A5A-D245-0240-878E-CFB172C98ECA}" dt="2020-09-25T07:03:18.559" v="44121" actId="1076"/>
          <ac:picMkLst>
            <pc:docMk/>
            <pc:sldMk cId="4032822108" sldId="399"/>
            <ac:picMk id="11" creationId="{3AFC1267-C6E2-6543-9F52-EE95FB91BFCC}"/>
          </ac:picMkLst>
        </pc:picChg>
      </pc:sldChg>
      <pc:sldChg chg="modSp add">
        <pc:chgData name="Nane Kratzke" userId="971be13ff4ee5ef6" providerId="LiveId" clId="{19075A5A-D245-0240-878E-CFB172C98ECA}" dt="2020-09-23T09:32:49.108" v="23454" actId="2085"/>
        <pc:sldMkLst>
          <pc:docMk/>
          <pc:sldMk cId="87679749" sldId="400"/>
        </pc:sldMkLst>
        <pc:graphicFrameChg chg="mod">
          <ac:chgData name="Nane Kratzke" userId="971be13ff4ee5ef6" providerId="LiveId" clId="{19075A5A-D245-0240-878E-CFB172C98ECA}" dt="2020-09-23T09:32:49.108" v="23454" actId="2085"/>
          <ac:graphicFrameMkLst>
            <pc:docMk/>
            <pc:sldMk cId="87679749" sldId="400"/>
            <ac:graphicFrameMk id="7" creationId="{2756EC5E-8F10-414E-A279-4316B3150B0D}"/>
          </ac:graphicFrameMkLst>
        </pc:graphicFrameChg>
      </pc:sldChg>
      <pc:sldChg chg="del">
        <pc:chgData name="Nane Kratzke" userId="971be13ff4ee5ef6" providerId="LiveId" clId="{19075A5A-D245-0240-878E-CFB172C98ECA}" dt="2020-09-22T05:46:19.164" v="166" actId="2696"/>
        <pc:sldMkLst>
          <pc:docMk/>
          <pc:sldMk cId="3338376185" sldId="400"/>
        </pc:sldMkLst>
      </pc:sldChg>
      <pc:sldChg chg="addSp delSp modSp add mod">
        <pc:chgData name="Nane Kratzke" userId="971be13ff4ee5ef6" providerId="LiveId" clId="{19075A5A-D245-0240-878E-CFB172C98ECA}" dt="2020-09-22T08:27:30.415" v="6827" actId="20577"/>
        <pc:sldMkLst>
          <pc:docMk/>
          <pc:sldMk cId="678295902" sldId="401"/>
        </pc:sldMkLst>
        <pc:spChg chg="add mod">
          <ac:chgData name="Nane Kratzke" userId="971be13ff4ee5ef6" providerId="LiveId" clId="{19075A5A-D245-0240-878E-CFB172C98ECA}" dt="2020-09-22T06:30:41.334" v="1877" actId="1076"/>
          <ac:spMkLst>
            <pc:docMk/>
            <pc:sldMk cId="678295902" sldId="401"/>
            <ac:spMk id="5" creationId="{159ED934-9B09-FF44-9CD0-C3F9D93C368E}"/>
          </ac:spMkLst>
        </pc:spChg>
        <pc:spChg chg="add mod">
          <ac:chgData name="Nane Kratzke" userId="971be13ff4ee5ef6" providerId="LiveId" clId="{19075A5A-D245-0240-878E-CFB172C98ECA}" dt="2020-09-22T06:30:44.289" v="1878" actId="1076"/>
          <ac:spMkLst>
            <pc:docMk/>
            <pc:sldMk cId="678295902" sldId="401"/>
            <ac:spMk id="30" creationId="{1C518777-11F0-5D4D-815F-DF5171EFAD7B}"/>
          </ac:spMkLst>
        </pc:spChg>
        <pc:spChg chg="add mod">
          <ac:chgData name="Nane Kratzke" userId="971be13ff4ee5ef6" providerId="LiveId" clId="{19075A5A-D245-0240-878E-CFB172C98ECA}" dt="2020-09-22T06:30:38.011" v="1876" actId="1076"/>
          <ac:spMkLst>
            <pc:docMk/>
            <pc:sldMk cId="678295902" sldId="401"/>
            <ac:spMk id="31" creationId="{7B7572C6-FA18-1243-A143-2345B542F4A8}"/>
          </ac:spMkLst>
        </pc:spChg>
        <pc:spChg chg="add mod">
          <ac:chgData name="Nane Kratzke" userId="971be13ff4ee5ef6" providerId="LiveId" clId="{19075A5A-D245-0240-878E-CFB172C98ECA}" dt="2020-09-22T06:30:28.945" v="1875" actId="1076"/>
          <ac:spMkLst>
            <pc:docMk/>
            <pc:sldMk cId="678295902" sldId="401"/>
            <ac:spMk id="32" creationId="{5BFD5134-0AC1-5942-9349-BE14F938B550}"/>
          </ac:spMkLst>
        </pc:spChg>
        <pc:spChg chg="add mod">
          <ac:chgData name="Nane Kratzke" userId="971be13ff4ee5ef6" providerId="LiveId" clId="{19075A5A-D245-0240-878E-CFB172C98ECA}" dt="2020-09-22T08:27:30.415" v="6827" actId="20577"/>
          <ac:spMkLst>
            <pc:docMk/>
            <pc:sldMk cId="678295902" sldId="401"/>
            <ac:spMk id="33" creationId="{EF69FE3A-3282-C049-BCB5-56B2BEFF2180}"/>
          </ac:spMkLst>
        </pc:spChg>
        <pc:grpChg chg="mod">
          <ac:chgData name="Nane Kratzke" userId="971be13ff4ee5ef6" providerId="LiveId" clId="{19075A5A-D245-0240-878E-CFB172C98ECA}" dt="2020-09-22T06:37:04.568" v="1883"/>
          <ac:grpSpMkLst>
            <pc:docMk/>
            <pc:sldMk cId="678295902" sldId="401"/>
            <ac:grpSpMk id="20" creationId="{06FE60D0-73A2-974F-A826-45F71FFCA405}"/>
          </ac:grpSpMkLst>
        </pc:grpChg>
        <pc:grpChg chg="mod">
          <ac:chgData name="Nane Kratzke" userId="971be13ff4ee5ef6" providerId="LiveId" clId="{19075A5A-D245-0240-878E-CFB172C98ECA}" dt="2020-09-22T06:37:53.133" v="1913"/>
          <ac:grpSpMkLst>
            <pc:docMk/>
            <pc:sldMk cId="678295902" sldId="401"/>
            <ac:grpSpMk id="36" creationId="{2088A34A-8EFF-5540-BB09-14D529AF7742}"/>
          </ac:grpSpMkLst>
        </pc:grpChg>
        <pc:grpChg chg="mod">
          <ac:chgData name="Nane Kratzke" userId="971be13ff4ee5ef6" providerId="LiveId" clId="{19075A5A-D245-0240-878E-CFB172C98ECA}" dt="2020-09-22T06:37:52.381" v="1910"/>
          <ac:grpSpMkLst>
            <pc:docMk/>
            <pc:sldMk cId="678295902" sldId="401"/>
            <ac:grpSpMk id="39" creationId="{194C7E55-A1F4-554E-9CD4-6CA8DDB299A4}"/>
          </ac:grpSpMkLst>
        </pc:grpChg>
        <pc:grpChg chg="mod">
          <ac:chgData name="Nane Kratzke" userId="971be13ff4ee5ef6" providerId="LiveId" clId="{19075A5A-D245-0240-878E-CFB172C98ECA}" dt="2020-09-22T06:37:51.664" v="1907"/>
          <ac:grpSpMkLst>
            <pc:docMk/>
            <pc:sldMk cId="678295902" sldId="401"/>
            <ac:grpSpMk id="42" creationId="{35C6DEE0-D758-E743-A164-F7C318FCD572}"/>
          </ac:grpSpMkLst>
        </pc:grpChg>
        <pc:grpChg chg="mod">
          <ac:chgData name="Nane Kratzke" userId="971be13ff4ee5ef6" providerId="LiveId" clId="{19075A5A-D245-0240-878E-CFB172C98ECA}" dt="2020-09-22T06:37:51.228" v="1904"/>
          <ac:grpSpMkLst>
            <pc:docMk/>
            <pc:sldMk cId="678295902" sldId="401"/>
            <ac:grpSpMk id="45" creationId="{82915281-525E-A04F-A23D-9A7CDA13BFE9}"/>
          </ac:grpSpMkLst>
        </pc:grpChg>
        <pc:grpChg chg="mod">
          <ac:chgData name="Nane Kratzke" userId="971be13ff4ee5ef6" providerId="LiveId" clId="{19075A5A-D245-0240-878E-CFB172C98ECA}" dt="2020-09-22T06:37:50.828" v="1901"/>
          <ac:grpSpMkLst>
            <pc:docMk/>
            <pc:sldMk cId="678295902" sldId="401"/>
            <ac:grpSpMk id="48" creationId="{36FA415F-4B75-C94C-B5E9-48328555AA56}"/>
          </ac:grpSpMkLst>
        </pc:grpChg>
        <pc:grpChg chg="mod">
          <ac:chgData name="Nane Kratzke" userId="971be13ff4ee5ef6" providerId="LiveId" clId="{19075A5A-D245-0240-878E-CFB172C98ECA}" dt="2020-09-22T06:39:16.248" v="1969"/>
          <ac:grpSpMkLst>
            <pc:docMk/>
            <pc:sldMk cId="678295902" sldId="401"/>
            <ac:grpSpMk id="51" creationId="{A6553B3F-E467-2E46-893A-07C7A2AA6CC5}"/>
          </ac:grpSpMkLst>
        </pc:grpChg>
        <pc:grpChg chg="add del mod">
          <ac:chgData name="Nane Kratzke" userId="971be13ff4ee5ef6" providerId="LiveId" clId="{19075A5A-D245-0240-878E-CFB172C98ECA}" dt="2020-09-22T06:39:15.504" v="1966"/>
          <ac:grpSpMkLst>
            <pc:docMk/>
            <pc:sldMk cId="678295902" sldId="401"/>
            <ac:grpSpMk id="54" creationId="{FA51F4AC-BE04-334C-858E-459678EBE803}"/>
          </ac:grpSpMkLst>
        </pc:grpChg>
        <pc:grpChg chg="mod">
          <ac:chgData name="Nane Kratzke" userId="971be13ff4ee5ef6" providerId="LiveId" clId="{19075A5A-D245-0240-878E-CFB172C98ECA}" dt="2020-09-22T06:38:18.980" v="1931"/>
          <ac:grpSpMkLst>
            <pc:docMk/>
            <pc:sldMk cId="678295902" sldId="401"/>
            <ac:grpSpMk id="57" creationId="{998F1C5E-59F0-7746-9586-A95C5F21DE94}"/>
          </ac:grpSpMkLst>
        </pc:grpChg>
        <pc:grpChg chg="mod">
          <ac:chgData name="Nane Kratzke" userId="971be13ff4ee5ef6" providerId="LiveId" clId="{19075A5A-D245-0240-878E-CFB172C98ECA}" dt="2020-09-22T06:38:17.773" v="1928"/>
          <ac:grpSpMkLst>
            <pc:docMk/>
            <pc:sldMk cId="678295902" sldId="401"/>
            <ac:grpSpMk id="60" creationId="{2A906614-D1F7-CC4C-8D3C-BDA22E68C197}"/>
          </ac:grpSpMkLst>
        </pc:grpChg>
        <pc:grpChg chg="mod">
          <ac:chgData name="Nane Kratzke" userId="971be13ff4ee5ef6" providerId="LiveId" clId="{19075A5A-D245-0240-878E-CFB172C98ECA}" dt="2020-09-22T06:39:14.309" v="1961"/>
          <ac:grpSpMkLst>
            <pc:docMk/>
            <pc:sldMk cId="678295902" sldId="401"/>
            <ac:grpSpMk id="64" creationId="{B6A13D8A-6316-8649-95E6-1B664050D196}"/>
          </ac:grpSpMkLst>
        </pc:grpChg>
        <pc:grpChg chg="mod">
          <ac:chgData name="Nane Kratzke" userId="971be13ff4ee5ef6" providerId="LiveId" clId="{19075A5A-D245-0240-878E-CFB172C98ECA}" dt="2020-09-22T06:39:13.324" v="1958"/>
          <ac:grpSpMkLst>
            <pc:docMk/>
            <pc:sldMk cId="678295902" sldId="401"/>
            <ac:grpSpMk id="67" creationId="{27440E84-32B1-B543-A1A9-7C17DF685539}"/>
          </ac:grpSpMkLst>
        </pc:grpChg>
        <pc:grpChg chg="mod">
          <ac:chgData name="Nane Kratzke" userId="971be13ff4ee5ef6" providerId="LiveId" clId="{19075A5A-D245-0240-878E-CFB172C98ECA}" dt="2020-09-22T06:39:09.296" v="1955"/>
          <ac:grpSpMkLst>
            <pc:docMk/>
            <pc:sldMk cId="678295902" sldId="401"/>
            <ac:grpSpMk id="70" creationId="{1622861D-784C-5C40-88E5-BDA06A5C0D06}"/>
          </ac:grpSpMkLst>
        </pc:grpChg>
        <pc:grpChg chg="mod">
          <ac:chgData name="Nane Kratzke" userId="971be13ff4ee5ef6" providerId="LiveId" clId="{19075A5A-D245-0240-878E-CFB172C98ECA}" dt="2020-09-22T06:39:08.573" v="1952"/>
          <ac:grpSpMkLst>
            <pc:docMk/>
            <pc:sldMk cId="678295902" sldId="401"/>
            <ac:grpSpMk id="73" creationId="{AFB7082C-2D46-E846-A1D9-B1559D7E374A}"/>
          </ac:grpSpMkLst>
        </pc:grpChg>
        <pc:grpChg chg="mod">
          <ac:chgData name="Nane Kratzke" userId="971be13ff4ee5ef6" providerId="LiveId" clId="{19075A5A-D245-0240-878E-CFB172C98ECA}" dt="2020-09-22T06:39:33.750" v="1975"/>
          <ac:grpSpMkLst>
            <pc:docMk/>
            <pc:sldMk cId="678295902" sldId="401"/>
            <ac:grpSpMk id="79" creationId="{22219F51-1100-CA40-A2F4-19FD6405B49D}"/>
          </ac:grpSpMkLst>
        </pc:grpChg>
        <pc:grpChg chg="mod">
          <ac:chgData name="Nane Kratzke" userId="971be13ff4ee5ef6" providerId="LiveId" clId="{19075A5A-D245-0240-878E-CFB172C98ECA}" dt="2020-09-22T06:39:40.315" v="1979"/>
          <ac:grpSpMkLst>
            <pc:docMk/>
            <pc:sldMk cId="678295902" sldId="401"/>
            <ac:grpSpMk id="82" creationId="{AB900A38-180B-F742-ABDB-0827B04931A4}"/>
          </ac:grpSpMkLst>
        </pc:grpChg>
        <pc:grpChg chg="mod">
          <ac:chgData name="Nane Kratzke" userId="971be13ff4ee5ef6" providerId="LiveId" clId="{19075A5A-D245-0240-878E-CFB172C98ECA}" dt="2020-09-22T06:39:43.591" v="1982"/>
          <ac:grpSpMkLst>
            <pc:docMk/>
            <pc:sldMk cId="678295902" sldId="401"/>
            <ac:grpSpMk id="85" creationId="{A2809BE0-A1F6-524C-A13E-96BFDBF2A463}"/>
          </ac:grpSpMkLst>
        </pc:grpChg>
        <pc:grpChg chg="mod">
          <ac:chgData name="Nane Kratzke" userId="971be13ff4ee5ef6" providerId="LiveId" clId="{19075A5A-D245-0240-878E-CFB172C98ECA}" dt="2020-09-22T06:39:53.565" v="1985"/>
          <ac:grpSpMkLst>
            <pc:docMk/>
            <pc:sldMk cId="678295902" sldId="401"/>
            <ac:grpSpMk id="88" creationId="{7BA982D6-1ADA-2543-B70B-E5B1E1908855}"/>
          </ac:grpSpMkLst>
        </pc:grpChg>
        <pc:grpChg chg="mod">
          <ac:chgData name="Nane Kratzke" userId="971be13ff4ee5ef6" providerId="LiveId" clId="{19075A5A-D245-0240-878E-CFB172C98ECA}" dt="2020-09-22T06:39:57.789" v="1988"/>
          <ac:grpSpMkLst>
            <pc:docMk/>
            <pc:sldMk cId="678295902" sldId="401"/>
            <ac:grpSpMk id="91" creationId="{5D6CA388-8C0D-2E4D-94C6-0DDEEA20EBE4}"/>
          </ac:grpSpMkLst>
        </pc:grpChg>
        <pc:grpChg chg="mod">
          <ac:chgData name="Nane Kratzke" userId="971be13ff4ee5ef6" providerId="LiveId" clId="{19075A5A-D245-0240-878E-CFB172C98ECA}" dt="2020-09-22T06:40:06.595" v="1993"/>
          <ac:grpSpMkLst>
            <pc:docMk/>
            <pc:sldMk cId="678295902" sldId="401"/>
            <ac:grpSpMk id="95" creationId="{55CB50E3-0EB7-C649-8860-4063C0848820}"/>
          </ac:grpSpMkLst>
        </pc:grpChg>
        <pc:inkChg chg="add del mod">
          <ac:chgData name="Nane Kratzke" userId="971be13ff4ee5ef6" providerId="LiveId" clId="{19075A5A-D245-0240-878E-CFB172C98ECA}" dt="2020-09-22T06:37:05.160" v="1884" actId="9405"/>
          <ac:inkMkLst>
            <pc:docMk/>
            <pc:sldMk cId="678295902" sldId="401"/>
            <ac:inkMk id="8" creationId="{65AB3157-6383-1142-B2C3-289B8098EA09}"/>
          </ac:inkMkLst>
        </pc:inkChg>
        <pc:inkChg chg="add del mod">
          <ac:chgData name="Nane Kratzke" userId="971be13ff4ee5ef6" providerId="LiveId" clId="{19075A5A-D245-0240-878E-CFB172C98ECA}" dt="2020-09-22T06:37:04.568" v="1883"/>
          <ac:inkMkLst>
            <pc:docMk/>
            <pc:sldMk cId="678295902" sldId="401"/>
            <ac:inkMk id="19" creationId="{E145209D-277D-EC49-9C91-E9A971188E52}"/>
          </ac:inkMkLst>
        </pc:inkChg>
        <pc:inkChg chg="add del mod">
          <ac:chgData name="Nane Kratzke" userId="971be13ff4ee5ef6" providerId="LiveId" clId="{19075A5A-D245-0240-878E-CFB172C98ECA}" dt="2020-09-22T06:37:53.469" v="1914" actId="9405"/>
          <ac:inkMkLst>
            <pc:docMk/>
            <pc:sldMk cId="678295902" sldId="401"/>
            <ac:inkMk id="34" creationId="{C32CC3E2-CB49-AF40-A811-988E58FA4F99}"/>
          </ac:inkMkLst>
        </pc:inkChg>
        <pc:inkChg chg="add del mod">
          <ac:chgData name="Nane Kratzke" userId="971be13ff4ee5ef6" providerId="LiveId" clId="{19075A5A-D245-0240-878E-CFB172C98ECA}" dt="2020-09-22T06:37:53.133" v="1913"/>
          <ac:inkMkLst>
            <pc:docMk/>
            <pc:sldMk cId="678295902" sldId="401"/>
            <ac:inkMk id="35" creationId="{87703523-4D64-D24D-BF82-C626E9154861}"/>
          </ac:inkMkLst>
        </pc:inkChg>
        <pc:inkChg chg="add del mod">
          <ac:chgData name="Nane Kratzke" userId="971be13ff4ee5ef6" providerId="LiveId" clId="{19075A5A-D245-0240-878E-CFB172C98ECA}" dt="2020-09-22T06:37:52.771" v="1911" actId="9405"/>
          <ac:inkMkLst>
            <pc:docMk/>
            <pc:sldMk cId="678295902" sldId="401"/>
            <ac:inkMk id="37" creationId="{75F68523-7DC4-4543-B465-944C083B1131}"/>
          </ac:inkMkLst>
        </pc:inkChg>
        <pc:inkChg chg="add del mod">
          <ac:chgData name="Nane Kratzke" userId="971be13ff4ee5ef6" providerId="LiveId" clId="{19075A5A-D245-0240-878E-CFB172C98ECA}" dt="2020-09-22T06:37:52.381" v="1910"/>
          <ac:inkMkLst>
            <pc:docMk/>
            <pc:sldMk cId="678295902" sldId="401"/>
            <ac:inkMk id="38" creationId="{227939D8-30F1-C042-A73F-7DECD557E16A}"/>
          </ac:inkMkLst>
        </pc:inkChg>
        <pc:inkChg chg="add del mod">
          <ac:chgData name="Nane Kratzke" userId="971be13ff4ee5ef6" providerId="LiveId" clId="{19075A5A-D245-0240-878E-CFB172C98ECA}" dt="2020-09-22T06:37:52.012" v="1908" actId="9405"/>
          <ac:inkMkLst>
            <pc:docMk/>
            <pc:sldMk cId="678295902" sldId="401"/>
            <ac:inkMk id="40" creationId="{A5D5CA1B-9F37-B143-B1A6-F2A1FA94C6FB}"/>
          </ac:inkMkLst>
        </pc:inkChg>
        <pc:inkChg chg="add del mod">
          <ac:chgData name="Nane Kratzke" userId="971be13ff4ee5ef6" providerId="LiveId" clId="{19075A5A-D245-0240-878E-CFB172C98ECA}" dt="2020-09-22T06:37:51.664" v="1907"/>
          <ac:inkMkLst>
            <pc:docMk/>
            <pc:sldMk cId="678295902" sldId="401"/>
            <ac:inkMk id="41" creationId="{DA98E7B6-46C7-1F4D-B85C-2AF48795F451}"/>
          </ac:inkMkLst>
        </pc:inkChg>
        <pc:inkChg chg="add del mod">
          <ac:chgData name="Nane Kratzke" userId="971be13ff4ee5ef6" providerId="LiveId" clId="{19075A5A-D245-0240-878E-CFB172C98ECA}" dt="2020-09-22T06:37:51.436" v="1905" actId="9405"/>
          <ac:inkMkLst>
            <pc:docMk/>
            <pc:sldMk cId="678295902" sldId="401"/>
            <ac:inkMk id="43" creationId="{202DE2EA-A28D-9140-B33A-BFFE10E81085}"/>
          </ac:inkMkLst>
        </pc:inkChg>
        <pc:inkChg chg="add del mod">
          <ac:chgData name="Nane Kratzke" userId="971be13ff4ee5ef6" providerId="LiveId" clId="{19075A5A-D245-0240-878E-CFB172C98ECA}" dt="2020-09-22T06:37:51.228" v="1904"/>
          <ac:inkMkLst>
            <pc:docMk/>
            <pc:sldMk cId="678295902" sldId="401"/>
            <ac:inkMk id="44" creationId="{E58B4109-AE20-0840-84AB-A491916DE8FF}"/>
          </ac:inkMkLst>
        </pc:inkChg>
        <pc:inkChg chg="add del mod">
          <ac:chgData name="Nane Kratzke" userId="971be13ff4ee5ef6" providerId="LiveId" clId="{19075A5A-D245-0240-878E-CFB172C98ECA}" dt="2020-09-22T06:37:51.080" v="1902" actId="9405"/>
          <ac:inkMkLst>
            <pc:docMk/>
            <pc:sldMk cId="678295902" sldId="401"/>
            <ac:inkMk id="46" creationId="{79AF6395-6987-8B48-8F43-5D83145C29ED}"/>
          </ac:inkMkLst>
        </pc:inkChg>
        <pc:inkChg chg="add del mod">
          <ac:chgData name="Nane Kratzke" userId="971be13ff4ee5ef6" providerId="LiveId" clId="{19075A5A-D245-0240-878E-CFB172C98ECA}" dt="2020-09-22T06:37:50.828" v="1901"/>
          <ac:inkMkLst>
            <pc:docMk/>
            <pc:sldMk cId="678295902" sldId="401"/>
            <ac:inkMk id="47" creationId="{52C1B645-DEA6-084E-BF09-812B153A6478}"/>
          </ac:inkMkLst>
        </pc:inkChg>
        <pc:inkChg chg="add del mod">
          <ac:chgData name="Nane Kratzke" userId="971be13ff4ee5ef6" providerId="LiveId" clId="{19075A5A-D245-0240-878E-CFB172C98ECA}" dt="2020-09-22T06:39:16.647" v="1970" actId="9405"/>
          <ac:inkMkLst>
            <pc:docMk/>
            <pc:sldMk cId="678295902" sldId="401"/>
            <ac:inkMk id="49" creationId="{FC065C8D-BF75-394B-B3AE-72A0493C8B6C}"/>
          </ac:inkMkLst>
        </pc:inkChg>
        <pc:inkChg chg="add del mod">
          <ac:chgData name="Nane Kratzke" userId="971be13ff4ee5ef6" providerId="LiveId" clId="{19075A5A-D245-0240-878E-CFB172C98ECA}" dt="2020-09-22T06:39:16.248" v="1969"/>
          <ac:inkMkLst>
            <pc:docMk/>
            <pc:sldMk cId="678295902" sldId="401"/>
            <ac:inkMk id="50" creationId="{2E1BE52E-EB12-F14D-9B3C-44ED871D92A9}"/>
          </ac:inkMkLst>
        </pc:inkChg>
        <pc:inkChg chg="add del mod">
          <ac:chgData name="Nane Kratzke" userId="971be13ff4ee5ef6" providerId="LiveId" clId="{19075A5A-D245-0240-878E-CFB172C98ECA}" dt="2020-09-22T06:39:15.875" v="1967" actId="9405"/>
          <ac:inkMkLst>
            <pc:docMk/>
            <pc:sldMk cId="678295902" sldId="401"/>
            <ac:inkMk id="52" creationId="{E748E05A-4A5E-804C-8BDA-06C27D52325C}"/>
          </ac:inkMkLst>
        </pc:inkChg>
        <pc:inkChg chg="add del mod">
          <ac:chgData name="Nane Kratzke" userId="971be13ff4ee5ef6" providerId="LiveId" clId="{19075A5A-D245-0240-878E-CFB172C98ECA}" dt="2020-09-22T06:39:15.504" v="1966"/>
          <ac:inkMkLst>
            <pc:docMk/>
            <pc:sldMk cId="678295902" sldId="401"/>
            <ac:inkMk id="53" creationId="{03E8F5C2-8064-734A-BBB3-ED6C0CBDBFE4}"/>
          </ac:inkMkLst>
        </pc:inkChg>
        <pc:inkChg chg="add del mod">
          <ac:chgData name="Nane Kratzke" userId="971be13ff4ee5ef6" providerId="LiveId" clId="{19075A5A-D245-0240-878E-CFB172C98ECA}" dt="2020-09-22T06:39:15.144" v="1964" actId="9405"/>
          <ac:inkMkLst>
            <pc:docMk/>
            <pc:sldMk cId="678295902" sldId="401"/>
            <ac:inkMk id="55" creationId="{47CFF3C3-7D63-6A45-BF90-D8BF0C4878E2}"/>
          </ac:inkMkLst>
        </pc:inkChg>
        <pc:inkChg chg="add del mod">
          <ac:chgData name="Nane Kratzke" userId="971be13ff4ee5ef6" providerId="LiveId" clId="{19075A5A-D245-0240-878E-CFB172C98ECA}" dt="2020-09-22T06:38:18.980" v="1931"/>
          <ac:inkMkLst>
            <pc:docMk/>
            <pc:sldMk cId="678295902" sldId="401"/>
            <ac:inkMk id="56" creationId="{2198F49D-C20A-EB4C-9F73-39CFFBA84E22}"/>
          </ac:inkMkLst>
        </pc:inkChg>
        <pc:inkChg chg="add del mod">
          <ac:chgData name="Nane Kratzke" userId="971be13ff4ee5ef6" providerId="LiveId" clId="{19075A5A-D245-0240-878E-CFB172C98ECA}" dt="2020-09-22T06:38:18.197" v="1929" actId="9405"/>
          <ac:inkMkLst>
            <pc:docMk/>
            <pc:sldMk cId="678295902" sldId="401"/>
            <ac:inkMk id="58" creationId="{63B66242-7B68-3E4E-A863-B558AD101960}"/>
          </ac:inkMkLst>
        </pc:inkChg>
        <pc:inkChg chg="add del mod">
          <ac:chgData name="Nane Kratzke" userId="971be13ff4ee5ef6" providerId="LiveId" clId="{19075A5A-D245-0240-878E-CFB172C98ECA}" dt="2020-09-22T06:38:17.773" v="1928"/>
          <ac:inkMkLst>
            <pc:docMk/>
            <pc:sldMk cId="678295902" sldId="401"/>
            <ac:inkMk id="59" creationId="{047238BF-66AA-004E-9ECA-404C3C7DB6E7}"/>
          </ac:inkMkLst>
        </pc:inkChg>
        <pc:inkChg chg="add del">
          <ac:chgData name="Nane Kratzke" userId="971be13ff4ee5ef6" providerId="LiveId" clId="{19075A5A-D245-0240-878E-CFB172C98ECA}" dt="2020-09-22T06:39:14.771" v="1963" actId="9405"/>
          <ac:inkMkLst>
            <pc:docMk/>
            <pc:sldMk cId="678295902" sldId="401"/>
            <ac:inkMk id="61" creationId="{919401AA-AA13-7A4F-933C-5C6F65CF70C2}"/>
          </ac:inkMkLst>
        </pc:inkChg>
        <pc:inkChg chg="add del mod">
          <ac:chgData name="Nane Kratzke" userId="971be13ff4ee5ef6" providerId="LiveId" clId="{19075A5A-D245-0240-878E-CFB172C98ECA}" dt="2020-09-22T06:39:14.490" v="1962" actId="9405"/>
          <ac:inkMkLst>
            <pc:docMk/>
            <pc:sldMk cId="678295902" sldId="401"/>
            <ac:inkMk id="62" creationId="{F1888286-647B-5846-B447-50A5C203BEDD}"/>
          </ac:inkMkLst>
        </pc:inkChg>
        <pc:inkChg chg="add del mod">
          <ac:chgData name="Nane Kratzke" userId="971be13ff4ee5ef6" providerId="LiveId" clId="{19075A5A-D245-0240-878E-CFB172C98ECA}" dt="2020-09-22T06:39:14.309" v="1961"/>
          <ac:inkMkLst>
            <pc:docMk/>
            <pc:sldMk cId="678295902" sldId="401"/>
            <ac:inkMk id="63" creationId="{DAF75E46-A858-CC42-A549-82A9DCA8034B}"/>
          </ac:inkMkLst>
        </pc:inkChg>
        <pc:inkChg chg="add del mod">
          <ac:chgData name="Nane Kratzke" userId="971be13ff4ee5ef6" providerId="LiveId" clId="{19075A5A-D245-0240-878E-CFB172C98ECA}" dt="2020-09-22T06:39:13.918" v="1959" actId="9405"/>
          <ac:inkMkLst>
            <pc:docMk/>
            <pc:sldMk cId="678295902" sldId="401"/>
            <ac:inkMk id="65" creationId="{F8204CA1-8F21-FB40-9754-D6F0A3DB7B61}"/>
          </ac:inkMkLst>
        </pc:inkChg>
        <pc:inkChg chg="add del mod">
          <ac:chgData name="Nane Kratzke" userId="971be13ff4ee5ef6" providerId="LiveId" clId="{19075A5A-D245-0240-878E-CFB172C98ECA}" dt="2020-09-22T06:39:13.324" v="1958"/>
          <ac:inkMkLst>
            <pc:docMk/>
            <pc:sldMk cId="678295902" sldId="401"/>
            <ac:inkMk id="66" creationId="{97809F2E-339E-3041-B91B-D3E708A680A5}"/>
          </ac:inkMkLst>
        </pc:inkChg>
        <pc:inkChg chg="add del mod">
          <ac:chgData name="Nane Kratzke" userId="971be13ff4ee5ef6" providerId="LiveId" clId="{19075A5A-D245-0240-878E-CFB172C98ECA}" dt="2020-09-22T06:39:09.733" v="1956" actId="9405"/>
          <ac:inkMkLst>
            <pc:docMk/>
            <pc:sldMk cId="678295902" sldId="401"/>
            <ac:inkMk id="68" creationId="{9B3F63CC-469A-9046-B8C8-38557E842BD8}"/>
          </ac:inkMkLst>
        </pc:inkChg>
        <pc:inkChg chg="add del mod">
          <ac:chgData name="Nane Kratzke" userId="971be13ff4ee5ef6" providerId="LiveId" clId="{19075A5A-D245-0240-878E-CFB172C98ECA}" dt="2020-09-22T06:39:09.296" v="1955"/>
          <ac:inkMkLst>
            <pc:docMk/>
            <pc:sldMk cId="678295902" sldId="401"/>
            <ac:inkMk id="69" creationId="{AE482A6E-B651-264E-B610-FD82786B23F3}"/>
          </ac:inkMkLst>
        </pc:inkChg>
        <pc:inkChg chg="add del">
          <ac:chgData name="Nane Kratzke" userId="971be13ff4ee5ef6" providerId="LiveId" clId="{19075A5A-D245-0240-878E-CFB172C98ECA}" dt="2020-09-22T06:39:08.918" v="1953" actId="9405"/>
          <ac:inkMkLst>
            <pc:docMk/>
            <pc:sldMk cId="678295902" sldId="401"/>
            <ac:inkMk id="71" creationId="{C29CD464-030F-D647-A941-29170DBA24DC}"/>
          </ac:inkMkLst>
        </pc:inkChg>
        <pc:inkChg chg="add del mod">
          <ac:chgData name="Nane Kratzke" userId="971be13ff4ee5ef6" providerId="LiveId" clId="{19075A5A-D245-0240-878E-CFB172C98ECA}" dt="2020-09-22T06:39:08.573" v="1952"/>
          <ac:inkMkLst>
            <pc:docMk/>
            <pc:sldMk cId="678295902" sldId="401"/>
            <ac:inkMk id="72" creationId="{317D816F-EF7A-8A46-8224-13A98E9F1AFD}"/>
          </ac:inkMkLst>
        </pc:inkChg>
        <pc:inkChg chg="add del">
          <ac:chgData name="Nane Kratzke" userId="971be13ff4ee5ef6" providerId="LiveId" clId="{19075A5A-D245-0240-878E-CFB172C98ECA}" dt="2020-09-22T06:39:08.313" v="1950" actId="9405"/>
          <ac:inkMkLst>
            <pc:docMk/>
            <pc:sldMk cId="678295902" sldId="401"/>
            <ac:inkMk id="74" creationId="{85F5AE81-1A47-C549-A3B0-62A6F32593F8}"/>
          </ac:inkMkLst>
        </pc:inkChg>
        <pc:inkChg chg="add del">
          <ac:chgData name="Nane Kratzke" userId="971be13ff4ee5ef6" providerId="LiveId" clId="{19075A5A-D245-0240-878E-CFB172C98ECA}" dt="2020-09-22T06:39:08.120" v="1949" actId="9405"/>
          <ac:inkMkLst>
            <pc:docMk/>
            <pc:sldMk cId="678295902" sldId="401"/>
            <ac:inkMk id="75" creationId="{9829A6CC-2070-134B-96F0-51BB0C329761}"/>
          </ac:inkMkLst>
        </pc:inkChg>
        <pc:inkChg chg="add del">
          <ac:chgData name="Nane Kratzke" userId="971be13ff4ee5ef6" providerId="LiveId" clId="{19075A5A-D245-0240-878E-CFB172C98ECA}" dt="2020-09-22T06:39:07.703" v="1948" actId="9405"/>
          <ac:inkMkLst>
            <pc:docMk/>
            <pc:sldMk cId="678295902" sldId="401"/>
            <ac:inkMk id="76" creationId="{0CA7747C-1232-E349-B151-AFFB2D1CD8FF}"/>
          </ac:inkMkLst>
        </pc:inkChg>
        <pc:inkChg chg="add del mod">
          <ac:chgData name="Nane Kratzke" userId="971be13ff4ee5ef6" providerId="LiveId" clId="{19075A5A-D245-0240-878E-CFB172C98ECA}" dt="2020-09-22T06:39:35.276" v="1976" actId="9405"/>
          <ac:inkMkLst>
            <pc:docMk/>
            <pc:sldMk cId="678295902" sldId="401"/>
            <ac:inkMk id="77" creationId="{C2A2649D-8C51-064E-9705-521288D5AFEA}"/>
          </ac:inkMkLst>
        </pc:inkChg>
        <pc:inkChg chg="add del mod">
          <ac:chgData name="Nane Kratzke" userId="971be13ff4ee5ef6" providerId="LiveId" clId="{19075A5A-D245-0240-878E-CFB172C98ECA}" dt="2020-09-22T06:39:33.750" v="1975"/>
          <ac:inkMkLst>
            <pc:docMk/>
            <pc:sldMk cId="678295902" sldId="401"/>
            <ac:inkMk id="78" creationId="{211B50E2-8720-934F-ACAE-75CD6F154353}"/>
          </ac:inkMkLst>
        </pc:inkChg>
        <pc:inkChg chg="add mod">
          <ac:chgData name="Nane Kratzke" userId="971be13ff4ee5ef6" providerId="LiveId" clId="{19075A5A-D245-0240-878E-CFB172C98ECA}" dt="2020-09-22T06:39:40.315" v="1979"/>
          <ac:inkMkLst>
            <pc:docMk/>
            <pc:sldMk cId="678295902" sldId="401"/>
            <ac:inkMk id="80" creationId="{11346419-DFA6-684F-8F2B-8342C053A270}"/>
          </ac:inkMkLst>
        </pc:inkChg>
        <pc:inkChg chg="add mod">
          <ac:chgData name="Nane Kratzke" userId="971be13ff4ee5ef6" providerId="LiveId" clId="{19075A5A-D245-0240-878E-CFB172C98ECA}" dt="2020-09-22T06:39:40.315" v="1979"/>
          <ac:inkMkLst>
            <pc:docMk/>
            <pc:sldMk cId="678295902" sldId="401"/>
            <ac:inkMk id="81" creationId="{1452E3CD-66FF-CC45-9BBE-314323892695}"/>
          </ac:inkMkLst>
        </pc:inkChg>
        <pc:inkChg chg="add mod">
          <ac:chgData name="Nane Kratzke" userId="971be13ff4ee5ef6" providerId="LiveId" clId="{19075A5A-D245-0240-878E-CFB172C98ECA}" dt="2020-09-22T06:39:43.591" v="1982"/>
          <ac:inkMkLst>
            <pc:docMk/>
            <pc:sldMk cId="678295902" sldId="401"/>
            <ac:inkMk id="83" creationId="{F9EC2D40-11CA-4040-9A77-A567DF8A4609}"/>
          </ac:inkMkLst>
        </pc:inkChg>
        <pc:inkChg chg="add mod">
          <ac:chgData name="Nane Kratzke" userId="971be13ff4ee5ef6" providerId="LiveId" clId="{19075A5A-D245-0240-878E-CFB172C98ECA}" dt="2020-09-22T06:39:43.591" v="1982"/>
          <ac:inkMkLst>
            <pc:docMk/>
            <pc:sldMk cId="678295902" sldId="401"/>
            <ac:inkMk id="84" creationId="{A07E3E74-C752-9F4A-AB91-F13E076DDC49}"/>
          </ac:inkMkLst>
        </pc:inkChg>
        <pc:inkChg chg="add mod">
          <ac:chgData name="Nane Kratzke" userId="971be13ff4ee5ef6" providerId="LiveId" clId="{19075A5A-D245-0240-878E-CFB172C98ECA}" dt="2020-09-22T06:39:53.565" v="1985"/>
          <ac:inkMkLst>
            <pc:docMk/>
            <pc:sldMk cId="678295902" sldId="401"/>
            <ac:inkMk id="86" creationId="{8A935B99-2529-8945-8AD2-76064E6E1186}"/>
          </ac:inkMkLst>
        </pc:inkChg>
        <pc:inkChg chg="add mod">
          <ac:chgData name="Nane Kratzke" userId="971be13ff4ee5ef6" providerId="LiveId" clId="{19075A5A-D245-0240-878E-CFB172C98ECA}" dt="2020-09-22T06:39:53.565" v="1985"/>
          <ac:inkMkLst>
            <pc:docMk/>
            <pc:sldMk cId="678295902" sldId="401"/>
            <ac:inkMk id="87" creationId="{DAD161D1-15A6-8945-8AF2-D90B8BCC2097}"/>
          </ac:inkMkLst>
        </pc:inkChg>
        <pc:inkChg chg="add mod">
          <ac:chgData name="Nane Kratzke" userId="971be13ff4ee5ef6" providerId="LiveId" clId="{19075A5A-D245-0240-878E-CFB172C98ECA}" dt="2020-09-22T06:39:57.789" v="1988"/>
          <ac:inkMkLst>
            <pc:docMk/>
            <pc:sldMk cId="678295902" sldId="401"/>
            <ac:inkMk id="89" creationId="{B34072CE-3E47-9D41-A525-6E12265B6EB6}"/>
          </ac:inkMkLst>
        </pc:inkChg>
        <pc:inkChg chg="add mod">
          <ac:chgData name="Nane Kratzke" userId="971be13ff4ee5ef6" providerId="LiveId" clId="{19075A5A-D245-0240-878E-CFB172C98ECA}" dt="2020-09-22T06:39:57.789" v="1988"/>
          <ac:inkMkLst>
            <pc:docMk/>
            <pc:sldMk cId="678295902" sldId="401"/>
            <ac:inkMk id="90" creationId="{12D7772D-9DFA-E24D-8C75-065486CF7D7F}"/>
          </ac:inkMkLst>
        </pc:inkChg>
        <pc:inkChg chg="add del">
          <ac:chgData name="Nane Kratzke" userId="971be13ff4ee5ef6" providerId="LiveId" clId="{19075A5A-D245-0240-878E-CFB172C98ECA}" dt="2020-09-22T06:40:01.850" v="1990" actId="9405"/>
          <ac:inkMkLst>
            <pc:docMk/>
            <pc:sldMk cId="678295902" sldId="401"/>
            <ac:inkMk id="92" creationId="{3B40E2D6-6CC8-DF40-BA9B-06668807D333}"/>
          </ac:inkMkLst>
        </pc:inkChg>
        <pc:inkChg chg="add mod">
          <ac:chgData name="Nane Kratzke" userId="971be13ff4ee5ef6" providerId="LiveId" clId="{19075A5A-D245-0240-878E-CFB172C98ECA}" dt="2020-09-22T06:40:06.595" v="1993"/>
          <ac:inkMkLst>
            <pc:docMk/>
            <pc:sldMk cId="678295902" sldId="401"/>
            <ac:inkMk id="93" creationId="{5AF3F7C8-CA7D-1A4C-9E71-A497BAAE0BB7}"/>
          </ac:inkMkLst>
        </pc:inkChg>
        <pc:inkChg chg="add mod">
          <ac:chgData name="Nane Kratzke" userId="971be13ff4ee5ef6" providerId="LiveId" clId="{19075A5A-D245-0240-878E-CFB172C98ECA}" dt="2020-09-22T06:40:06.595" v="1993"/>
          <ac:inkMkLst>
            <pc:docMk/>
            <pc:sldMk cId="678295902" sldId="401"/>
            <ac:inkMk id="94" creationId="{24715F4E-2794-6448-BD64-27E028DD2FED}"/>
          </ac:inkMkLst>
        </pc:inkChg>
      </pc:sldChg>
      <pc:sldChg chg="del">
        <pc:chgData name="Nane Kratzke" userId="971be13ff4ee5ef6" providerId="LiveId" clId="{19075A5A-D245-0240-878E-CFB172C98ECA}" dt="2020-09-22T05:46:19.814" v="219" actId="2696"/>
        <pc:sldMkLst>
          <pc:docMk/>
          <pc:sldMk cId="786740167" sldId="401"/>
        </pc:sldMkLst>
      </pc:sldChg>
      <pc:sldChg chg="del">
        <pc:chgData name="Nane Kratzke" userId="971be13ff4ee5ef6" providerId="LiveId" clId="{19075A5A-D245-0240-878E-CFB172C98ECA}" dt="2020-09-22T05:46:19.435" v="186" actId="2696"/>
        <pc:sldMkLst>
          <pc:docMk/>
          <pc:sldMk cId="284200008" sldId="402"/>
        </pc:sldMkLst>
      </pc:sldChg>
      <pc:sldChg chg="addSp delSp modSp add mod">
        <pc:chgData name="Nane Kratzke" userId="971be13ff4ee5ef6" providerId="LiveId" clId="{19075A5A-D245-0240-878E-CFB172C98ECA}" dt="2020-09-22T06:47:43.280" v="2518" actId="1076"/>
        <pc:sldMkLst>
          <pc:docMk/>
          <pc:sldMk cId="3210203829" sldId="402"/>
        </pc:sldMkLst>
        <pc:spChg chg="mod">
          <ac:chgData name="Nane Kratzke" userId="971be13ff4ee5ef6" providerId="LiveId" clId="{19075A5A-D245-0240-878E-CFB172C98ECA}" dt="2020-09-22T06:40:46.146" v="2019" actId="20577"/>
          <ac:spMkLst>
            <pc:docMk/>
            <pc:sldMk cId="3210203829" sldId="402"/>
            <ac:spMk id="2" creationId="{688114A5-6BD4-B444-8D4D-1170B571D19A}"/>
          </ac:spMkLst>
        </pc:spChg>
        <pc:spChg chg="mod">
          <ac:chgData name="Nane Kratzke" userId="971be13ff4ee5ef6" providerId="LiveId" clId="{19075A5A-D245-0240-878E-CFB172C98ECA}" dt="2020-09-22T06:40:48.722" v="2027" actId="20577"/>
          <ac:spMkLst>
            <pc:docMk/>
            <pc:sldMk cId="3210203829" sldId="402"/>
            <ac:spMk id="3" creationId="{ECC99421-B804-DD45-ADB8-220A3256D7C7}"/>
          </ac:spMkLst>
        </pc:spChg>
        <pc:spChg chg="add mod">
          <ac:chgData name="Nane Kratzke" userId="971be13ff4ee5ef6" providerId="LiveId" clId="{19075A5A-D245-0240-878E-CFB172C98ECA}" dt="2020-09-22T06:47:43.280" v="2518" actId="1076"/>
          <ac:spMkLst>
            <pc:docMk/>
            <pc:sldMk cId="3210203829" sldId="402"/>
            <ac:spMk id="10" creationId="{25C3F3EB-DDC5-9A4B-A798-5DABE5153231}"/>
          </ac:spMkLst>
        </pc:spChg>
        <pc:spChg chg="add mod">
          <ac:chgData name="Nane Kratzke" userId="971be13ff4ee5ef6" providerId="LiveId" clId="{19075A5A-D245-0240-878E-CFB172C98ECA}" dt="2020-09-22T06:47:43.280" v="2518" actId="1076"/>
          <ac:spMkLst>
            <pc:docMk/>
            <pc:sldMk cId="3210203829" sldId="402"/>
            <ac:spMk id="11" creationId="{4A63C0C3-AFE4-244C-ADE0-D65C889F7154}"/>
          </ac:spMkLst>
        </pc:spChg>
        <pc:spChg chg="add mod">
          <ac:chgData name="Nane Kratzke" userId="971be13ff4ee5ef6" providerId="LiveId" clId="{19075A5A-D245-0240-878E-CFB172C98ECA}" dt="2020-09-22T06:47:43.280" v="2518" actId="1076"/>
          <ac:spMkLst>
            <pc:docMk/>
            <pc:sldMk cId="3210203829" sldId="402"/>
            <ac:spMk id="15" creationId="{F66822ED-5049-824D-9B3A-1CE343E8F876}"/>
          </ac:spMkLst>
        </pc:spChg>
        <pc:spChg chg="add mod">
          <ac:chgData name="Nane Kratzke" userId="971be13ff4ee5ef6" providerId="LiveId" clId="{19075A5A-D245-0240-878E-CFB172C98ECA}" dt="2020-09-22T06:47:43.280" v="2518" actId="1076"/>
          <ac:spMkLst>
            <pc:docMk/>
            <pc:sldMk cId="3210203829" sldId="402"/>
            <ac:spMk id="16" creationId="{05230CFA-1406-5940-BD17-91251248DF66}"/>
          </ac:spMkLst>
        </pc:spChg>
        <pc:spChg chg="add mod">
          <ac:chgData name="Nane Kratzke" userId="971be13ff4ee5ef6" providerId="LiveId" clId="{19075A5A-D245-0240-878E-CFB172C98ECA}" dt="2020-09-22T06:47:43.280" v="2518" actId="1076"/>
          <ac:spMkLst>
            <pc:docMk/>
            <pc:sldMk cId="3210203829" sldId="402"/>
            <ac:spMk id="17" creationId="{F5494EE9-049D-A14E-AADB-5F405C4492B3}"/>
          </ac:spMkLst>
        </pc:spChg>
        <pc:spChg chg="add mod">
          <ac:chgData name="Nane Kratzke" userId="971be13ff4ee5ef6" providerId="LiveId" clId="{19075A5A-D245-0240-878E-CFB172C98ECA}" dt="2020-09-22T06:47:43.280" v="2518" actId="1076"/>
          <ac:spMkLst>
            <pc:docMk/>
            <pc:sldMk cId="3210203829" sldId="402"/>
            <ac:spMk id="18" creationId="{04451D89-F7E4-7D4E-8490-FDB1217F28FE}"/>
          </ac:spMkLst>
        </pc:spChg>
        <pc:spChg chg="add mod">
          <ac:chgData name="Nane Kratzke" userId="971be13ff4ee5ef6" providerId="LiveId" clId="{19075A5A-D245-0240-878E-CFB172C98ECA}" dt="2020-09-22T06:47:43.280" v="2518" actId="1076"/>
          <ac:spMkLst>
            <pc:docMk/>
            <pc:sldMk cId="3210203829" sldId="402"/>
            <ac:spMk id="19" creationId="{28B4C44F-583D-F547-81BD-1096227DB19F}"/>
          </ac:spMkLst>
        </pc:spChg>
        <pc:spChg chg="add mod">
          <ac:chgData name="Nane Kratzke" userId="971be13ff4ee5ef6" providerId="LiveId" clId="{19075A5A-D245-0240-878E-CFB172C98ECA}" dt="2020-09-22T06:47:27.946" v="2515" actId="1076"/>
          <ac:spMkLst>
            <pc:docMk/>
            <pc:sldMk cId="3210203829" sldId="402"/>
            <ac:spMk id="20" creationId="{024A5381-9D2C-1943-9B64-A1C4493525E2}"/>
          </ac:spMkLst>
        </pc:spChg>
        <pc:spChg chg="add mod">
          <ac:chgData name="Nane Kratzke" userId="971be13ff4ee5ef6" providerId="LiveId" clId="{19075A5A-D245-0240-878E-CFB172C98ECA}" dt="2020-09-22T06:47:19.845" v="2514" actId="14100"/>
          <ac:spMkLst>
            <pc:docMk/>
            <pc:sldMk cId="3210203829" sldId="402"/>
            <ac:spMk id="21" creationId="{E581A7C2-3435-4541-9CEA-8F720887A119}"/>
          </ac:spMkLst>
        </pc:spChg>
        <pc:spChg chg="add mod">
          <ac:chgData name="Nane Kratzke" userId="971be13ff4ee5ef6" providerId="LiveId" clId="{19075A5A-D245-0240-878E-CFB172C98ECA}" dt="2020-09-22T06:47:30.185" v="2516" actId="1076"/>
          <ac:spMkLst>
            <pc:docMk/>
            <pc:sldMk cId="3210203829" sldId="402"/>
            <ac:spMk id="22" creationId="{49AF035A-ABCF-5848-B59F-5F7B3A6C4FAE}"/>
          </ac:spMkLst>
        </pc:spChg>
        <pc:grpChg chg="del mod">
          <ac:chgData name="Nane Kratzke" userId="971be13ff4ee5ef6" providerId="LiveId" clId="{19075A5A-D245-0240-878E-CFB172C98ECA}" dt="2020-09-22T06:40:41.481" v="2001" actId="478"/>
          <ac:grpSpMkLst>
            <pc:docMk/>
            <pc:sldMk cId="3210203829" sldId="402"/>
            <ac:grpSpMk id="8" creationId="{E9528CDE-CE31-7B46-8A93-CC254129DC2B}"/>
          </ac:grpSpMkLst>
        </pc:grpChg>
        <pc:picChg chg="add mod">
          <ac:chgData name="Nane Kratzke" userId="971be13ff4ee5ef6" providerId="LiveId" clId="{19075A5A-D245-0240-878E-CFB172C98ECA}" dt="2020-09-22T06:47:43.280" v="2518" actId="1076"/>
          <ac:picMkLst>
            <pc:docMk/>
            <pc:sldMk cId="3210203829" sldId="402"/>
            <ac:picMk id="12" creationId="{3A18E01A-C54A-474F-856A-FF37C4D8057D}"/>
          </ac:picMkLst>
        </pc:picChg>
        <pc:picChg chg="add mod">
          <ac:chgData name="Nane Kratzke" userId="971be13ff4ee5ef6" providerId="LiveId" clId="{19075A5A-D245-0240-878E-CFB172C98ECA}" dt="2020-09-22T06:47:43.280" v="2518" actId="1076"/>
          <ac:picMkLst>
            <pc:docMk/>
            <pc:sldMk cId="3210203829" sldId="402"/>
            <ac:picMk id="13" creationId="{03DB56D4-3EB9-B041-85B0-3141865B2813}"/>
          </ac:picMkLst>
        </pc:picChg>
        <pc:picChg chg="add mod">
          <ac:chgData name="Nane Kratzke" userId="971be13ff4ee5ef6" providerId="LiveId" clId="{19075A5A-D245-0240-878E-CFB172C98ECA}" dt="2020-09-22T06:47:43.280" v="2518" actId="1076"/>
          <ac:picMkLst>
            <pc:docMk/>
            <pc:sldMk cId="3210203829" sldId="402"/>
            <ac:picMk id="14" creationId="{0720C5F6-61C4-3A48-B41B-1EFCAFDDE667}"/>
          </ac:picMkLst>
        </pc:picChg>
        <pc:inkChg chg="add mod">
          <ac:chgData name="Nane Kratzke" userId="971be13ff4ee5ef6" providerId="LiveId" clId="{19075A5A-D245-0240-878E-CFB172C98ECA}" dt="2020-09-22T06:40:31.325" v="1998"/>
          <ac:inkMkLst>
            <pc:docMk/>
            <pc:sldMk cId="3210203829" sldId="402"/>
            <ac:inkMk id="5" creationId="{5FDDACA9-AC62-2642-88BF-0E594D6C4A8E}"/>
          </ac:inkMkLst>
        </pc:inkChg>
        <pc:inkChg chg="add mod">
          <ac:chgData name="Nane Kratzke" userId="971be13ff4ee5ef6" providerId="LiveId" clId="{19075A5A-D245-0240-878E-CFB172C98ECA}" dt="2020-09-22T06:40:31.325" v="1998"/>
          <ac:inkMkLst>
            <pc:docMk/>
            <pc:sldMk cId="3210203829" sldId="402"/>
            <ac:inkMk id="6" creationId="{D9F2EB4E-1AAD-CD47-83CC-F04A60BF88A0}"/>
          </ac:inkMkLst>
        </pc:inkChg>
        <pc:inkChg chg="add mod">
          <ac:chgData name="Nane Kratzke" userId="971be13ff4ee5ef6" providerId="LiveId" clId="{19075A5A-D245-0240-878E-CFB172C98ECA}" dt="2020-09-22T06:40:31.325" v="1998"/>
          <ac:inkMkLst>
            <pc:docMk/>
            <pc:sldMk cId="3210203829" sldId="402"/>
            <ac:inkMk id="7" creationId="{03026F7E-6F99-A544-89DB-C73DF5F8DE59}"/>
          </ac:inkMkLst>
        </pc:inkChg>
        <pc:inkChg chg="add del">
          <ac:chgData name="Nane Kratzke" userId="971be13ff4ee5ef6" providerId="LiveId" clId="{19075A5A-D245-0240-878E-CFB172C98ECA}" dt="2020-09-22T06:40:37.683" v="2000" actId="478"/>
          <ac:inkMkLst>
            <pc:docMk/>
            <pc:sldMk cId="3210203829" sldId="402"/>
            <ac:inkMk id="9" creationId="{A91508FA-5010-3440-9817-EBAE71250285}"/>
          </ac:inkMkLst>
        </pc:inkChg>
      </pc:sldChg>
      <pc:sldChg chg="del">
        <pc:chgData name="Nane Kratzke" userId="971be13ff4ee5ef6" providerId="LiveId" clId="{19075A5A-D245-0240-878E-CFB172C98ECA}" dt="2020-09-22T05:46:19.768" v="215" actId="2696"/>
        <pc:sldMkLst>
          <pc:docMk/>
          <pc:sldMk cId="1267612541" sldId="403"/>
        </pc:sldMkLst>
      </pc:sldChg>
      <pc:sldChg chg="addSp delSp modSp add mod">
        <pc:chgData name="Nane Kratzke" userId="971be13ff4ee5ef6" providerId="LiveId" clId="{19075A5A-D245-0240-878E-CFB172C98ECA}" dt="2020-09-22T07:10:20.071" v="2947" actId="313"/>
        <pc:sldMkLst>
          <pc:docMk/>
          <pc:sldMk cId="2992352319" sldId="403"/>
        </pc:sldMkLst>
        <pc:spChg chg="mod">
          <ac:chgData name="Nane Kratzke" userId="971be13ff4ee5ef6" providerId="LiveId" clId="{19075A5A-D245-0240-878E-CFB172C98ECA}" dt="2020-09-22T06:49:39.741" v="2530" actId="20577"/>
          <ac:spMkLst>
            <pc:docMk/>
            <pc:sldMk cId="2992352319" sldId="403"/>
            <ac:spMk id="2" creationId="{CC82834A-F0AC-8F4F-95A5-C63C243F6047}"/>
          </ac:spMkLst>
        </pc:spChg>
        <pc:spChg chg="mod">
          <ac:chgData name="Nane Kratzke" userId="971be13ff4ee5ef6" providerId="LiveId" clId="{19075A5A-D245-0240-878E-CFB172C98ECA}" dt="2020-09-22T06:49:49.699" v="2555" actId="20577"/>
          <ac:spMkLst>
            <pc:docMk/>
            <pc:sldMk cId="2992352319" sldId="403"/>
            <ac:spMk id="3" creationId="{D529BF0C-FCEE-5347-BAAC-7DB50DF7B602}"/>
          </ac:spMkLst>
        </pc:spChg>
        <pc:spChg chg="add del mod">
          <ac:chgData name="Nane Kratzke" userId="971be13ff4ee5ef6" providerId="LiveId" clId="{19075A5A-D245-0240-878E-CFB172C98ECA}" dt="2020-09-22T07:02:17.616" v="2566"/>
          <ac:spMkLst>
            <pc:docMk/>
            <pc:sldMk cId="2992352319" sldId="403"/>
            <ac:spMk id="6" creationId="{4CA71511-2F06-9242-B780-208901CBB0E8}"/>
          </ac:spMkLst>
        </pc:spChg>
        <pc:spChg chg="add mod">
          <ac:chgData name="Nane Kratzke" userId="971be13ff4ee5ef6" providerId="LiveId" clId="{19075A5A-D245-0240-878E-CFB172C98ECA}" dt="2020-09-22T07:10:20.071" v="2947" actId="313"/>
          <ac:spMkLst>
            <pc:docMk/>
            <pc:sldMk cId="2992352319" sldId="403"/>
            <ac:spMk id="8" creationId="{512F6DE4-6CDA-684E-9962-4789705051B5}"/>
          </ac:spMkLst>
        </pc:spChg>
        <pc:spChg chg="add mod">
          <ac:chgData name="Nane Kratzke" userId="971be13ff4ee5ef6" providerId="LiveId" clId="{19075A5A-D245-0240-878E-CFB172C98ECA}" dt="2020-09-22T07:06:30.045" v="2750" actId="20577"/>
          <ac:spMkLst>
            <pc:docMk/>
            <pc:sldMk cId="2992352319" sldId="403"/>
            <ac:spMk id="9" creationId="{01996E4D-C709-084E-B81C-93905AB0DF9D}"/>
          </ac:spMkLst>
        </pc:spChg>
        <pc:spChg chg="add mod">
          <ac:chgData name="Nane Kratzke" userId="971be13ff4ee5ef6" providerId="LiveId" clId="{19075A5A-D245-0240-878E-CFB172C98ECA}" dt="2020-09-22T07:09:58.630" v="2919" actId="1076"/>
          <ac:spMkLst>
            <pc:docMk/>
            <pc:sldMk cId="2992352319" sldId="403"/>
            <ac:spMk id="10" creationId="{C030245C-1E5B-3D42-A382-C1794160FEF4}"/>
          </ac:spMkLst>
        </pc:spChg>
        <pc:picChg chg="add mod">
          <ac:chgData name="Nane Kratzke" userId="971be13ff4ee5ef6" providerId="LiveId" clId="{19075A5A-D245-0240-878E-CFB172C98ECA}" dt="2020-09-22T07:09:58.630" v="2919" actId="1076"/>
          <ac:picMkLst>
            <pc:docMk/>
            <pc:sldMk cId="2992352319" sldId="403"/>
            <ac:picMk id="5" creationId="{EE4A56CB-CEA3-0C4E-9E2B-93BAC2536FEC}"/>
          </ac:picMkLst>
        </pc:picChg>
        <pc:picChg chg="add mod">
          <ac:chgData name="Nane Kratzke" userId="971be13ff4ee5ef6" providerId="LiveId" clId="{19075A5A-D245-0240-878E-CFB172C98ECA}" dt="2020-09-22T07:09:58.630" v="2919" actId="1076"/>
          <ac:picMkLst>
            <pc:docMk/>
            <pc:sldMk cId="2992352319" sldId="403"/>
            <ac:picMk id="7" creationId="{848A684D-1378-854E-9059-030392D5287B}"/>
          </ac:picMkLst>
        </pc:picChg>
      </pc:sldChg>
      <pc:sldChg chg="del">
        <pc:chgData name="Nane Kratzke" userId="971be13ff4ee5ef6" providerId="LiveId" clId="{19075A5A-D245-0240-878E-CFB172C98ECA}" dt="2020-09-22T05:46:19.366" v="181" actId="2696"/>
        <pc:sldMkLst>
          <pc:docMk/>
          <pc:sldMk cId="1912849434" sldId="404"/>
        </pc:sldMkLst>
      </pc:sldChg>
      <pc:sldChg chg="addSp delSp modSp add mod">
        <pc:chgData name="Nane Kratzke" userId="971be13ff4ee5ef6" providerId="LiveId" clId="{19075A5A-D245-0240-878E-CFB172C98ECA}" dt="2020-09-22T07:41:46.927" v="4407" actId="20577"/>
        <pc:sldMkLst>
          <pc:docMk/>
          <pc:sldMk cId="2899132080" sldId="404"/>
        </pc:sldMkLst>
        <pc:spChg chg="mod">
          <ac:chgData name="Nane Kratzke" userId="971be13ff4ee5ef6" providerId="LiveId" clId="{19075A5A-D245-0240-878E-CFB172C98ECA}" dt="2020-09-22T07:17:47.323" v="2972" actId="20577"/>
          <ac:spMkLst>
            <pc:docMk/>
            <pc:sldMk cId="2899132080" sldId="404"/>
            <ac:spMk id="2" creationId="{6100C93D-D4F7-0548-B028-6E242FA889D4}"/>
          </ac:spMkLst>
        </pc:spChg>
        <pc:spChg chg="mod">
          <ac:chgData name="Nane Kratzke" userId="971be13ff4ee5ef6" providerId="LiveId" clId="{19075A5A-D245-0240-878E-CFB172C98ECA}" dt="2020-09-22T07:17:53.777" v="2986" actId="20577"/>
          <ac:spMkLst>
            <pc:docMk/>
            <pc:sldMk cId="2899132080" sldId="404"/>
            <ac:spMk id="3" creationId="{D154CB3C-D19E-174F-B2FE-3A61A5438E69}"/>
          </ac:spMkLst>
        </pc:spChg>
        <pc:spChg chg="add mod">
          <ac:chgData name="Nane Kratzke" userId="971be13ff4ee5ef6" providerId="LiveId" clId="{19075A5A-D245-0240-878E-CFB172C98ECA}" dt="2020-09-22T07:40:33" v="4374" actId="1076"/>
          <ac:spMkLst>
            <pc:docMk/>
            <pc:sldMk cId="2899132080" sldId="404"/>
            <ac:spMk id="7" creationId="{EE03E84E-39D4-8C44-87B4-06CA40B4818F}"/>
          </ac:spMkLst>
        </pc:spChg>
        <pc:spChg chg="add mod">
          <ac:chgData name="Nane Kratzke" userId="971be13ff4ee5ef6" providerId="LiveId" clId="{19075A5A-D245-0240-878E-CFB172C98ECA}" dt="2020-09-22T07:24:06.922" v="3045" actId="20577"/>
          <ac:spMkLst>
            <pc:docMk/>
            <pc:sldMk cId="2899132080" sldId="404"/>
            <ac:spMk id="8" creationId="{A9124DBA-D70A-6744-8EF9-9AA4C98F4D90}"/>
          </ac:spMkLst>
        </pc:spChg>
        <pc:spChg chg="add del mod">
          <ac:chgData name="Nane Kratzke" userId="971be13ff4ee5ef6" providerId="LiveId" clId="{19075A5A-D245-0240-878E-CFB172C98ECA}" dt="2020-09-22T07:25:29.518" v="3048"/>
          <ac:spMkLst>
            <pc:docMk/>
            <pc:sldMk cId="2899132080" sldId="404"/>
            <ac:spMk id="9" creationId="{FEE0111E-A3A0-4E42-85BC-48ADD2AC4A78}"/>
          </ac:spMkLst>
        </pc:spChg>
        <pc:spChg chg="add mod">
          <ac:chgData name="Nane Kratzke" userId="971be13ff4ee5ef6" providerId="LiveId" clId="{19075A5A-D245-0240-878E-CFB172C98ECA}" dt="2020-09-22T07:41:07.043" v="4402" actId="14100"/>
          <ac:spMkLst>
            <pc:docMk/>
            <pc:sldMk cId="2899132080" sldId="404"/>
            <ac:spMk id="10" creationId="{5BDC942F-4DB7-A144-B80E-DD724BBFFF90}"/>
          </ac:spMkLst>
        </pc:spChg>
        <pc:spChg chg="add mod">
          <ac:chgData name="Nane Kratzke" userId="971be13ff4ee5ef6" providerId="LiveId" clId="{19075A5A-D245-0240-878E-CFB172C98ECA}" dt="2020-09-22T07:41:46.927" v="4407" actId="20577"/>
          <ac:spMkLst>
            <pc:docMk/>
            <pc:sldMk cId="2899132080" sldId="404"/>
            <ac:spMk id="11" creationId="{FF3D0721-C3C5-D54E-80CF-8A37F52FE37B}"/>
          </ac:spMkLst>
        </pc:spChg>
        <pc:picChg chg="add mod">
          <ac:chgData name="Nane Kratzke" userId="971be13ff4ee5ef6" providerId="LiveId" clId="{19075A5A-D245-0240-878E-CFB172C98ECA}" dt="2020-09-22T07:28:16.401" v="3266" actId="14100"/>
          <ac:picMkLst>
            <pc:docMk/>
            <pc:sldMk cId="2899132080" sldId="404"/>
            <ac:picMk id="5" creationId="{5EF5C09B-B58C-8A4D-8D30-F18483B58C01}"/>
          </ac:picMkLst>
        </pc:picChg>
        <pc:picChg chg="add mod">
          <ac:chgData name="Nane Kratzke" userId="971be13ff4ee5ef6" providerId="LiveId" clId="{19075A5A-D245-0240-878E-CFB172C98ECA}" dt="2020-09-22T07:28:16.401" v="3266" actId="14100"/>
          <ac:picMkLst>
            <pc:docMk/>
            <pc:sldMk cId="2899132080" sldId="404"/>
            <ac:picMk id="6" creationId="{C5E7D410-65F9-9040-BDD5-1CBDDB0D2F72}"/>
          </ac:picMkLst>
        </pc:picChg>
      </pc:sldChg>
      <pc:sldChg chg="addSp delSp modSp add mod">
        <pc:chgData name="Nane Kratzke" userId="971be13ff4ee5ef6" providerId="LiveId" clId="{19075A5A-D245-0240-878E-CFB172C98ECA}" dt="2020-09-22T15:31:40.483" v="16399" actId="14861"/>
        <pc:sldMkLst>
          <pc:docMk/>
          <pc:sldMk cId="429683170" sldId="405"/>
        </pc:sldMkLst>
        <pc:spChg chg="mod">
          <ac:chgData name="Nane Kratzke" userId="971be13ff4ee5ef6" providerId="LiveId" clId="{19075A5A-D245-0240-878E-CFB172C98ECA}" dt="2020-09-22T08:05:40.612" v="6007" actId="20577"/>
          <ac:spMkLst>
            <pc:docMk/>
            <pc:sldMk cId="429683170" sldId="405"/>
            <ac:spMk id="2" creationId="{55924593-E4D7-0A49-A242-21AC765C72E1}"/>
          </ac:spMkLst>
        </pc:spChg>
        <pc:spChg chg="mod">
          <ac:chgData name="Nane Kratzke" userId="971be13ff4ee5ef6" providerId="LiveId" clId="{19075A5A-D245-0240-878E-CFB172C98ECA}" dt="2020-09-22T08:19:03.815" v="6814" actId="20577"/>
          <ac:spMkLst>
            <pc:docMk/>
            <pc:sldMk cId="429683170" sldId="405"/>
            <ac:spMk id="3" creationId="{ABA5F95F-B4A9-0741-84E2-E5798882F48B}"/>
          </ac:spMkLst>
        </pc:spChg>
        <pc:spChg chg="add mod">
          <ac:chgData name="Nane Kratzke" userId="971be13ff4ee5ef6" providerId="LiveId" clId="{19075A5A-D245-0240-878E-CFB172C98ECA}" dt="2020-09-22T08:01:13.525" v="5901" actId="1076"/>
          <ac:spMkLst>
            <pc:docMk/>
            <pc:sldMk cId="429683170" sldId="405"/>
            <ac:spMk id="5" creationId="{FB38C26C-0D11-2448-9596-A2D8BE241D41}"/>
          </ac:spMkLst>
        </pc:spChg>
        <pc:spChg chg="add mod">
          <ac:chgData name="Nane Kratzke" userId="971be13ff4ee5ef6" providerId="LiveId" clId="{19075A5A-D245-0240-878E-CFB172C98ECA}" dt="2020-09-22T08:01:27.238" v="5904" actId="1076"/>
          <ac:spMkLst>
            <pc:docMk/>
            <pc:sldMk cId="429683170" sldId="405"/>
            <ac:spMk id="6" creationId="{1AB7F870-1760-0241-9198-7F0E11EA64B2}"/>
          </ac:spMkLst>
        </pc:spChg>
        <pc:spChg chg="add mod">
          <ac:chgData name="Nane Kratzke" userId="971be13ff4ee5ef6" providerId="LiveId" clId="{19075A5A-D245-0240-878E-CFB172C98ECA}" dt="2020-09-22T15:31:40.483" v="16399" actId="14861"/>
          <ac:spMkLst>
            <pc:docMk/>
            <pc:sldMk cId="429683170" sldId="405"/>
            <ac:spMk id="7" creationId="{4B23C8BB-4ACA-7442-B06F-38A3644CB77E}"/>
          </ac:spMkLst>
        </pc:spChg>
        <pc:spChg chg="add mod">
          <ac:chgData name="Nane Kratzke" userId="971be13ff4ee5ef6" providerId="LiveId" clId="{19075A5A-D245-0240-878E-CFB172C98ECA}" dt="2020-09-22T08:18:28.452" v="6804" actId="113"/>
          <ac:spMkLst>
            <pc:docMk/>
            <pc:sldMk cId="429683170" sldId="405"/>
            <ac:spMk id="8" creationId="{5A37F6BE-09FF-9546-A53B-D31D82FD8525}"/>
          </ac:spMkLst>
        </pc:spChg>
        <pc:spChg chg="add del mod">
          <ac:chgData name="Nane Kratzke" userId="971be13ff4ee5ef6" providerId="LiveId" clId="{19075A5A-D245-0240-878E-CFB172C98ECA}" dt="2020-09-22T08:05:16.855" v="5990" actId="478"/>
          <ac:spMkLst>
            <pc:docMk/>
            <pc:sldMk cId="429683170" sldId="405"/>
            <ac:spMk id="9" creationId="{737C2206-1312-1C42-A5AA-2083D55C8379}"/>
          </ac:spMkLst>
        </pc:spChg>
      </pc:sldChg>
      <pc:sldChg chg="del">
        <pc:chgData name="Nane Kratzke" userId="971be13ff4ee5ef6" providerId="LiveId" clId="{19075A5A-D245-0240-878E-CFB172C98ECA}" dt="2020-09-22T05:46:19.656" v="204" actId="2696"/>
        <pc:sldMkLst>
          <pc:docMk/>
          <pc:sldMk cId="1079793489" sldId="405"/>
        </pc:sldMkLst>
      </pc:sldChg>
      <pc:sldChg chg="addSp delSp modSp add mod">
        <pc:chgData name="Nane Kratzke" userId="971be13ff4ee5ef6" providerId="LiveId" clId="{19075A5A-D245-0240-878E-CFB172C98ECA}" dt="2020-09-22T08:20:12.326" v="6823" actId="20577"/>
        <pc:sldMkLst>
          <pc:docMk/>
          <pc:sldMk cId="2827725247" sldId="406"/>
        </pc:sldMkLst>
        <pc:spChg chg="mod">
          <ac:chgData name="Nane Kratzke" userId="971be13ff4ee5ef6" providerId="LiveId" clId="{19075A5A-D245-0240-878E-CFB172C98ECA}" dt="2020-09-22T08:05:52.627" v="6019" actId="20577"/>
          <ac:spMkLst>
            <pc:docMk/>
            <pc:sldMk cId="2827725247" sldId="406"/>
            <ac:spMk id="2" creationId="{55924593-E4D7-0A49-A242-21AC765C72E1}"/>
          </ac:spMkLst>
        </pc:spChg>
        <pc:spChg chg="mod">
          <ac:chgData name="Nane Kratzke" userId="971be13ff4ee5ef6" providerId="LiveId" clId="{19075A5A-D245-0240-878E-CFB172C98ECA}" dt="2020-09-22T08:07:38.188" v="6094" actId="20577"/>
          <ac:spMkLst>
            <pc:docMk/>
            <pc:sldMk cId="2827725247" sldId="406"/>
            <ac:spMk id="3" creationId="{ABA5F95F-B4A9-0741-84E2-E5798882F48B}"/>
          </ac:spMkLst>
        </pc:spChg>
        <pc:spChg chg="del">
          <ac:chgData name="Nane Kratzke" userId="971be13ff4ee5ef6" providerId="LiveId" clId="{19075A5A-D245-0240-878E-CFB172C98ECA}" dt="2020-09-22T08:06:52.995" v="6072" actId="478"/>
          <ac:spMkLst>
            <pc:docMk/>
            <pc:sldMk cId="2827725247" sldId="406"/>
            <ac:spMk id="5" creationId="{FB38C26C-0D11-2448-9596-A2D8BE241D41}"/>
          </ac:spMkLst>
        </pc:spChg>
        <pc:spChg chg="del">
          <ac:chgData name="Nane Kratzke" userId="971be13ff4ee5ef6" providerId="LiveId" clId="{19075A5A-D245-0240-878E-CFB172C98ECA}" dt="2020-09-22T08:07:00.870" v="6075" actId="478"/>
          <ac:spMkLst>
            <pc:docMk/>
            <pc:sldMk cId="2827725247" sldId="406"/>
            <ac:spMk id="6" creationId="{1AB7F870-1760-0241-9198-7F0E11EA64B2}"/>
          </ac:spMkLst>
        </pc:spChg>
        <pc:spChg chg="del">
          <ac:chgData name="Nane Kratzke" userId="971be13ff4ee5ef6" providerId="LiveId" clId="{19075A5A-D245-0240-878E-CFB172C98ECA}" dt="2020-09-22T08:06:57.329" v="6074" actId="478"/>
          <ac:spMkLst>
            <pc:docMk/>
            <pc:sldMk cId="2827725247" sldId="406"/>
            <ac:spMk id="7" creationId="{4B23C8BB-4ACA-7442-B06F-38A3644CB77E}"/>
          </ac:spMkLst>
        </pc:spChg>
        <pc:spChg chg="del">
          <ac:chgData name="Nane Kratzke" userId="971be13ff4ee5ef6" providerId="LiveId" clId="{19075A5A-D245-0240-878E-CFB172C98ECA}" dt="2020-09-22T08:06:55.598" v="6073" actId="478"/>
          <ac:spMkLst>
            <pc:docMk/>
            <pc:sldMk cId="2827725247" sldId="406"/>
            <ac:spMk id="8" creationId="{5A37F6BE-09FF-9546-A53B-D31D82FD8525}"/>
          </ac:spMkLst>
        </pc:spChg>
        <pc:spChg chg="add mod">
          <ac:chgData name="Nane Kratzke" userId="971be13ff4ee5ef6" providerId="LiveId" clId="{19075A5A-D245-0240-878E-CFB172C98ECA}" dt="2020-09-22T08:20:12.326" v="6823" actId="20577"/>
          <ac:spMkLst>
            <pc:docMk/>
            <pc:sldMk cId="2827725247" sldId="406"/>
            <ac:spMk id="10" creationId="{CE409C7F-99CF-DC46-992E-D3C404250604}"/>
          </ac:spMkLst>
        </pc:spChg>
        <pc:spChg chg="add mod">
          <ac:chgData name="Nane Kratzke" userId="971be13ff4ee5ef6" providerId="LiveId" clId="{19075A5A-D245-0240-878E-CFB172C98ECA}" dt="2020-09-22T08:15:31.051" v="6682" actId="1076"/>
          <ac:spMkLst>
            <pc:docMk/>
            <pc:sldMk cId="2827725247" sldId="406"/>
            <ac:spMk id="11" creationId="{A96E3C2B-7A6C-884D-83C9-70C1355C0A38}"/>
          </ac:spMkLst>
        </pc:spChg>
        <pc:spChg chg="add mod">
          <ac:chgData name="Nane Kratzke" userId="971be13ff4ee5ef6" providerId="LiveId" clId="{19075A5A-D245-0240-878E-CFB172C98ECA}" dt="2020-09-22T08:17:01.546" v="6781" actId="20577"/>
          <ac:spMkLst>
            <pc:docMk/>
            <pc:sldMk cId="2827725247" sldId="406"/>
            <ac:spMk id="12" creationId="{02F23FDE-BBBE-8840-B206-488D4CE55843}"/>
          </ac:spMkLst>
        </pc:spChg>
        <pc:picChg chg="add mod">
          <ac:chgData name="Nane Kratzke" userId="971be13ff4ee5ef6" providerId="LiveId" clId="{19075A5A-D245-0240-878E-CFB172C98ECA}" dt="2020-09-22T08:15:00.766" v="6676" actId="1076"/>
          <ac:picMkLst>
            <pc:docMk/>
            <pc:sldMk cId="2827725247" sldId="406"/>
            <ac:picMk id="9" creationId="{3DFCA27B-EDAE-944D-AEC4-E6115F7840BE}"/>
          </ac:picMkLst>
        </pc:picChg>
      </pc:sldChg>
      <pc:sldChg chg="del">
        <pc:chgData name="Nane Kratzke" userId="971be13ff4ee5ef6" providerId="LiveId" clId="{19075A5A-D245-0240-878E-CFB172C98ECA}" dt="2020-09-22T05:46:19.450" v="187" actId="2696"/>
        <pc:sldMkLst>
          <pc:docMk/>
          <pc:sldMk cId="3258507040" sldId="406"/>
        </pc:sldMkLst>
      </pc:sldChg>
      <pc:sldChg chg="addSp delSp modSp add mod">
        <pc:chgData name="Nane Kratzke" userId="971be13ff4ee5ef6" providerId="LiveId" clId="{19075A5A-D245-0240-878E-CFB172C98ECA}" dt="2020-09-22T14:49:56.001" v="16383" actId="1366"/>
        <pc:sldMkLst>
          <pc:docMk/>
          <pc:sldMk cId="515817754" sldId="407"/>
        </pc:sldMkLst>
        <pc:spChg chg="mod">
          <ac:chgData name="Nane Kratzke" userId="971be13ff4ee5ef6" providerId="LiveId" clId="{19075A5A-D245-0240-878E-CFB172C98ECA}" dt="2020-09-22T08:40:48.945" v="6838" actId="20577"/>
          <ac:spMkLst>
            <pc:docMk/>
            <pc:sldMk cId="515817754" sldId="407"/>
            <ac:spMk id="2" creationId="{A6502D87-65F3-1648-A2FF-10EEAA6A3A9A}"/>
          </ac:spMkLst>
        </pc:spChg>
        <pc:spChg chg="mod">
          <ac:chgData name="Nane Kratzke" userId="971be13ff4ee5ef6" providerId="LiveId" clId="{19075A5A-D245-0240-878E-CFB172C98ECA}" dt="2020-09-22T08:40:55.417" v="6858" actId="20577"/>
          <ac:spMkLst>
            <pc:docMk/>
            <pc:sldMk cId="515817754" sldId="407"/>
            <ac:spMk id="3" creationId="{07897528-EFAE-B74E-8829-A39FEAB54C71}"/>
          </ac:spMkLst>
        </pc:spChg>
        <pc:spChg chg="add mod">
          <ac:chgData name="Nane Kratzke" userId="971be13ff4ee5ef6" providerId="LiveId" clId="{19075A5A-D245-0240-878E-CFB172C98ECA}" dt="2020-09-22T12:07:47.792" v="9193" actId="14100"/>
          <ac:spMkLst>
            <pc:docMk/>
            <pc:sldMk cId="515817754" sldId="407"/>
            <ac:spMk id="6" creationId="{B5E065E7-DA3A-9F47-AF6C-8653BEB61B29}"/>
          </ac:spMkLst>
        </pc:spChg>
        <pc:spChg chg="add mod">
          <ac:chgData name="Nane Kratzke" userId="971be13ff4ee5ef6" providerId="LiveId" clId="{19075A5A-D245-0240-878E-CFB172C98ECA}" dt="2020-09-22T14:49:36.145" v="16380" actId="1076"/>
          <ac:spMkLst>
            <pc:docMk/>
            <pc:sldMk cId="515817754" sldId="407"/>
            <ac:spMk id="8" creationId="{92E8FFCF-D9F7-684A-8F06-174F8DCC07A4}"/>
          </ac:spMkLst>
        </pc:spChg>
        <pc:picChg chg="add del mod">
          <ac:chgData name="Nane Kratzke" userId="971be13ff4ee5ef6" providerId="LiveId" clId="{19075A5A-D245-0240-878E-CFB172C98ECA}" dt="2020-09-22T08:46:32.506" v="7205" actId="478"/>
          <ac:picMkLst>
            <pc:docMk/>
            <pc:sldMk cId="515817754" sldId="407"/>
            <ac:picMk id="5" creationId="{856A9196-F52F-2F4A-B2E6-6D8E2C004CF8}"/>
          </ac:picMkLst>
        </pc:picChg>
        <pc:picChg chg="add mod">
          <ac:chgData name="Nane Kratzke" userId="971be13ff4ee5ef6" providerId="LiveId" clId="{19075A5A-D245-0240-878E-CFB172C98ECA}" dt="2020-09-22T14:49:56.001" v="16383" actId="1366"/>
          <ac:picMkLst>
            <pc:docMk/>
            <pc:sldMk cId="515817754" sldId="407"/>
            <ac:picMk id="5" creationId="{E2CE8214-3E2D-704A-AA85-8033E32C7E46}"/>
          </ac:picMkLst>
        </pc:picChg>
        <pc:picChg chg="add mod">
          <ac:chgData name="Nane Kratzke" userId="971be13ff4ee5ef6" providerId="LiveId" clId="{19075A5A-D245-0240-878E-CFB172C98ECA}" dt="2020-09-22T08:46:46.453" v="7210" actId="1076"/>
          <ac:picMkLst>
            <pc:docMk/>
            <pc:sldMk cId="515817754" sldId="407"/>
            <ac:picMk id="7" creationId="{718C392D-8EE2-9540-B076-75D84495D22F}"/>
          </ac:picMkLst>
        </pc:picChg>
      </pc:sldChg>
      <pc:sldChg chg="del">
        <pc:chgData name="Nane Kratzke" userId="971be13ff4ee5ef6" providerId="LiveId" clId="{19075A5A-D245-0240-878E-CFB172C98ECA}" dt="2020-09-22T05:46:19.553" v="195" actId="2696"/>
        <pc:sldMkLst>
          <pc:docMk/>
          <pc:sldMk cId="1680225601" sldId="407"/>
        </pc:sldMkLst>
      </pc:sldChg>
      <pc:sldChg chg="addSp delSp modSp add mod">
        <pc:chgData name="Nane Kratzke" userId="971be13ff4ee5ef6" providerId="LiveId" clId="{19075A5A-D245-0240-878E-CFB172C98ECA}" dt="2020-09-25T07:43:44.573" v="44148" actId="20577"/>
        <pc:sldMkLst>
          <pc:docMk/>
          <pc:sldMk cId="1137104576" sldId="408"/>
        </pc:sldMkLst>
        <pc:spChg chg="mod">
          <ac:chgData name="Nane Kratzke" userId="971be13ff4ee5ef6" providerId="LiveId" clId="{19075A5A-D245-0240-878E-CFB172C98ECA}" dt="2020-09-22T08:49:46.202" v="7221" actId="20577"/>
          <ac:spMkLst>
            <pc:docMk/>
            <pc:sldMk cId="1137104576" sldId="408"/>
            <ac:spMk id="2" creationId="{90AF8DE0-13F9-3744-B157-2514D5F39081}"/>
          </ac:spMkLst>
        </pc:spChg>
        <pc:spChg chg="mod">
          <ac:chgData name="Nane Kratzke" userId="971be13ff4ee5ef6" providerId="LiveId" clId="{19075A5A-D245-0240-878E-CFB172C98ECA}" dt="2020-09-22T15:06:09.424" v="16395" actId="20577"/>
          <ac:spMkLst>
            <pc:docMk/>
            <pc:sldMk cId="1137104576" sldId="408"/>
            <ac:spMk id="3" creationId="{75F51708-2E84-644B-8E56-F71D8142531E}"/>
          </ac:spMkLst>
        </pc:spChg>
        <pc:spChg chg="add mod">
          <ac:chgData name="Nane Kratzke" userId="971be13ff4ee5ef6" providerId="LiveId" clId="{19075A5A-D245-0240-878E-CFB172C98ECA}" dt="2020-09-22T09:52:12.896" v="8952" actId="14861"/>
          <ac:spMkLst>
            <pc:docMk/>
            <pc:sldMk cId="1137104576" sldId="408"/>
            <ac:spMk id="6" creationId="{81E9E1CE-3A6C-8046-AF6B-028E91874076}"/>
          </ac:spMkLst>
        </pc:spChg>
        <pc:spChg chg="add mod">
          <ac:chgData name="Nane Kratzke" userId="971be13ff4ee5ef6" providerId="LiveId" clId="{19075A5A-D245-0240-878E-CFB172C98ECA}" dt="2020-09-22T10:14:00.616" v="9173" actId="1076"/>
          <ac:spMkLst>
            <pc:docMk/>
            <pc:sldMk cId="1137104576" sldId="408"/>
            <ac:spMk id="7" creationId="{7B8A4168-FE69-A549-A9A0-B029B693E5A9}"/>
          </ac:spMkLst>
        </pc:spChg>
        <pc:spChg chg="add mod">
          <ac:chgData name="Nane Kratzke" userId="971be13ff4ee5ef6" providerId="LiveId" clId="{19075A5A-D245-0240-878E-CFB172C98ECA}" dt="2020-09-25T07:43:44.573" v="44148" actId="20577"/>
          <ac:spMkLst>
            <pc:docMk/>
            <pc:sldMk cId="1137104576" sldId="408"/>
            <ac:spMk id="9" creationId="{6F09DD03-4AD5-E642-B2C1-AE95868DDADC}"/>
          </ac:spMkLst>
        </pc:spChg>
        <pc:spChg chg="add mod">
          <ac:chgData name="Nane Kratzke" userId="971be13ff4ee5ef6" providerId="LiveId" clId="{19075A5A-D245-0240-878E-CFB172C98ECA}" dt="2020-09-22T15:37:34.176" v="16405" actId="20577"/>
          <ac:spMkLst>
            <pc:docMk/>
            <pc:sldMk cId="1137104576" sldId="408"/>
            <ac:spMk id="10" creationId="{A49DCD23-0EB1-914D-AEF9-E713428D6E9D}"/>
          </ac:spMkLst>
        </pc:spChg>
        <pc:spChg chg="add mod">
          <ac:chgData name="Nane Kratzke" userId="971be13ff4ee5ef6" providerId="LiveId" clId="{19075A5A-D245-0240-878E-CFB172C98ECA}" dt="2020-09-22T10:06:37.540" v="9126" actId="20577"/>
          <ac:spMkLst>
            <pc:docMk/>
            <pc:sldMk cId="1137104576" sldId="408"/>
            <ac:spMk id="11" creationId="{2983A09B-6DCE-9646-BDD4-38620497E068}"/>
          </ac:spMkLst>
        </pc:spChg>
        <pc:spChg chg="add del mod">
          <ac:chgData name="Nane Kratzke" userId="971be13ff4ee5ef6" providerId="LiveId" clId="{19075A5A-D245-0240-878E-CFB172C98ECA}" dt="2020-09-22T10:04:27.025" v="9110"/>
          <ac:spMkLst>
            <pc:docMk/>
            <pc:sldMk cId="1137104576" sldId="408"/>
            <ac:spMk id="12" creationId="{3EE2F346-C775-C54C-BCC9-B9CEBE3E3FD3}"/>
          </ac:spMkLst>
        </pc:spChg>
        <pc:spChg chg="add mod">
          <ac:chgData name="Nane Kratzke" userId="971be13ff4ee5ef6" providerId="LiveId" clId="{19075A5A-D245-0240-878E-CFB172C98ECA}" dt="2020-09-22T10:12:04.111" v="9169" actId="20577"/>
          <ac:spMkLst>
            <pc:docMk/>
            <pc:sldMk cId="1137104576" sldId="408"/>
            <ac:spMk id="13" creationId="{B7C745C1-74F0-2744-88A6-D4FF803BAA34}"/>
          </ac:spMkLst>
        </pc:spChg>
        <pc:spChg chg="add mod">
          <ac:chgData name="Nane Kratzke" userId="971be13ff4ee5ef6" providerId="LiveId" clId="{19075A5A-D245-0240-878E-CFB172C98ECA}" dt="2020-09-22T10:05:01.347" v="9121" actId="20577"/>
          <ac:spMkLst>
            <pc:docMk/>
            <pc:sldMk cId="1137104576" sldId="408"/>
            <ac:spMk id="16" creationId="{AA24DA27-C5AB-374F-990C-562EA640B1DE}"/>
          </ac:spMkLst>
        </pc:spChg>
        <pc:spChg chg="add mod">
          <ac:chgData name="Nane Kratzke" userId="971be13ff4ee5ef6" providerId="LiveId" clId="{19075A5A-D245-0240-878E-CFB172C98ECA}" dt="2020-09-22T15:37:36.605" v="16408" actId="20577"/>
          <ac:spMkLst>
            <pc:docMk/>
            <pc:sldMk cId="1137104576" sldId="408"/>
            <ac:spMk id="19" creationId="{90697ED6-549A-8042-AAD3-D31E70841A84}"/>
          </ac:spMkLst>
        </pc:spChg>
        <pc:spChg chg="add mod">
          <ac:chgData name="Nane Kratzke" userId="971be13ff4ee5ef6" providerId="LiveId" clId="{19075A5A-D245-0240-878E-CFB172C98ECA}" dt="2020-09-22T09:52:28.129" v="8954" actId="1076"/>
          <ac:spMkLst>
            <pc:docMk/>
            <pc:sldMk cId="1137104576" sldId="408"/>
            <ac:spMk id="20" creationId="{59D21B77-5369-6845-A913-0F1C46648EC6}"/>
          </ac:spMkLst>
        </pc:spChg>
        <pc:spChg chg="add del mod">
          <ac:chgData name="Nane Kratzke" userId="971be13ff4ee5ef6" providerId="LiveId" clId="{19075A5A-D245-0240-878E-CFB172C98ECA}" dt="2020-09-22T10:02:29.646" v="9106" actId="478"/>
          <ac:spMkLst>
            <pc:docMk/>
            <pc:sldMk cId="1137104576" sldId="408"/>
            <ac:spMk id="21" creationId="{A33EA43A-3010-A248-A62A-5E158AF9304C}"/>
          </ac:spMkLst>
        </pc:spChg>
        <pc:spChg chg="add mod">
          <ac:chgData name="Nane Kratzke" userId="971be13ff4ee5ef6" providerId="LiveId" clId="{19075A5A-D245-0240-878E-CFB172C98ECA}" dt="2020-09-22T12:22:32.860" v="10012" actId="113"/>
          <ac:spMkLst>
            <pc:docMk/>
            <pc:sldMk cId="1137104576" sldId="408"/>
            <ac:spMk id="25" creationId="{4F48AB70-B557-0340-ABDD-32709C7A1D7F}"/>
          </ac:spMkLst>
        </pc:spChg>
        <pc:picChg chg="add del mod">
          <ac:chgData name="Nane Kratzke" userId="971be13ff4ee5ef6" providerId="LiveId" clId="{19075A5A-D245-0240-878E-CFB172C98ECA}" dt="2020-09-22T09:25:07.458" v="8320" actId="478"/>
          <ac:picMkLst>
            <pc:docMk/>
            <pc:sldMk cId="1137104576" sldId="408"/>
            <ac:picMk id="5" creationId="{28D97422-A290-2A47-9E40-ACBC9892D098}"/>
          </ac:picMkLst>
        </pc:picChg>
        <pc:picChg chg="add mod">
          <ac:chgData name="Nane Kratzke" userId="971be13ff4ee5ef6" providerId="LiveId" clId="{19075A5A-D245-0240-878E-CFB172C98ECA}" dt="2020-09-22T10:13:54.384" v="9172" actId="1076"/>
          <ac:picMkLst>
            <pc:docMk/>
            <pc:sldMk cId="1137104576" sldId="408"/>
            <ac:picMk id="8" creationId="{9EBE68DF-5D37-B447-A375-CDDECFF9BE79}"/>
          </ac:picMkLst>
        </pc:picChg>
        <pc:picChg chg="add del">
          <ac:chgData name="Nane Kratzke" userId="971be13ff4ee5ef6" providerId="LiveId" clId="{19075A5A-D245-0240-878E-CFB172C98ECA}" dt="2020-09-22T08:59:10.897" v="7493"/>
          <ac:picMkLst>
            <pc:docMk/>
            <pc:sldMk cId="1137104576" sldId="408"/>
            <ac:picMk id="1025" creationId="{62008C8C-87F8-4A48-9E52-342838293E78}"/>
          </ac:picMkLst>
        </pc:picChg>
        <pc:picChg chg="add del">
          <ac:chgData name="Nane Kratzke" userId="971be13ff4ee5ef6" providerId="LiveId" clId="{19075A5A-D245-0240-878E-CFB172C98ECA}" dt="2020-09-22T08:59:10.897" v="7493"/>
          <ac:picMkLst>
            <pc:docMk/>
            <pc:sldMk cId="1137104576" sldId="408"/>
            <ac:picMk id="1026" creationId="{879A11E2-11BB-4D4F-BC3A-D6E68918F7B2}"/>
          </ac:picMkLst>
        </pc:picChg>
        <pc:picChg chg="add del">
          <ac:chgData name="Nane Kratzke" userId="971be13ff4ee5ef6" providerId="LiveId" clId="{19075A5A-D245-0240-878E-CFB172C98ECA}" dt="2020-09-22T08:59:10.897" v="7493"/>
          <ac:picMkLst>
            <pc:docMk/>
            <pc:sldMk cId="1137104576" sldId="408"/>
            <ac:picMk id="1027" creationId="{4E25EDBC-1529-604A-BDF7-5A8DB1E2F3AF}"/>
          </ac:picMkLst>
        </pc:picChg>
        <pc:picChg chg="add del">
          <ac:chgData name="Nane Kratzke" userId="971be13ff4ee5ef6" providerId="LiveId" clId="{19075A5A-D245-0240-878E-CFB172C98ECA}" dt="2020-09-22T08:59:10.897" v="7493"/>
          <ac:picMkLst>
            <pc:docMk/>
            <pc:sldMk cId="1137104576" sldId="408"/>
            <ac:picMk id="1028" creationId="{D3E7F018-5032-E649-89F5-3CBF557CAB4B}"/>
          </ac:picMkLst>
        </pc:picChg>
        <pc:picChg chg="add del">
          <ac:chgData name="Nane Kratzke" userId="971be13ff4ee5ef6" providerId="LiveId" clId="{19075A5A-D245-0240-878E-CFB172C98ECA}" dt="2020-09-22T08:59:10.897" v="7493"/>
          <ac:picMkLst>
            <pc:docMk/>
            <pc:sldMk cId="1137104576" sldId="408"/>
            <ac:picMk id="1029" creationId="{9F6B894C-30C9-E041-85C2-45A64C36419D}"/>
          </ac:picMkLst>
        </pc:picChg>
        <pc:picChg chg="add del">
          <ac:chgData name="Nane Kratzke" userId="971be13ff4ee5ef6" providerId="LiveId" clId="{19075A5A-D245-0240-878E-CFB172C98ECA}" dt="2020-09-22T08:59:10.897" v="7493"/>
          <ac:picMkLst>
            <pc:docMk/>
            <pc:sldMk cId="1137104576" sldId="408"/>
            <ac:picMk id="1030" creationId="{CA4241D3-7964-F941-A01F-26D5C586CADE}"/>
          </ac:picMkLst>
        </pc:picChg>
        <pc:picChg chg="add del">
          <ac:chgData name="Nane Kratzke" userId="971be13ff4ee5ef6" providerId="LiveId" clId="{19075A5A-D245-0240-878E-CFB172C98ECA}" dt="2020-09-22T08:59:10.897" v="7493"/>
          <ac:picMkLst>
            <pc:docMk/>
            <pc:sldMk cId="1137104576" sldId="408"/>
            <ac:picMk id="1031" creationId="{17420FB5-CEBD-174C-AA86-35C928D3A87C}"/>
          </ac:picMkLst>
        </pc:picChg>
      </pc:sldChg>
      <pc:sldChg chg="del">
        <pc:chgData name="Nane Kratzke" userId="971be13ff4ee5ef6" providerId="LiveId" clId="{19075A5A-D245-0240-878E-CFB172C98ECA}" dt="2020-09-22T05:46:19.299" v="175" actId="2696"/>
        <pc:sldMkLst>
          <pc:docMk/>
          <pc:sldMk cId="3779774743" sldId="408"/>
        </pc:sldMkLst>
      </pc:sldChg>
      <pc:sldChg chg="del">
        <pc:chgData name="Nane Kratzke" userId="971be13ff4ee5ef6" providerId="LiveId" clId="{19075A5A-D245-0240-878E-CFB172C98ECA}" dt="2020-09-22T05:46:19.668" v="205" actId="2696"/>
        <pc:sldMkLst>
          <pc:docMk/>
          <pc:sldMk cId="110797625" sldId="409"/>
        </pc:sldMkLst>
      </pc:sldChg>
      <pc:sldChg chg="addSp modSp add mod">
        <pc:chgData name="Nane Kratzke" userId="971be13ff4ee5ef6" providerId="LiveId" clId="{19075A5A-D245-0240-878E-CFB172C98ECA}" dt="2020-09-22T15:42:49.399" v="16422" actId="14100"/>
        <pc:sldMkLst>
          <pc:docMk/>
          <pc:sldMk cId="1186629863" sldId="409"/>
        </pc:sldMkLst>
        <pc:spChg chg="mod">
          <ac:chgData name="Nane Kratzke" userId="971be13ff4ee5ef6" providerId="LiveId" clId="{19075A5A-D245-0240-878E-CFB172C98ECA}" dt="2020-09-22T08:51:18.717" v="7378" actId="20577"/>
          <ac:spMkLst>
            <pc:docMk/>
            <pc:sldMk cId="1186629863" sldId="409"/>
            <ac:spMk id="3" creationId="{75F51708-2E84-644B-8E56-F71D8142531E}"/>
          </ac:spMkLst>
        </pc:spChg>
        <pc:spChg chg="add mod">
          <ac:chgData name="Nane Kratzke" userId="971be13ff4ee5ef6" providerId="LiveId" clId="{19075A5A-D245-0240-878E-CFB172C98ECA}" dt="2020-09-22T15:42:49.399" v="16422" actId="14100"/>
          <ac:spMkLst>
            <pc:docMk/>
            <pc:sldMk cId="1186629863" sldId="409"/>
            <ac:spMk id="5" creationId="{6F23112D-C246-6E40-A5C5-02A44226B9E9}"/>
          </ac:spMkLst>
        </pc:spChg>
        <pc:spChg chg="add mod">
          <ac:chgData name="Nane Kratzke" userId="971be13ff4ee5ef6" providerId="LiveId" clId="{19075A5A-D245-0240-878E-CFB172C98ECA}" dt="2020-09-22T14:45:45.533" v="16362" actId="20577"/>
          <ac:spMkLst>
            <pc:docMk/>
            <pc:sldMk cId="1186629863" sldId="409"/>
            <ac:spMk id="7" creationId="{D1473EE4-FDDC-3949-9935-CA5C602F73CE}"/>
          </ac:spMkLst>
        </pc:spChg>
        <pc:picChg chg="add mod">
          <ac:chgData name="Nane Kratzke" userId="971be13ff4ee5ef6" providerId="LiveId" clId="{19075A5A-D245-0240-878E-CFB172C98ECA}" dt="2020-09-22T12:17:18.506" v="9847" actId="1076"/>
          <ac:picMkLst>
            <pc:docMk/>
            <pc:sldMk cId="1186629863" sldId="409"/>
            <ac:picMk id="6" creationId="{32A43027-C390-6048-BF54-3170490F28C4}"/>
          </ac:picMkLst>
        </pc:picChg>
        <pc:picChg chg="add mod">
          <ac:chgData name="Nane Kratzke" userId="971be13ff4ee5ef6" providerId="LiveId" clId="{19075A5A-D245-0240-878E-CFB172C98ECA}" dt="2020-09-22T14:47:58.598" v="16370"/>
          <ac:picMkLst>
            <pc:docMk/>
            <pc:sldMk cId="1186629863" sldId="409"/>
            <ac:picMk id="8" creationId="{E77AAC96-F616-5949-A3F9-37E815676A2B}"/>
          </ac:picMkLst>
        </pc:picChg>
      </pc:sldChg>
      <pc:sldChg chg="addSp modSp add mod">
        <pc:chgData name="Nane Kratzke" userId="971be13ff4ee5ef6" providerId="LiveId" clId="{19075A5A-D245-0240-878E-CFB172C98ECA}" dt="2020-09-22T12:29:57.827" v="10441" actId="20577"/>
        <pc:sldMkLst>
          <pc:docMk/>
          <pc:sldMk cId="514950785" sldId="410"/>
        </pc:sldMkLst>
        <pc:spChg chg="mod">
          <ac:chgData name="Nane Kratzke" userId="971be13ff4ee5ef6" providerId="LiveId" clId="{19075A5A-D245-0240-878E-CFB172C98ECA}" dt="2020-09-22T12:25:52.113" v="10126" actId="20577"/>
          <ac:spMkLst>
            <pc:docMk/>
            <pc:sldMk cId="514950785" sldId="410"/>
            <ac:spMk id="2" creationId="{9E0EF137-0917-1348-A7FD-F90DF2718356}"/>
          </ac:spMkLst>
        </pc:spChg>
        <pc:spChg chg="mod">
          <ac:chgData name="Nane Kratzke" userId="971be13ff4ee5ef6" providerId="LiveId" clId="{19075A5A-D245-0240-878E-CFB172C98ECA}" dt="2020-09-22T12:26:01.584" v="10154" actId="20577"/>
          <ac:spMkLst>
            <pc:docMk/>
            <pc:sldMk cId="514950785" sldId="410"/>
            <ac:spMk id="3" creationId="{DD31B9DC-F7E1-9A4B-B056-E7427E104A9B}"/>
          </ac:spMkLst>
        </pc:spChg>
        <pc:spChg chg="add mod">
          <ac:chgData name="Nane Kratzke" userId="971be13ff4ee5ef6" providerId="LiveId" clId="{19075A5A-D245-0240-878E-CFB172C98ECA}" dt="2020-09-22T12:27:54.332" v="10176" actId="1076"/>
          <ac:spMkLst>
            <pc:docMk/>
            <pc:sldMk cId="514950785" sldId="410"/>
            <ac:spMk id="5" creationId="{53FC1A82-B72F-3E48-9998-632BB85C5812}"/>
          </ac:spMkLst>
        </pc:spChg>
        <pc:spChg chg="add mod">
          <ac:chgData name="Nane Kratzke" userId="971be13ff4ee5ef6" providerId="LiveId" clId="{19075A5A-D245-0240-878E-CFB172C98ECA}" dt="2020-09-22T12:27:54.332" v="10176" actId="1076"/>
          <ac:spMkLst>
            <pc:docMk/>
            <pc:sldMk cId="514950785" sldId="410"/>
            <ac:spMk id="6" creationId="{314FA769-3D09-D342-8665-75FB7997C9E0}"/>
          </ac:spMkLst>
        </pc:spChg>
        <pc:spChg chg="add mod">
          <ac:chgData name="Nane Kratzke" userId="971be13ff4ee5ef6" providerId="LiveId" clId="{19075A5A-D245-0240-878E-CFB172C98ECA}" dt="2020-09-22T12:27:54.332" v="10176" actId="1076"/>
          <ac:spMkLst>
            <pc:docMk/>
            <pc:sldMk cId="514950785" sldId="410"/>
            <ac:spMk id="7" creationId="{29B5A3B2-BE0B-8245-BF45-71889A281439}"/>
          </ac:spMkLst>
        </pc:spChg>
        <pc:spChg chg="add mod">
          <ac:chgData name="Nane Kratzke" userId="971be13ff4ee5ef6" providerId="LiveId" clId="{19075A5A-D245-0240-878E-CFB172C98ECA}" dt="2020-09-22T12:27:54.332" v="10176" actId="1076"/>
          <ac:spMkLst>
            <pc:docMk/>
            <pc:sldMk cId="514950785" sldId="410"/>
            <ac:spMk id="8" creationId="{EE6978E2-54B7-054D-90D4-27B89BEDB0C6}"/>
          </ac:spMkLst>
        </pc:spChg>
        <pc:spChg chg="add mod">
          <ac:chgData name="Nane Kratzke" userId="971be13ff4ee5ef6" providerId="LiveId" clId="{19075A5A-D245-0240-878E-CFB172C98ECA}" dt="2020-09-22T12:27:54.332" v="10176" actId="1076"/>
          <ac:spMkLst>
            <pc:docMk/>
            <pc:sldMk cId="514950785" sldId="410"/>
            <ac:spMk id="9" creationId="{CBD00FC8-1814-E247-AAF0-604D434A8099}"/>
          </ac:spMkLst>
        </pc:spChg>
        <pc:spChg chg="add mod">
          <ac:chgData name="Nane Kratzke" userId="971be13ff4ee5ef6" providerId="LiveId" clId="{19075A5A-D245-0240-878E-CFB172C98ECA}" dt="2020-09-22T12:27:54.332" v="10176" actId="1076"/>
          <ac:spMkLst>
            <pc:docMk/>
            <pc:sldMk cId="514950785" sldId="410"/>
            <ac:spMk id="10" creationId="{30CC2518-BC06-D642-B808-95A99097294F}"/>
          </ac:spMkLst>
        </pc:spChg>
        <pc:spChg chg="add mod">
          <ac:chgData name="Nane Kratzke" userId="971be13ff4ee5ef6" providerId="LiveId" clId="{19075A5A-D245-0240-878E-CFB172C98ECA}" dt="2020-09-22T12:27:54.332" v="10176" actId="1076"/>
          <ac:spMkLst>
            <pc:docMk/>
            <pc:sldMk cId="514950785" sldId="410"/>
            <ac:spMk id="11" creationId="{96FE7E66-AE8F-5345-8407-03CD000C2E36}"/>
          </ac:spMkLst>
        </pc:spChg>
        <pc:spChg chg="add mod">
          <ac:chgData name="Nane Kratzke" userId="971be13ff4ee5ef6" providerId="LiveId" clId="{19075A5A-D245-0240-878E-CFB172C98ECA}" dt="2020-09-22T12:27:54.332" v="10176" actId="1076"/>
          <ac:spMkLst>
            <pc:docMk/>
            <pc:sldMk cId="514950785" sldId="410"/>
            <ac:spMk id="12" creationId="{4EA6DAD7-A822-2B4B-9877-79D30F68DBDA}"/>
          </ac:spMkLst>
        </pc:spChg>
        <pc:spChg chg="add mod">
          <ac:chgData name="Nane Kratzke" userId="971be13ff4ee5ef6" providerId="LiveId" clId="{19075A5A-D245-0240-878E-CFB172C98ECA}" dt="2020-09-22T12:27:54.332" v="10176" actId="1076"/>
          <ac:spMkLst>
            <pc:docMk/>
            <pc:sldMk cId="514950785" sldId="410"/>
            <ac:spMk id="13" creationId="{0254B62D-3ECB-BA4F-93BF-746A9575DCB9}"/>
          </ac:spMkLst>
        </pc:spChg>
        <pc:spChg chg="add mod">
          <ac:chgData name="Nane Kratzke" userId="971be13ff4ee5ef6" providerId="LiveId" clId="{19075A5A-D245-0240-878E-CFB172C98ECA}" dt="2020-09-22T12:27:54.332" v="10176" actId="1076"/>
          <ac:spMkLst>
            <pc:docMk/>
            <pc:sldMk cId="514950785" sldId="410"/>
            <ac:spMk id="14" creationId="{12A0EF9E-C931-234A-9CD9-55823A8BED80}"/>
          </ac:spMkLst>
        </pc:spChg>
        <pc:spChg chg="add mod">
          <ac:chgData name="Nane Kratzke" userId="971be13ff4ee5ef6" providerId="LiveId" clId="{19075A5A-D245-0240-878E-CFB172C98ECA}" dt="2020-09-22T12:27:54.332" v="10176" actId="1076"/>
          <ac:spMkLst>
            <pc:docMk/>
            <pc:sldMk cId="514950785" sldId="410"/>
            <ac:spMk id="15" creationId="{DAE50C99-5EE9-6B4E-A711-4F1A2D5B8CB0}"/>
          </ac:spMkLst>
        </pc:spChg>
        <pc:spChg chg="add mod">
          <ac:chgData name="Nane Kratzke" userId="971be13ff4ee5ef6" providerId="LiveId" clId="{19075A5A-D245-0240-878E-CFB172C98ECA}" dt="2020-09-22T12:27:54.332" v="10176" actId="1076"/>
          <ac:spMkLst>
            <pc:docMk/>
            <pc:sldMk cId="514950785" sldId="410"/>
            <ac:spMk id="16" creationId="{0DE2E5F3-4BDF-3A4B-80B8-E09160ADDF67}"/>
          </ac:spMkLst>
        </pc:spChg>
        <pc:spChg chg="add mod">
          <ac:chgData name="Nane Kratzke" userId="971be13ff4ee5ef6" providerId="LiveId" clId="{19075A5A-D245-0240-878E-CFB172C98ECA}" dt="2020-09-22T12:27:54.332" v="10176" actId="1076"/>
          <ac:spMkLst>
            <pc:docMk/>
            <pc:sldMk cId="514950785" sldId="410"/>
            <ac:spMk id="17" creationId="{130AF6D1-5E4B-AA46-B4BB-4A9D109CA3E1}"/>
          </ac:spMkLst>
        </pc:spChg>
        <pc:spChg chg="add mod">
          <ac:chgData name="Nane Kratzke" userId="971be13ff4ee5ef6" providerId="LiveId" clId="{19075A5A-D245-0240-878E-CFB172C98ECA}" dt="2020-09-22T12:27:54.332" v="10176" actId="1076"/>
          <ac:spMkLst>
            <pc:docMk/>
            <pc:sldMk cId="514950785" sldId="410"/>
            <ac:spMk id="18" creationId="{6B1B500C-ADC6-8041-8167-67BFA60AF541}"/>
          </ac:spMkLst>
        </pc:spChg>
        <pc:spChg chg="add mod">
          <ac:chgData name="Nane Kratzke" userId="971be13ff4ee5ef6" providerId="LiveId" clId="{19075A5A-D245-0240-878E-CFB172C98ECA}" dt="2020-09-22T12:27:54.332" v="10176" actId="1076"/>
          <ac:spMkLst>
            <pc:docMk/>
            <pc:sldMk cId="514950785" sldId="410"/>
            <ac:spMk id="19" creationId="{CABAFF6F-06B9-BC4A-BC5E-69C9DFC900AC}"/>
          </ac:spMkLst>
        </pc:spChg>
        <pc:spChg chg="add mod">
          <ac:chgData name="Nane Kratzke" userId="971be13ff4ee5ef6" providerId="LiveId" clId="{19075A5A-D245-0240-878E-CFB172C98ECA}" dt="2020-09-22T12:27:54.332" v="10176" actId="1076"/>
          <ac:spMkLst>
            <pc:docMk/>
            <pc:sldMk cId="514950785" sldId="410"/>
            <ac:spMk id="20" creationId="{8FBC736D-AF5B-E842-92A8-CD70ADD5903A}"/>
          </ac:spMkLst>
        </pc:spChg>
        <pc:spChg chg="add mod">
          <ac:chgData name="Nane Kratzke" userId="971be13ff4ee5ef6" providerId="LiveId" clId="{19075A5A-D245-0240-878E-CFB172C98ECA}" dt="2020-09-22T12:27:54.332" v="10176" actId="1076"/>
          <ac:spMkLst>
            <pc:docMk/>
            <pc:sldMk cId="514950785" sldId="410"/>
            <ac:spMk id="21" creationId="{51680E8F-A7E2-F24F-8B49-8972BBCF5D4C}"/>
          </ac:spMkLst>
        </pc:spChg>
        <pc:spChg chg="add mod">
          <ac:chgData name="Nane Kratzke" userId="971be13ff4ee5ef6" providerId="LiveId" clId="{19075A5A-D245-0240-878E-CFB172C98ECA}" dt="2020-09-22T12:29:57.827" v="10441" actId="20577"/>
          <ac:spMkLst>
            <pc:docMk/>
            <pc:sldMk cId="514950785" sldId="410"/>
            <ac:spMk id="22" creationId="{C7A5FAC9-3E10-CD43-9E98-B562AFB77CCC}"/>
          </ac:spMkLst>
        </pc:spChg>
      </pc:sldChg>
      <pc:sldChg chg="del">
        <pc:chgData name="Nane Kratzke" userId="971be13ff4ee5ef6" providerId="LiveId" clId="{19075A5A-D245-0240-878E-CFB172C98ECA}" dt="2020-09-22T05:46:19.519" v="192" actId="2696"/>
        <pc:sldMkLst>
          <pc:docMk/>
          <pc:sldMk cId="4183557273" sldId="410"/>
        </pc:sldMkLst>
      </pc:sldChg>
      <pc:sldChg chg="addSp delSp modSp add mod">
        <pc:chgData name="Nane Kratzke" userId="971be13ff4ee5ef6" providerId="LiveId" clId="{19075A5A-D245-0240-878E-CFB172C98ECA}" dt="2020-09-22T12:39:34.433" v="10962" actId="20577"/>
        <pc:sldMkLst>
          <pc:docMk/>
          <pc:sldMk cId="1489937729" sldId="411"/>
        </pc:sldMkLst>
        <pc:spChg chg="mod">
          <ac:chgData name="Nane Kratzke" userId="971be13ff4ee5ef6" providerId="LiveId" clId="{19075A5A-D245-0240-878E-CFB172C98ECA}" dt="2020-09-22T12:30:56.486" v="10473" actId="20577"/>
          <ac:spMkLst>
            <pc:docMk/>
            <pc:sldMk cId="1489937729" sldId="411"/>
            <ac:spMk id="3" creationId="{DD31B9DC-F7E1-9A4B-B056-E7427E104A9B}"/>
          </ac:spMkLst>
        </pc:spChg>
        <pc:spChg chg="del">
          <ac:chgData name="Nane Kratzke" userId="971be13ff4ee5ef6" providerId="LiveId" clId="{19075A5A-D245-0240-878E-CFB172C98ECA}" dt="2020-09-22T12:31:40.279" v="10474" actId="478"/>
          <ac:spMkLst>
            <pc:docMk/>
            <pc:sldMk cId="1489937729" sldId="411"/>
            <ac:spMk id="5" creationId="{53FC1A82-B72F-3E48-9998-632BB85C5812}"/>
          </ac:spMkLst>
        </pc:spChg>
        <pc:spChg chg="del">
          <ac:chgData name="Nane Kratzke" userId="971be13ff4ee5ef6" providerId="LiveId" clId="{19075A5A-D245-0240-878E-CFB172C98ECA}" dt="2020-09-22T12:31:40.279" v="10474" actId="478"/>
          <ac:spMkLst>
            <pc:docMk/>
            <pc:sldMk cId="1489937729" sldId="411"/>
            <ac:spMk id="6" creationId="{314FA769-3D09-D342-8665-75FB7997C9E0}"/>
          </ac:spMkLst>
        </pc:spChg>
        <pc:spChg chg="del">
          <ac:chgData name="Nane Kratzke" userId="971be13ff4ee5ef6" providerId="LiveId" clId="{19075A5A-D245-0240-878E-CFB172C98ECA}" dt="2020-09-22T12:31:40.279" v="10474" actId="478"/>
          <ac:spMkLst>
            <pc:docMk/>
            <pc:sldMk cId="1489937729" sldId="411"/>
            <ac:spMk id="7" creationId="{29B5A3B2-BE0B-8245-BF45-71889A281439}"/>
          </ac:spMkLst>
        </pc:spChg>
        <pc:spChg chg="del">
          <ac:chgData name="Nane Kratzke" userId="971be13ff4ee5ef6" providerId="LiveId" clId="{19075A5A-D245-0240-878E-CFB172C98ECA}" dt="2020-09-22T12:31:40.279" v="10474" actId="478"/>
          <ac:spMkLst>
            <pc:docMk/>
            <pc:sldMk cId="1489937729" sldId="411"/>
            <ac:spMk id="8" creationId="{EE6978E2-54B7-054D-90D4-27B89BEDB0C6}"/>
          </ac:spMkLst>
        </pc:spChg>
        <pc:spChg chg="del">
          <ac:chgData name="Nane Kratzke" userId="971be13ff4ee5ef6" providerId="LiveId" clId="{19075A5A-D245-0240-878E-CFB172C98ECA}" dt="2020-09-22T12:31:40.279" v="10474" actId="478"/>
          <ac:spMkLst>
            <pc:docMk/>
            <pc:sldMk cId="1489937729" sldId="411"/>
            <ac:spMk id="9" creationId="{CBD00FC8-1814-E247-AAF0-604D434A8099}"/>
          </ac:spMkLst>
        </pc:spChg>
        <pc:spChg chg="del">
          <ac:chgData name="Nane Kratzke" userId="971be13ff4ee5ef6" providerId="LiveId" clId="{19075A5A-D245-0240-878E-CFB172C98ECA}" dt="2020-09-22T12:31:40.279" v="10474" actId="478"/>
          <ac:spMkLst>
            <pc:docMk/>
            <pc:sldMk cId="1489937729" sldId="411"/>
            <ac:spMk id="10" creationId="{30CC2518-BC06-D642-B808-95A99097294F}"/>
          </ac:spMkLst>
        </pc:spChg>
        <pc:spChg chg="del">
          <ac:chgData name="Nane Kratzke" userId="971be13ff4ee5ef6" providerId="LiveId" clId="{19075A5A-D245-0240-878E-CFB172C98ECA}" dt="2020-09-22T12:31:40.279" v="10474" actId="478"/>
          <ac:spMkLst>
            <pc:docMk/>
            <pc:sldMk cId="1489937729" sldId="411"/>
            <ac:spMk id="11" creationId="{96FE7E66-AE8F-5345-8407-03CD000C2E36}"/>
          </ac:spMkLst>
        </pc:spChg>
        <pc:spChg chg="del">
          <ac:chgData name="Nane Kratzke" userId="971be13ff4ee5ef6" providerId="LiveId" clId="{19075A5A-D245-0240-878E-CFB172C98ECA}" dt="2020-09-22T12:31:40.279" v="10474" actId="478"/>
          <ac:spMkLst>
            <pc:docMk/>
            <pc:sldMk cId="1489937729" sldId="411"/>
            <ac:spMk id="12" creationId="{4EA6DAD7-A822-2B4B-9877-79D30F68DBDA}"/>
          </ac:spMkLst>
        </pc:spChg>
        <pc:spChg chg="del">
          <ac:chgData name="Nane Kratzke" userId="971be13ff4ee5ef6" providerId="LiveId" clId="{19075A5A-D245-0240-878E-CFB172C98ECA}" dt="2020-09-22T12:31:40.279" v="10474" actId="478"/>
          <ac:spMkLst>
            <pc:docMk/>
            <pc:sldMk cId="1489937729" sldId="411"/>
            <ac:spMk id="13" creationId="{0254B62D-3ECB-BA4F-93BF-746A9575DCB9}"/>
          </ac:spMkLst>
        </pc:spChg>
        <pc:spChg chg="del">
          <ac:chgData name="Nane Kratzke" userId="971be13ff4ee5ef6" providerId="LiveId" clId="{19075A5A-D245-0240-878E-CFB172C98ECA}" dt="2020-09-22T12:31:40.279" v="10474" actId="478"/>
          <ac:spMkLst>
            <pc:docMk/>
            <pc:sldMk cId="1489937729" sldId="411"/>
            <ac:spMk id="14" creationId="{12A0EF9E-C931-234A-9CD9-55823A8BED80}"/>
          </ac:spMkLst>
        </pc:spChg>
        <pc:spChg chg="del">
          <ac:chgData name="Nane Kratzke" userId="971be13ff4ee5ef6" providerId="LiveId" clId="{19075A5A-D245-0240-878E-CFB172C98ECA}" dt="2020-09-22T12:31:40.279" v="10474" actId="478"/>
          <ac:spMkLst>
            <pc:docMk/>
            <pc:sldMk cId="1489937729" sldId="411"/>
            <ac:spMk id="15" creationId="{DAE50C99-5EE9-6B4E-A711-4F1A2D5B8CB0}"/>
          </ac:spMkLst>
        </pc:spChg>
        <pc:spChg chg="del">
          <ac:chgData name="Nane Kratzke" userId="971be13ff4ee5ef6" providerId="LiveId" clId="{19075A5A-D245-0240-878E-CFB172C98ECA}" dt="2020-09-22T12:31:40.279" v="10474" actId="478"/>
          <ac:spMkLst>
            <pc:docMk/>
            <pc:sldMk cId="1489937729" sldId="411"/>
            <ac:spMk id="16" creationId="{0DE2E5F3-4BDF-3A4B-80B8-E09160ADDF67}"/>
          </ac:spMkLst>
        </pc:spChg>
        <pc:spChg chg="del">
          <ac:chgData name="Nane Kratzke" userId="971be13ff4ee5ef6" providerId="LiveId" clId="{19075A5A-D245-0240-878E-CFB172C98ECA}" dt="2020-09-22T12:31:40.279" v="10474" actId="478"/>
          <ac:spMkLst>
            <pc:docMk/>
            <pc:sldMk cId="1489937729" sldId="411"/>
            <ac:spMk id="17" creationId="{130AF6D1-5E4B-AA46-B4BB-4A9D109CA3E1}"/>
          </ac:spMkLst>
        </pc:spChg>
        <pc:spChg chg="del">
          <ac:chgData name="Nane Kratzke" userId="971be13ff4ee5ef6" providerId="LiveId" clId="{19075A5A-D245-0240-878E-CFB172C98ECA}" dt="2020-09-22T12:31:40.279" v="10474" actId="478"/>
          <ac:spMkLst>
            <pc:docMk/>
            <pc:sldMk cId="1489937729" sldId="411"/>
            <ac:spMk id="18" creationId="{6B1B500C-ADC6-8041-8167-67BFA60AF541}"/>
          </ac:spMkLst>
        </pc:spChg>
        <pc:spChg chg="del">
          <ac:chgData name="Nane Kratzke" userId="971be13ff4ee5ef6" providerId="LiveId" clId="{19075A5A-D245-0240-878E-CFB172C98ECA}" dt="2020-09-22T12:31:40.279" v="10474" actId="478"/>
          <ac:spMkLst>
            <pc:docMk/>
            <pc:sldMk cId="1489937729" sldId="411"/>
            <ac:spMk id="19" creationId="{CABAFF6F-06B9-BC4A-BC5E-69C9DFC900AC}"/>
          </ac:spMkLst>
        </pc:spChg>
        <pc:spChg chg="del">
          <ac:chgData name="Nane Kratzke" userId="971be13ff4ee5ef6" providerId="LiveId" clId="{19075A5A-D245-0240-878E-CFB172C98ECA}" dt="2020-09-22T12:31:40.279" v="10474" actId="478"/>
          <ac:spMkLst>
            <pc:docMk/>
            <pc:sldMk cId="1489937729" sldId="411"/>
            <ac:spMk id="20" creationId="{8FBC736D-AF5B-E842-92A8-CD70ADD5903A}"/>
          </ac:spMkLst>
        </pc:spChg>
        <pc:spChg chg="del">
          <ac:chgData name="Nane Kratzke" userId="971be13ff4ee5ef6" providerId="LiveId" clId="{19075A5A-D245-0240-878E-CFB172C98ECA}" dt="2020-09-22T12:31:40.279" v="10474" actId="478"/>
          <ac:spMkLst>
            <pc:docMk/>
            <pc:sldMk cId="1489937729" sldId="411"/>
            <ac:spMk id="21" creationId="{51680E8F-A7E2-F24F-8B49-8972BBCF5D4C}"/>
          </ac:spMkLst>
        </pc:spChg>
        <pc:spChg chg="del">
          <ac:chgData name="Nane Kratzke" userId="971be13ff4ee5ef6" providerId="LiveId" clId="{19075A5A-D245-0240-878E-CFB172C98ECA}" dt="2020-09-22T12:31:40.279" v="10474" actId="478"/>
          <ac:spMkLst>
            <pc:docMk/>
            <pc:sldMk cId="1489937729" sldId="411"/>
            <ac:spMk id="22" creationId="{C7A5FAC9-3E10-CD43-9E98-B562AFB77CCC}"/>
          </ac:spMkLst>
        </pc:spChg>
        <pc:spChg chg="add mod">
          <ac:chgData name="Nane Kratzke" userId="971be13ff4ee5ef6" providerId="LiveId" clId="{19075A5A-D245-0240-878E-CFB172C98ECA}" dt="2020-09-22T12:39:25.920" v="10958" actId="1076"/>
          <ac:spMkLst>
            <pc:docMk/>
            <pc:sldMk cId="1489937729" sldId="411"/>
            <ac:spMk id="24" creationId="{72931420-4651-C243-A81B-C3EED5AF0825}"/>
          </ac:spMkLst>
        </pc:spChg>
        <pc:spChg chg="add mod">
          <ac:chgData name="Nane Kratzke" userId="971be13ff4ee5ef6" providerId="LiveId" clId="{19075A5A-D245-0240-878E-CFB172C98ECA}" dt="2020-09-22T12:39:25.920" v="10958" actId="1076"/>
          <ac:spMkLst>
            <pc:docMk/>
            <pc:sldMk cId="1489937729" sldId="411"/>
            <ac:spMk id="25" creationId="{902FB5C3-21B7-E749-A989-F94D680EBF5D}"/>
          </ac:spMkLst>
        </pc:spChg>
        <pc:spChg chg="add mod">
          <ac:chgData name="Nane Kratzke" userId="971be13ff4ee5ef6" providerId="LiveId" clId="{19075A5A-D245-0240-878E-CFB172C98ECA}" dt="2020-09-22T12:39:25.920" v="10958" actId="1076"/>
          <ac:spMkLst>
            <pc:docMk/>
            <pc:sldMk cId="1489937729" sldId="411"/>
            <ac:spMk id="26" creationId="{26921956-0FA8-5044-B419-A294B61AC6CD}"/>
          </ac:spMkLst>
        </pc:spChg>
        <pc:spChg chg="add mod">
          <ac:chgData name="Nane Kratzke" userId="971be13ff4ee5ef6" providerId="LiveId" clId="{19075A5A-D245-0240-878E-CFB172C98ECA}" dt="2020-09-22T12:39:34.433" v="10962" actId="20577"/>
          <ac:spMkLst>
            <pc:docMk/>
            <pc:sldMk cId="1489937729" sldId="411"/>
            <ac:spMk id="27" creationId="{48CFE8DD-C9F3-3E49-8ABB-E4350766B588}"/>
          </ac:spMkLst>
        </pc:spChg>
        <pc:spChg chg="add mod">
          <ac:chgData name="Nane Kratzke" userId="971be13ff4ee5ef6" providerId="LiveId" clId="{19075A5A-D245-0240-878E-CFB172C98ECA}" dt="2020-09-22T12:39:25.920" v="10958" actId="1076"/>
          <ac:spMkLst>
            <pc:docMk/>
            <pc:sldMk cId="1489937729" sldId="411"/>
            <ac:spMk id="28" creationId="{118B42FF-44D7-CA40-BCD5-418932082965}"/>
          </ac:spMkLst>
        </pc:spChg>
        <pc:picChg chg="add mod">
          <ac:chgData name="Nane Kratzke" userId="971be13ff4ee5ef6" providerId="LiveId" clId="{19075A5A-D245-0240-878E-CFB172C98ECA}" dt="2020-09-22T12:39:25.920" v="10958" actId="1076"/>
          <ac:picMkLst>
            <pc:docMk/>
            <pc:sldMk cId="1489937729" sldId="411"/>
            <ac:picMk id="23" creationId="{5F2BEA1F-D570-3C41-8E72-38790317568C}"/>
          </ac:picMkLst>
        </pc:picChg>
      </pc:sldChg>
      <pc:sldChg chg="del">
        <pc:chgData name="Nane Kratzke" userId="971be13ff4ee5ef6" providerId="LiveId" clId="{19075A5A-D245-0240-878E-CFB172C98ECA}" dt="2020-09-22T05:46:19.866" v="222" actId="2696"/>
        <pc:sldMkLst>
          <pc:docMk/>
          <pc:sldMk cId="4282661720" sldId="411"/>
        </pc:sldMkLst>
      </pc:sldChg>
      <pc:sldChg chg="del">
        <pc:chgData name="Nane Kratzke" userId="971be13ff4ee5ef6" providerId="LiveId" clId="{19075A5A-D245-0240-878E-CFB172C98ECA}" dt="2020-09-22T05:46:19.565" v="196" actId="2696"/>
        <pc:sldMkLst>
          <pc:docMk/>
          <pc:sldMk cId="2566496727" sldId="412"/>
        </pc:sldMkLst>
      </pc:sldChg>
      <pc:sldChg chg="addSp delSp modSp add mod">
        <pc:chgData name="Nane Kratzke" userId="971be13ff4ee5ef6" providerId="LiveId" clId="{19075A5A-D245-0240-878E-CFB172C98ECA}" dt="2020-09-22T15:47:11.869" v="16473" actId="14100"/>
        <pc:sldMkLst>
          <pc:docMk/>
          <pc:sldMk cId="2882640944" sldId="412"/>
        </pc:sldMkLst>
        <pc:spChg chg="mod">
          <ac:chgData name="Nane Kratzke" userId="971be13ff4ee5ef6" providerId="LiveId" clId="{19075A5A-D245-0240-878E-CFB172C98ECA}" dt="2020-09-22T12:40:45.188" v="10991" actId="20577"/>
          <ac:spMkLst>
            <pc:docMk/>
            <pc:sldMk cId="2882640944" sldId="412"/>
            <ac:spMk id="2" creationId="{FF4F4391-33E9-C04F-8531-72CD78533B0F}"/>
          </ac:spMkLst>
        </pc:spChg>
        <pc:spChg chg="mod">
          <ac:chgData name="Nane Kratzke" userId="971be13ff4ee5ef6" providerId="LiveId" clId="{19075A5A-D245-0240-878E-CFB172C98ECA}" dt="2020-09-22T15:46:41.768" v="16435" actId="20577"/>
          <ac:spMkLst>
            <pc:docMk/>
            <pc:sldMk cId="2882640944" sldId="412"/>
            <ac:spMk id="3" creationId="{2D855A6C-C233-3A4C-A5BA-96DFC9BC3BA5}"/>
          </ac:spMkLst>
        </pc:spChg>
        <pc:spChg chg="add mod">
          <ac:chgData name="Nane Kratzke" userId="971be13ff4ee5ef6" providerId="LiveId" clId="{19075A5A-D245-0240-878E-CFB172C98ECA}" dt="2020-09-22T12:45:53.360" v="11159" actId="1076"/>
          <ac:spMkLst>
            <pc:docMk/>
            <pc:sldMk cId="2882640944" sldId="412"/>
            <ac:spMk id="5" creationId="{51B9B935-5EE0-E943-B605-BD04A56DD05E}"/>
          </ac:spMkLst>
        </pc:spChg>
        <pc:spChg chg="add mod">
          <ac:chgData name="Nane Kratzke" userId="971be13ff4ee5ef6" providerId="LiveId" clId="{19075A5A-D245-0240-878E-CFB172C98ECA}" dt="2020-09-22T12:45:53.360" v="11159" actId="1076"/>
          <ac:spMkLst>
            <pc:docMk/>
            <pc:sldMk cId="2882640944" sldId="412"/>
            <ac:spMk id="6" creationId="{F5E6AB38-839F-D342-8B86-02B9496A640A}"/>
          </ac:spMkLst>
        </pc:spChg>
        <pc:spChg chg="add mod">
          <ac:chgData name="Nane Kratzke" userId="971be13ff4ee5ef6" providerId="LiveId" clId="{19075A5A-D245-0240-878E-CFB172C98ECA}" dt="2020-09-22T12:45:53.360" v="11159" actId="1076"/>
          <ac:spMkLst>
            <pc:docMk/>
            <pc:sldMk cId="2882640944" sldId="412"/>
            <ac:spMk id="7" creationId="{DAF4BCAB-659E-8940-8D27-1CB368FB424F}"/>
          </ac:spMkLst>
        </pc:spChg>
        <pc:spChg chg="add mod">
          <ac:chgData name="Nane Kratzke" userId="971be13ff4ee5ef6" providerId="LiveId" clId="{19075A5A-D245-0240-878E-CFB172C98ECA}" dt="2020-09-22T12:45:53.360" v="11159" actId="1076"/>
          <ac:spMkLst>
            <pc:docMk/>
            <pc:sldMk cId="2882640944" sldId="412"/>
            <ac:spMk id="8" creationId="{800BA800-C961-074A-923A-2A12F9305865}"/>
          </ac:spMkLst>
        </pc:spChg>
        <pc:spChg chg="add mod">
          <ac:chgData name="Nane Kratzke" userId="971be13ff4ee5ef6" providerId="LiveId" clId="{19075A5A-D245-0240-878E-CFB172C98ECA}" dt="2020-09-22T12:45:53.360" v="11159" actId="1076"/>
          <ac:spMkLst>
            <pc:docMk/>
            <pc:sldMk cId="2882640944" sldId="412"/>
            <ac:spMk id="9" creationId="{8B216CB0-C909-3F40-9CE2-DB2EDF465E1E}"/>
          </ac:spMkLst>
        </pc:spChg>
        <pc:spChg chg="add mod">
          <ac:chgData name="Nane Kratzke" userId="971be13ff4ee5ef6" providerId="LiveId" clId="{19075A5A-D245-0240-878E-CFB172C98ECA}" dt="2020-09-22T12:45:53.360" v="11159" actId="1076"/>
          <ac:spMkLst>
            <pc:docMk/>
            <pc:sldMk cId="2882640944" sldId="412"/>
            <ac:spMk id="10" creationId="{110CE352-B610-254C-8B5F-D689484F6D34}"/>
          </ac:spMkLst>
        </pc:spChg>
        <pc:spChg chg="add mod">
          <ac:chgData name="Nane Kratzke" userId="971be13ff4ee5ef6" providerId="LiveId" clId="{19075A5A-D245-0240-878E-CFB172C98ECA}" dt="2020-09-22T12:45:53.360" v="11159" actId="1076"/>
          <ac:spMkLst>
            <pc:docMk/>
            <pc:sldMk cId="2882640944" sldId="412"/>
            <ac:spMk id="11" creationId="{9A4D57D0-CBAA-8646-BB85-AD0F937AAED6}"/>
          </ac:spMkLst>
        </pc:spChg>
        <pc:spChg chg="add mod">
          <ac:chgData name="Nane Kratzke" userId="971be13ff4ee5ef6" providerId="LiveId" clId="{19075A5A-D245-0240-878E-CFB172C98ECA}" dt="2020-09-22T15:47:11.869" v="16473" actId="14100"/>
          <ac:spMkLst>
            <pc:docMk/>
            <pc:sldMk cId="2882640944" sldId="412"/>
            <ac:spMk id="12" creationId="{F66987ED-6242-A341-B1D3-6BC3421DA4B3}"/>
          </ac:spMkLst>
        </pc:spChg>
        <pc:spChg chg="add del mod">
          <ac:chgData name="Nane Kratzke" userId="971be13ff4ee5ef6" providerId="LiveId" clId="{19075A5A-D245-0240-878E-CFB172C98ECA}" dt="2020-09-22T12:43:46.145" v="11101" actId="478"/>
          <ac:spMkLst>
            <pc:docMk/>
            <pc:sldMk cId="2882640944" sldId="412"/>
            <ac:spMk id="12" creationId="{FC538E8B-4112-D446-91AE-8074884010AD}"/>
          </ac:spMkLst>
        </pc:spChg>
        <pc:spChg chg="add del mod">
          <ac:chgData name="Nane Kratzke" userId="971be13ff4ee5ef6" providerId="LiveId" clId="{19075A5A-D245-0240-878E-CFB172C98ECA}" dt="2020-09-22T12:45:38.813" v="11157" actId="478"/>
          <ac:spMkLst>
            <pc:docMk/>
            <pc:sldMk cId="2882640944" sldId="412"/>
            <ac:spMk id="13" creationId="{68940DFB-98F7-C343-80C5-B80C2E172593}"/>
          </ac:spMkLst>
        </pc:spChg>
        <pc:spChg chg="add mod">
          <ac:chgData name="Nane Kratzke" userId="971be13ff4ee5ef6" providerId="LiveId" clId="{19075A5A-D245-0240-878E-CFB172C98ECA}" dt="2020-09-22T12:45:53.360" v="11159" actId="1076"/>
          <ac:spMkLst>
            <pc:docMk/>
            <pc:sldMk cId="2882640944" sldId="412"/>
            <ac:spMk id="14" creationId="{08527345-DBB4-C840-BCA1-DDF2FAB85F0C}"/>
          </ac:spMkLst>
        </pc:spChg>
        <pc:spChg chg="add mod">
          <ac:chgData name="Nane Kratzke" userId="971be13ff4ee5ef6" providerId="LiveId" clId="{19075A5A-D245-0240-878E-CFB172C98ECA}" dt="2020-09-22T12:45:53.360" v="11159" actId="1076"/>
          <ac:spMkLst>
            <pc:docMk/>
            <pc:sldMk cId="2882640944" sldId="412"/>
            <ac:spMk id="15" creationId="{68CA4A51-A82A-2D4F-A36E-2E5C4DFCD974}"/>
          </ac:spMkLst>
        </pc:spChg>
        <pc:spChg chg="add mod">
          <ac:chgData name="Nane Kratzke" userId="971be13ff4ee5ef6" providerId="LiveId" clId="{19075A5A-D245-0240-878E-CFB172C98ECA}" dt="2020-09-22T12:45:53.360" v="11159" actId="1076"/>
          <ac:spMkLst>
            <pc:docMk/>
            <pc:sldMk cId="2882640944" sldId="412"/>
            <ac:spMk id="16" creationId="{ED95ED86-E681-D54F-8F69-ABFC693E0866}"/>
          </ac:spMkLst>
        </pc:spChg>
        <pc:spChg chg="add mod">
          <ac:chgData name="Nane Kratzke" userId="971be13ff4ee5ef6" providerId="LiveId" clId="{19075A5A-D245-0240-878E-CFB172C98ECA}" dt="2020-09-22T12:45:53.360" v="11159" actId="1076"/>
          <ac:spMkLst>
            <pc:docMk/>
            <pc:sldMk cId="2882640944" sldId="412"/>
            <ac:spMk id="17" creationId="{135E8F0E-8F2A-224D-8D59-9BCB9EF628AB}"/>
          </ac:spMkLst>
        </pc:spChg>
        <pc:spChg chg="add mod">
          <ac:chgData name="Nane Kratzke" userId="971be13ff4ee5ef6" providerId="LiveId" clId="{19075A5A-D245-0240-878E-CFB172C98ECA}" dt="2020-09-22T12:45:53.360" v="11159" actId="1076"/>
          <ac:spMkLst>
            <pc:docMk/>
            <pc:sldMk cId="2882640944" sldId="412"/>
            <ac:spMk id="18" creationId="{83835EA6-5C7E-734C-AC48-6CD4C2B0412C}"/>
          </ac:spMkLst>
        </pc:spChg>
        <pc:spChg chg="add mod">
          <ac:chgData name="Nane Kratzke" userId="971be13ff4ee5ef6" providerId="LiveId" clId="{19075A5A-D245-0240-878E-CFB172C98ECA}" dt="2020-09-22T12:45:53.360" v="11159" actId="1076"/>
          <ac:spMkLst>
            <pc:docMk/>
            <pc:sldMk cId="2882640944" sldId="412"/>
            <ac:spMk id="19" creationId="{EB027A4A-93F6-AA44-A16C-ADAD2D7C028E}"/>
          </ac:spMkLst>
        </pc:spChg>
        <pc:spChg chg="add mod">
          <ac:chgData name="Nane Kratzke" userId="971be13ff4ee5ef6" providerId="LiveId" clId="{19075A5A-D245-0240-878E-CFB172C98ECA}" dt="2020-09-22T12:45:53.360" v="11159" actId="1076"/>
          <ac:spMkLst>
            <pc:docMk/>
            <pc:sldMk cId="2882640944" sldId="412"/>
            <ac:spMk id="20" creationId="{E983D60F-CE83-854E-8799-FEE271839411}"/>
          </ac:spMkLst>
        </pc:spChg>
        <pc:spChg chg="add mod">
          <ac:chgData name="Nane Kratzke" userId="971be13ff4ee5ef6" providerId="LiveId" clId="{19075A5A-D245-0240-878E-CFB172C98ECA}" dt="2020-09-22T12:45:53.360" v="11159" actId="1076"/>
          <ac:spMkLst>
            <pc:docMk/>
            <pc:sldMk cId="2882640944" sldId="412"/>
            <ac:spMk id="21" creationId="{A9D68A97-2853-CD4E-B074-7DFA11F1C9F2}"/>
          </ac:spMkLst>
        </pc:spChg>
        <pc:spChg chg="add mod">
          <ac:chgData name="Nane Kratzke" userId="971be13ff4ee5ef6" providerId="LiveId" clId="{19075A5A-D245-0240-878E-CFB172C98ECA}" dt="2020-09-22T12:45:53.360" v="11159" actId="1076"/>
          <ac:spMkLst>
            <pc:docMk/>
            <pc:sldMk cId="2882640944" sldId="412"/>
            <ac:spMk id="22" creationId="{D32E152C-95FC-CA4D-906F-44E389ED9951}"/>
          </ac:spMkLst>
        </pc:spChg>
        <pc:spChg chg="add mod">
          <ac:chgData name="Nane Kratzke" userId="971be13ff4ee5ef6" providerId="LiveId" clId="{19075A5A-D245-0240-878E-CFB172C98ECA}" dt="2020-09-22T12:45:53.360" v="11159" actId="1076"/>
          <ac:spMkLst>
            <pc:docMk/>
            <pc:sldMk cId="2882640944" sldId="412"/>
            <ac:spMk id="23" creationId="{666E4B0C-A447-4F47-B46F-2DCFFFB00CB7}"/>
          </ac:spMkLst>
        </pc:spChg>
      </pc:sldChg>
      <pc:sldChg chg="addSp delSp modSp add mod">
        <pc:chgData name="Nane Kratzke" userId="971be13ff4ee5ef6" providerId="LiveId" clId="{19075A5A-D245-0240-878E-CFB172C98ECA}" dt="2020-09-22T15:59:20.489" v="16494" actId="1076"/>
        <pc:sldMkLst>
          <pc:docMk/>
          <pc:sldMk cId="652577850" sldId="413"/>
        </pc:sldMkLst>
        <pc:spChg chg="mod">
          <ac:chgData name="Nane Kratzke" userId="971be13ff4ee5ef6" providerId="LiveId" clId="{19075A5A-D245-0240-878E-CFB172C98ECA}" dt="2020-09-22T12:47:34.814" v="11179" actId="20577"/>
          <ac:spMkLst>
            <pc:docMk/>
            <pc:sldMk cId="652577850" sldId="413"/>
            <ac:spMk id="3" creationId="{2D855A6C-C233-3A4C-A5BA-96DFC9BC3BA5}"/>
          </ac:spMkLst>
        </pc:spChg>
        <pc:spChg chg="del">
          <ac:chgData name="Nane Kratzke" userId="971be13ff4ee5ef6" providerId="LiveId" clId="{19075A5A-D245-0240-878E-CFB172C98ECA}" dt="2020-09-22T12:47:39.905" v="11180" actId="478"/>
          <ac:spMkLst>
            <pc:docMk/>
            <pc:sldMk cId="652577850" sldId="413"/>
            <ac:spMk id="5" creationId="{51B9B935-5EE0-E943-B605-BD04A56DD05E}"/>
          </ac:spMkLst>
        </pc:spChg>
        <pc:spChg chg="del">
          <ac:chgData name="Nane Kratzke" userId="971be13ff4ee5ef6" providerId="LiveId" clId="{19075A5A-D245-0240-878E-CFB172C98ECA}" dt="2020-09-22T12:47:39.905" v="11180" actId="478"/>
          <ac:spMkLst>
            <pc:docMk/>
            <pc:sldMk cId="652577850" sldId="413"/>
            <ac:spMk id="6" creationId="{F5E6AB38-839F-D342-8B86-02B9496A640A}"/>
          </ac:spMkLst>
        </pc:spChg>
        <pc:spChg chg="del">
          <ac:chgData name="Nane Kratzke" userId="971be13ff4ee5ef6" providerId="LiveId" clId="{19075A5A-D245-0240-878E-CFB172C98ECA}" dt="2020-09-22T12:47:39.905" v="11180" actId="478"/>
          <ac:spMkLst>
            <pc:docMk/>
            <pc:sldMk cId="652577850" sldId="413"/>
            <ac:spMk id="7" creationId="{DAF4BCAB-659E-8940-8D27-1CB368FB424F}"/>
          </ac:spMkLst>
        </pc:spChg>
        <pc:spChg chg="del">
          <ac:chgData name="Nane Kratzke" userId="971be13ff4ee5ef6" providerId="LiveId" clId="{19075A5A-D245-0240-878E-CFB172C98ECA}" dt="2020-09-22T12:47:39.905" v="11180" actId="478"/>
          <ac:spMkLst>
            <pc:docMk/>
            <pc:sldMk cId="652577850" sldId="413"/>
            <ac:spMk id="8" creationId="{800BA800-C961-074A-923A-2A12F9305865}"/>
          </ac:spMkLst>
        </pc:spChg>
        <pc:spChg chg="del">
          <ac:chgData name="Nane Kratzke" userId="971be13ff4ee5ef6" providerId="LiveId" clId="{19075A5A-D245-0240-878E-CFB172C98ECA}" dt="2020-09-22T12:47:39.905" v="11180" actId="478"/>
          <ac:spMkLst>
            <pc:docMk/>
            <pc:sldMk cId="652577850" sldId="413"/>
            <ac:spMk id="9" creationId="{8B216CB0-C909-3F40-9CE2-DB2EDF465E1E}"/>
          </ac:spMkLst>
        </pc:spChg>
        <pc:spChg chg="del">
          <ac:chgData name="Nane Kratzke" userId="971be13ff4ee5ef6" providerId="LiveId" clId="{19075A5A-D245-0240-878E-CFB172C98ECA}" dt="2020-09-22T12:47:39.905" v="11180" actId="478"/>
          <ac:spMkLst>
            <pc:docMk/>
            <pc:sldMk cId="652577850" sldId="413"/>
            <ac:spMk id="10" creationId="{110CE352-B610-254C-8B5F-D689484F6D34}"/>
          </ac:spMkLst>
        </pc:spChg>
        <pc:spChg chg="del">
          <ac:chgData name="Nane Kratzke" userId="971be13ff4ee5ef6" providerId="LiveId" clId="{19075A5A-D245-0240-878E-CFB172C98ECA}" dt="2020-09-22T12:47:39.905" v="11180" actId="478"/>
          <ac:spMkLst>
            <pc:docMk/>
            <pc:sldMk cId="652577850" sldId="413"/>
            <ac:spMk id="11" creationId="{9A4D57D0-CBAA-8646-BB85-AD0F937AAED6}"/>
          </ac:spMkLst>
        </pc:spChg>
        <pc:spChg chg="add mod">
          <ac:chgData name="Nane Kratzke" userId="971be13ff4ee5ef6" providerId="LiveId" clId="{19075A5A-D245-0240-878E-CFB172C98ECA}" dt="2020-09-22T12:50:50.872" v="11490" actId="207"/>
          <ac:spMkLst>
            <pc:docMk/>
            <pc:sldMk cId="652577850" sldId="413"/>
            <ac:spMk id="13" creationId="{C340C318-8154-4041-8F36-36F1377245B8}"/>
          </ac:spMkLst>
        </pc:spChg>
        <pc:spChg chg="del">
          <ac:chgData name="Nane Kratzke" userId="971be13ff4ee5ef6" providerId="LiveId" clId="{19075A5A-D245-0240-878E-CFB172C98ECA}" dt="2020-09-22T12:47:39.905" v="11180" actId="478"/>
          <ac:spMkLst>
            <pc:docMk/>
            <pc:sldMk cId="652577850" sldId="413"/>
            <ac:spMk id="14" creationId="{08527345-DBB4-C840-BCA1-DDF2FAB85F0C}"/>
          </ac:spMkLst>
        </pc:spChg>
        <pc:spChg chg="del">
          <ac:chgData name="Nane Kratzke" userId="971be13ff4ee5ef6" providerId="LiveId" clId="{19075A5A-D245-0240-878E-CFB172C98ECA}" dt="2020-09-22T12:47:39.905" v="11180" actId="478"/>
          <ac:spMkLst>
            <pc:docMk/>
            <pc:sldMk cId="652577850" sldId="413"/>
            <ac:spMk id="15" creationId="{68CA4A51-A82A-2D4F-A36E-2E5C4DFCD974}"/>
          </ac:spMkLst>
        </pc:spChg>
        <pc:spChg chg="del">
          <ac:chgData name="Nane Kratzke" userId="971be13ff4ee5ef6" providerId="LiveId" clId="{19075A5A-D245-0240-878E-CFB172C98ECA}" dt="2020-09-22T12:47:39.905" v="11180" actId="478"/>
          <ac:spMkLst>
            <pc:docMk/>
            <pc:sldMk cId="652577850" sldId="413"/>
            <ac:spMk id="16" creationId="{ED95ED86-E681-D54F-8F69-ABFC693E0866}"/>
          </ac:spMkLst>
        </pc:spChg>
        <pc:spChg chg="del">
          <ac:chgData name="Nane Kratzke" userId="971be13ff4ee5ef6" providerId="LiveId" clId="{19075A5A-D245-0240-878E-CFB172C98ECA}" dt="2020-09-22T12:47:39.905" v="11180" actId="478"/>
          <ac:spMkLst>
            <pc:docMk/>
            <pc:sldMk cId="652577850" sldId="413"/>
            <ac:spMk id="17" creationId="{135E8F0E-8F2A-224D-8D59-9BCB9EF628AB}"/>
          </ac:spMkLst>
        </pc:spChg>
        <pc:spChg chg="del">
          <ac:chgData name="Nane Kratzke" userId="971be13ff4ee5ef6" providerId="LiveId" clId="{19075A5A-D245-0240-878E-CFB172C98ECA}" dt="2020-09-22T12:47:39.905" v="11180" actId="478"/>
          <ac:spMkLst>
            <pc:docMk/>
            <pc:sldMk cId="652577850" sldId="413"/>
            <ac:spMk id="18" creationId="{83835EA6-5C7E-734C-AC48-6CD4C2B0412C}"/>
          </ac:spMkLst>
        </pc:spChg>
        <pc:spChg chg="del">
          <ac:chgData name="Nane Kratzke" userId="971be13ff4ee5ef6" providerId="LiveId" clId="{19075A5A-D245-0240-878E-CFB172C98ECA}" dt="2020-09-22T12:47:39.905" v="11180" actId="478"/>
          <ac:spMkLst>
            <pc:docMk/>
            <pc:sldMk cId="652577850" sldId="413"/>
            <ac:spMk id="19" creationId="{EB027A4A-93F6-AA44-A16C-ADAD2D7C028E}"/>
          </ac:spMkLst>
        </pc:spChg>
        <pc:spChg chg="del">
          <ac:chgData name="Nane Kratzke" userId="971be13ff4ee5ef6" providerId="LiveId" clId="{19075A5A-D245-0240-878E-CFB172C98ECA}" dt="2020-09-22T12:47:39.905" v="11180" actId="478"/>
          <ac:spMkLst>
            <pc:docMk/>
            <pc:sldMk cId="652577850" sldId="413"/>
            <ac:spMk id="20" creationId="{E983D60F-CE83-854E-8799-FEE271839411}"/>
          </ac:spMkLst>
        </pc:spChg>
        <pc:spChg chg="del">
          <ac:chgData name="Nane Kratzke" userId="971be13ff4ee5ef6" providerId="LiveId" clId="{19075A5A-D245-0240-878E-CFB172C98ECA}" dt="2020-09-22T12:47:39.905" v="11180" actId="478"/>
          <ac:spMkLst>
            <pc:docMk/>
            <pc:sldMk cId="652577850" sldId="413"/>
            <ac:spMk id="21" creationId="{A9D68A97-2853-CD4E-B074-7DFA11F1C9F2}"/>
          </ac:spMkLst>
        </pc:spChg>
        <pc:spChg chg="del">
          <ac:chgData name="Nane Kratzke" userId="971be13ff4ee5ef6" providerId="LiveId" clId="{19075A5A-D245-0240-878E-CFB172C98ECA}" dt="2020-09-22T12:47:39.905" v="11180" actId="478"/>
          <ac:spMkLst>
            <pc:docMk/>
            <pc:sldMk cId="652577850" sldId="413"/>
            <ac:spMk id="22" creationId="{D32E152C-95FC-CA4D-906F-44E389ED9951}"/>
          </ac:spMkLst>
        </pc:spChg>
        <pc:spChg chg="del">
          <ac:chgData name="Nane Kratzke" userId="971be13ff4ee5ef6" providerId="LiveId" clId="{19075A5A-D245-0240-878E-CFB172C98ECA}" dt="2020-09-22T12:47:39.905" v="11180" actId="478"/>
          <ac:spMkLst>
            <pc:docMk/>
            <pc:sldMk cId="652577850" sldId="413"/>
            <ac:spMk id="23" creationId="{666E4B0C-A447-4F47-B46F-2DCFFFB00CB7}"/>
          </ac:spMkLst>
        </pc:spChg>
        <pc:spChg chg="add mod">
          <ac:chgData name="Nane Kratzke" userId="971be13ff4ee5ef6" providerId="LiveId" clId="{19075A5A-D245-0240-878E-CFB172C98ECA}" dt="2020-09-22T12:52:48.224" v="11557" actId="20577"/>
          <ac:spMkLst>
            <pc:docMk/>
            <pc:sldMk cId="652577850" sldId="413"/>
            <ac:spMk id="24" creationId="{0A488D65-D9BE-A04C-9EC0-FC142AF5CD91}"/>
          </ac:spMkLst>
        </pc:spChg>
        <pc:spChg chg="add mod">
          <ac:chgData name="Nane Kratzke" userId="971be13ff4ee5ef6" providerId="LiveId" clId="{19075A5A-D245-0240-878E-CFB172C98ECA}" dt="2020-09-22T13:22:55.264" v="13716" actId="20577"/>
          <ac:spMkLst>
            <pc:docMk/>
            <pc:sldMk cId="652577850" sldId="413"/>
            <ac:spMk id="25" creationId="{E78A001A-9130-164E-A461-3797C0E0097A}"/>
          </ac:spMkLst>
        </pc:spChg>
        <pc:picChg chg="add mod">
          <ac:chgData name="Nane Kratzke" userId="971be13ff4ee5ef6" providerId="LiveId" clId="{19075A5A-D245-0240-878E-CFB172C98ECA}" dt="2020-09-22T15:59:20.489" v="16494" actId="1076"/>
          <ac:picMkLst>
            <pc:docMk/>
            <pc:sldMk cId="652577850" sldId="413"/>
            <ac:picMk id="5" creationId="{D320EBEA-B82D-3B4D-92EB-C921525597DA}"/>
          </ac:picMkLst>
        </pc:picChg>
        <pc:picChg chg="add mod">
          <ac:chgData name="Nane Kratzke" userId="971be13ff4ee5ef6" providerId="LiveId" clId="{19075A5A-D245-0240-878E-CFB172C98ECA}" dt="2020-09-22T12:48:40.211" v="11186" actId="14861"/>
          <ac:picMkLst>
            <pc:docMk/>
            <pc:sldMk cId="652577850" sldId="413"/>
            <ac:picMk id="12" creationId="{E343A700-A3A4-FE4A-9EB9-15CE0F374195}"/>
          </ac:picMkLst>
        </pc:picChg>
      </pc:sldChg>
      <pc:sldChg chg="del">
        <pc:chgData name="Nane Kratzke" userId="971be13ff4ee5ef6" providerId="LiveId" clId="{19075A5A-D245-0240-878E-CFB172C98ECA}" dt="2020-09-22T05:46:19.744" v="212" actId="2696"/>
        <pc:sldMkLst>
          <pc:docMk/>
          <pc:sldMk cId="1094811382" sldId="413"/>
        </pc:sldMkLst>
      </pc:sldChg>
      <pc:sldChg chg="del">
        <pc:chgData name="Nane Kratzke" userId="971be13ff4ee5ef6" providerId="LiveId" clId="{19075A5A-D245-0240-878E-CFB172C98ECA}" dt="2020-09-22T05:46:19.493" v="190" actId="2696"/>
        <pc:sldMkLst>
          <pc:docMk/>
          <pc:sldMk cId="48934107" sldId="414"/>
        </pc:sldMkLst>
      </pc:sldChg>
      <pc:sldChg chg="addSp modSp add mod">
        <pc:chgData name="Nane Kratzke" userId="971be13ff4ee5ef6" providerId="LiveId" clId="{19075A5A-D245-0240-878E-CFB172C98ECA}" dt="2020-09-22T15:54:17.272" v="16483" actId="1366"/>
        <pc:sldMkLst>
          <pc:docMk/>
          <pc:sldMk cId="1306002383" sldId="414"/>
        </pc:sldMkLst>
        <pc:spChg chg="mod">
          <ac:chgData name="Nane Kratzke" userId="971be13ff4ee5ef6" providerId="LiveId" clId="{19075A5A-D245-0240-878E-CFB172C98ECA}" dt="2020-09-22T13:14:00.323" v="12730" actId="20577"/>
          <ac:spMkLst>
            <pc:docMk/>
            <pc:sldMk cId="1306002383" sldId="414"/>
            <ac:spMk id="3" creationId="{2D855A6C-C233-3A4C-A5BA-96DFC9BC3BA5}"/>
          </ac:spMkLst>
        </pc:spChg>
        <pc:spChg chg="add mod">
          <ac:chgData name="Nane Kratzke" userId="971be13ff4ee5ef6" providerId="LiveId" clId="{19075A5A-D245-0240-878E-CFB172C98ECA}" dt="2020-09-22T15:54:00.009" v="16479" actId="1076"/>
          <ac:spMkLst>
            <pc:docMk/>
            <pc:sldMk cId="1306002383" sldId="414"/>
            <ac:spMk id="9" creationId="{F37B3044-4CCE-5B4A-83BD-30766316B02F}"/>
          </ac:spMkLst>
        </pc:spChg>
        <pc:spChg chg="add mod">
          <ac:chgData name="Nane Kratzke" userId="971be13ff4ee5ef6" providerId="LiveId" clId="{19075A5A-D245-0240-878E-CFB172C98ECA}" dt="2020-09-22T15:54:00.009" v="16479" actId="1076"/>
          <ac:spMkLst>
            <pc:docMk/>
            <pc:sldMk cId="1306002383" sldId="414"/>
            <ac:spMk id="10" creationId="{A0035584-2AD6-2B48-A553-BBE28169366F}"/>
          </ac:spMkLst>
        </pc:spChg>
        <pc:spChg chg="mod">
          <ac:chgData name="Nane Kratzke" userId="971be13ff4ee5ef6" providerId="LiveId" clId="{19075A5A-D245-0240-878E-CFB172C98ECA}" dt="2020-09-22T13:11:45.815" v="12724" actId="14100"/>
          <ac:spMkLst>
            <pc:docMk/>
            <pc:sldMk cId="1306002383" sldId="414"/>
            <ac:spMk id="13" creationId="{C340C318-8154-4041-8F36-36F1377245B8}"/>
          </ac:spMkLst>
        </pc:spChg>
        <pc:spChg chg="mod">
          <ac:chgData name="Nane Kratzke" userId="971be13ff4ee5ef6" providerId="LiveId" clId="{19075A5A-D245-0240-878E-CFB172C98ECA}" dt="2020-09-22T13:11:12.692" v="12718" actId="3064"/>
          <ac:spMkLst>
            <pc:docMk/>
            <pc:sldMk cId="1306002383" sldId="414"/>
            <ac:spMk id="24" creationId="{0A488D65-D9BE-A04C-9EC0-FC142AF5CD91}"/>
          </ac:spMkLst>
        </pc:spChg>
        <pc:spChg chg="mod">
          <ac:chgData name="Nane Kratzke" userId="971be13ff4ee5ef6" providerId="LiveId" clId="{19075A5A-D245-0240-878E-CFB172C98ECA}" dt="2020-09-22T12:58:58.108" v="11610" actId="20577"/>
          <ac:spMkLst>
            <pc:docMk/>
            <pc:sldMk cId="1306002383" sldId="414"/>
            <ac:spMk id="25" creationId="{E78A001A-9130-164E-A461-3797C0E0097A}"/>
          </ac:spMkLst>
        </pc:spChg>
        <pc:picChg chg="add mod">
          <ac:chgData name="Nane Kratzke" userId="971be13ff4ee5ef6" providerId="LiveId" clId="{19075A5A-D245-0240-878E-CFB172C98ECA}" dt="2020-09-22T15:54:17.272" v="16483" actId="1366"/>
          <ac:picMkLst>
            <pc:docMk/>
            <pc:sldMk cId="1306002383" sldId="414"/>
            <ac:picMk id="5" creationId="{35CF7BE7-F4B6-DD49-B4CB-A564F62817E9}"/>
          </ac:picMkLst>
        </pc:picChg>
        <pc:picChg chg="mod">
          <ac:chgData name="Nane Kratzke" userId="971be13ff4ee5ef6" providerId="LiveId" clId="{19075A5A-D245-0240-878E-CFB172C98ECA}" dt="2020-09-22T13:11:41.321" v="12723" actId="14100"/>
          <ac:picMkLst>
            <pc:docMk/>
            <pc:sldMk cId="1306002383" sldId="414"/>
            <ac:picMk id="12" creationId="{E343A700-A3A4-FE4A-9EB9-15CE0F374195}"/>
          </ac:picMkLst>
        </pc:picChg>
      </pc:sldChg>
      <pc:sldChg chg="modSp add mod">
        <pc:chgData name="Nane Kratzke" userId="971be13ff4ee5ef6" providerId="LiveId" clId="{19075A5A-D245-0240-878E-CFB172C98ECA}" dt="2020-09-22T13:25:26.198" v="13751"/>
        <pc:sldMkLst>
          <pc:docMk/>
          <pc:sldMk cId="1483791297" sldId="415"/>
        </pc:sldMkLst>
        <pc:spChg chg="mod">
          <ac:chgData name="Nane Kratzke" userId="971be13ff4ee5ef6" providerId="LiveId" clId="{19075A5A-D245-0240-878E-CFB172C98ECA}" dt="2020-09-22T13:14:45.088" v="12749" actId="20577"/>
          <ac:spMkLst>
            <pc:docMk/>
            <pc:sldMk cId="1483791297" sldId="415"/>
            <ac:spMk id="3" creationId="{2D855A6C-C233-3A4C-A5BA-96DFC9BC3BA5}"/>
          </ac:spMkLst>
        </pc:spChg>
        <pc:spChg chg="mod">
          <ac:chgData name="Nane Kratzke" userId="971be13ff4ee5ef6" providerId="LiveId" clId="{19075A5A-D245-0240-878E-CFB172C98ECA}" dt="2020-09-22T13:20:19.078" v="13699" actId="1076"/>
          <ac:spMkLst>
            <pc:docMk/>
            <pc:sldMk cId="1483791297" sldId="415"/>
            <ac:spMk id="9" creationId="{F37B3044-4CCE-5B4A-83BD-30766316B02F}"/>
          </ac:spMkLst>
        </pc:spChg>
        <pc:spChg chg="mod">
          <ac:chgData name="Nane Kratzke" userId="971be13ff4ee5ef6" providerId="LiveId" clId="{19075A5A-D245-0240-878E-CFB172C98ECA}" dt="2020-09-22T13:20:12.520" v="13698" actId="1076"/>
          <ac:spMkLst>
            <pc:docMk/>
            <pc:sldMk cId="1483791297" sldId="415"/>
            <ac:spMk id="10" creationId="{A0035584-2AD6-2B48-A553-BBE28169366F}"/>
          </ac:spMkLst>
        </pc:spChg>
        <pc:spChg chg="mod">
          <ac:chgData name="Nane Kratzke" userId="971be13ff4ee5ef6" providerId="LiveId" clId="{19075A5A-D245-0240-878E-CFB172C98ECA}" dt="2020-09-22T13:18:15.423" v="13371" actId="14100"/>
          <ac:spMkLst>
            <pc:docMk/>
            <pc:sldMk cId="1483791297" sldId="415"/>
            <ac:spMk id="13" creationId="{C340C318-8154-4041-8F36-36F1377245B8}"/>
          </ac:spMkLst>
        </pc:spChg>
        <pc:spChg chg="mod">
          <ac:chgData name="Nane Kratzke" userId="971be13ff4ee5ef6" providerId="LiveId" clId="{19075A5A-D245-0240-878E-CFB172C98ECA}" dt="2020-09-22T13:14:54.484" v="12760" actId="20577"/>
          <ac:spMkLst>
            <pc:docMk/>
            <pc:sldMk cId="1483791297" sldId="415"/>
            <ac:spMk id="24" creationId="{0A488D65-D9BE-A04C-9EC0-FC142AF5CD91}"/>
          </ac:spMkLst>
        </pc:spChg>
        <pc:spChg chg="mod">
          <ac:chgData name="Nane Kratzke" userId="971be13ff4ee5ef6" providerId="LiveId" clId="{19075A5A-D245-0240-878E-CFB172C98ECA}" dt="2020-09-22T13:25:26.198" v="13751"/>
          <ac:spMkLst>
            <pc:docMk/>
            <pc:sldMk cId="1483791297" sldId="415"/>
            <ac:spMk id="25" creationId="{E78A001A-9130-164E-A461-3797C0E0097A}"/>
          </ac:spMkLst>
        </pc:spChg>
        <pc:picChg chg="mod">
          <ac:chgData name="Nane Kratzke" userId="971be13ff4ee5ef6" providerId="LiveId" clId="{19075A5A-D245-0240-878E-CFB172C98ECA}" dt="2020-09-22T13:15:43.535" v="12762" actId="1076"/>
          <ac:picMkLst>
            <pc:docMk/>
            <pc:sldMk cId="1483791297" sldId="415"/>
            <ac:picMk id="12" creationId="{E343A700-A3A4-FE4A-9EB9-15CE0F374195}"/>
          </ac:picMkLst>
        </pc:picChg>
      </pc:sldChg>
      <pc:sldChg chg="del">
        <pc:chgData name="Nane Kratzke" userId="971be13ff4ee5ef6" providerId="LiveId" clId="{19075A5A-D245-0240-878E-CFB172C98ECA}" dt="2020-09-22T05:46:19.893" v="223" actId="2696"/>
        <pc:sldMkLst>
          <pc:docMk/>
          <pc:sldMk cId="3537529939" sldId="415"/>
        </pc:sldMkLst>
      </pc:sldChg>
      <pc:sldChg chg="del">
        <pc:chgData name="Nane Kratzke" userId="971be13ff4ee5ef6" providerId="LiveId" clId="{19075A5A-D245-0240-878E-CFB172C98ECA}" dt="2020-09-22T05:46:19.627" v="202" actId="2696"/>
        <pc:sldMkLst>
          <pc:docMk/>
          <pc:sldMk cId="901601372" sldId="416"/>
        </pc:sldMkLst>
      </pc:sldChg>
      <pc:sldChg chg="addSp delSp modSp add mod">
        <pc:chgData name="Nane Kratzke" userId="971be13ff4ee5ef6" providerId="LiveId" clId="{19075A5A-D245-0240-878E-CFB172C98ECA}" dt="2020-09-22T13:34:57.721" v="14474" actId="20577"/>
        <pc:sldMkLst>
          <pc:docMk/>
          <pc:sldMk cId="3332016124" sldId="416"/>
        </pc:sldMkLst>
        <pc:spChg chg="mod">
          <ac:chgData name="Nane Kratzke" userId="971be13ff4ee5ef6" providerId="LiveId" clId="{19075A5A-D245-0240-878E-CFB172C98ECA}" dt="2020-09-22T13:27:34.379" v="13761" actId="20577"/>
          <ac:spMkLst>
            <pc:docMk/>
            <pc:sldMk cId="3332016124" sldId="416"/>
            <ac:spMk id="2" creationId="{42747490-25DE-5445-B143-60D17E8AECCF}"/>
          </ac:spMkLst>
        </pc:spChg>
        <pc:spChg chg="mod">
          <ac:chgData name="Nane Kratzke" userId="971be13ff4ee5ef6" providerId="LiveId" clId="{19075A5A-D245-0240-878E-CFB172C98ECA}" dt="2020-09-22T13:34:57.721" v="14474" actId="20577"/>
          <ac:spMkLst>
            <pc:docMk/>
            <pc:sldMk cId="3332016124" sldId="416"/>
            <ac:spMk id="3" creationId="{B959B030-6B06-044D-BA87-11ED6E878814}"/>
          </ac:spMkLst>
        </pc:spChg>
        <pc:spChg chg="add mod">
          <ac:chgData name="Nane Kratzke" userId="971be13ff4ee5ef6" providerId="LiveId" clId="{19075A5A-D245-0240-878E-CFB172C98ECA}" dt="2020-09-22T13:33:17.518" v="14455" actId="14100"/>
          <ac:spMkLst>
            <pc:docMk/>
            <pc:sldMk cId="3332016124" sldId="416"/>
            <ac:spMk id="5" creationId="{167CFCFC-2AC2-DB4A-AA43-5932368231CE}"/>
          </ac:spMkLst>
        </pc:spChg>
        <pc:spChg chg="add mod">
          <ac:chgData name="Nane Kratzke" userId="971be13ff4ee5ef6" providerId="LiveId" clId="{19075A5A-D245-0240-878E-CFB172C98ECA}" dt="2020-09-22T13:28:39.316" v="13774"/>
          <ac:spMkLst>
            <pc:docMk/>
            <pc:sldMk cId="3332016124" sldId="416"/>
            <ac:spMk id="6" creationId="{6429FDBC-2140-374C-8644-BD3C97DFB325}"/>
          </ac:spMkLst>
        </pc:spChg>
        <pc:spChg chg="add mod">
          <ac:chgData name="Nane Kratzke" userId="971be13ff4ee5ef6" providerId="LiveId" clId="{19075A5A-D245-0240-878E-CFB172C98ECA}" dt="2020-09-22T13:34:39.518" v="14467" actId="14861"/>
          <ac:spMkLst>
            <pc:docMk/>
            <pc:sldMk cId="3332016124" sldId="416"/>
            <ac:spMk id="7" creationId="{D41F791D-4AD2-5449-9700-9B4B3C0CBC5E}"/>
          </ac:spMkLst>
        </pc:spChg>
        <pc:picChg chg="add del mod">
          <ac:chgData name="Nane Kratzke" userId="971be13ff4ee5ef6" providerId="LiveId" clId="{19075A5A-D245-0240-878E-CFB172C98ECA}" dt="2020-09-22T13:33:53.998" v="14457" actId="478"/>
          <ac:picMkLst>
            <pc:docMk/>
            <pc:sldMk cId="3332016124" sldId="416"/>
            <ac:picMk id="6145" creationId="{D2B712C8-6DA8-3845-AA50-9E25F678AC91}"/>
          </ac:picMkLst>
        </pc:picChg>
        <pc:picChg chg="add mod">
          <ac:chgData name="Nane Kratzke" userId="971be13ff4ee5ef6" providerId="LiveId" clId="{19075A5A-D245-0240-878E-CFB172C98ECA}" dt="2020-09-22T13:34:31.730" v="14466" actId="1076"/>
          <ac:picMkLst>
            <pc:docMk/>
            <pc:sldMk cId="3332016124" sldId="416"/>
            <ac:picMk id="6146" creationId="{076ACED6-F69D-C54D-9883-82272DDA0AC0}"/>
          </ac:picMkLst>
        </pc:picChg>
      </pc:sldChg>
      <pc:sldChg chg="addSp delSp modSp add mod">
        <pc:chgData name="Nane Kratzke" userId="971be13ff4ee5ef6" providerId="LiveId" clId="{19075A5A-D245-0240-878E-CFB172C98ECA}" dt="2020-09-22T15:12:15.096" v="16398" actId="1076"/>
        <pc:sldMkLst>
          <pc:docMk/>
          <pc:sldMk cId="3086276217" sldId="417"/>
        </pc:sldMkLst>
        <pc:spChg chg="mod">
          <ac:chgData name="Nane Kratzke" userId="971be13ff4ee5ef6" providerId="LiveId" clId="{19075A5A-D245-0240-878E-CFB172C98ECA}" dt="2020-09-22T13:35:28.487" v="14486" actId="20577"/>
          <ac:spMkLst>
            <pc:docMk/>
            <pc:sldMk cId="3086276217" sldId="417"/>
            <ac:spMk id="3" creationId="{B959B030-6B06-044D-BA87-11ED6E878814}"/>
          </ac:spMkLst>
        </pc:spChg>
        <pc:spChg chg="mod">
          <ac:chgData name="Nane Kratzke" userId="971be13ff4ee5ef6" providerId="LiveId" clId="{19075A5A-D245-0240-878E-CFB172C98ECA}" dt="2020-09-22T15:11:57.515" v="16397" actId="14100"/>
          <ac:spMkLst>
            <pc:docMk/>
            <pc:sldMk cId="3086276217" sldId="417"/>
            <ac:spMk id="5" creationId="{167CFCFC-2AC2-DB4A-AA43-5932368231CE}"/>
          </ac:spMkLst>
        </pc:spChg>
        <pc:spChg chg="del">
          <ac:chgData name="Nane Kratzke" userId="971be13ff4ee5ef6" providerId="LiveId" clId="{19075A5A-D245-0240-878E-CFB172C98ECA}" dt="2020-09-22T13:38:24.242" v="14972" actId="478"/>
          <ac:spMkLst>
            <pc:docMk/>
            <pc:sldMk cId="3086276217" sldId="417"/>
            <ac:spMk id="6" creationId="{6429FDBC-2140-374C-8644-BD3C97DFB325}"/>
          </ac:spMkLst>
        </pc:spChg>
        <pc:spChg chg="del">
          <ac:chgData name="Nane Kratzke" userId="971be13ff4ee5ef6" providerId="LiveId" clId="{19075A5A-D245-0240-878E-CFB172C98ECA}" dt="2020-09-22T13:39:01.561" v="14974" actId="478"/>
          <ac:spMkLst>
            <pc:docMk/>
            <pc:sldMk cId="3086276217" sldId="417"/>
            <ac:spMk id="7" creationId="{D41F791D-4AD2-5449-9700-9B4B3C0CBC5E}"/>
          </ac:spMkLst>
        </pc:spChg>
        <pc:spChg chg="add mod">
          <ac:chgData name="Nane Kratzke" userId="971be13ff4ee5ef6" providerId="LiveId" clId="{19075A5A-D245-0240-878E-CFB172C98ECA}" dt="2020-09-22T13:41:47.155" v="14995" actId="1076"/>
          <ac:spMkLst>
            <pc:docMk/>
            <pc:sldMk cId="3086276217" sldId="417"/>
            <ac:spMk id="10" creationId="{4F48DF85-0EE6-2942-8489-41353D570478}"/>
          </ac:spMkLst>
        </pc:spChg>
        <pc:picChg chg="add del mod">
          <ac:chgData name="Nane Kratzke" userId="971be13ff4ee5ef6" providerId="LiveId" clId="{19075A5A-D245-0240-878E-CFB172C98ECA}" dt="2020-09-22T13:40:17.201" v="14981" actId="478"/>
          <ac:picMkLst>
            <pc:docMk/>
            <pc:sldMk cId="3086276217" sldId="417"/>
            <ac:picMk id="8" creationId="{79EF2A1E-57B0-AE48-9217-D116E0AE032A}"/>
          </ac:picMkLst>
        </pc:picChg>
        <pc:picChg chg="add mod">
          <ac:chgData name="Nane Kratzke" userId="971be13ff4ee5ef6" providerId="LiveId" clId="{19075A5A-D245-0240-878E-CFB172C98ECA}" dt="2020-09-22T15:12:15.096" v="16398" actId="1076"/>
          <ac:picMkLst>
            <pc:docMk/>
            <pc:sldMk cId="3086276217" sldId="417"/>
            <ac:picMk id="9" creationId="{F11A2C30-448D-264D-A53C-1E561616AEEF}"/>
          </ac:picMkLst>
        </pc:picChg>
        <pc:picChg chg="del">
          <ac:chgData name="Nane Kratzke" userId="971be13ff4ee5ef6" providerId="LiveId" clId="{19075A5A-D245-0240-878E-CFB172C98ECA}" dt="2020-09-22T13:39:04.294" v="14975" actId="478"/>
          <ac:picMkLst>
            <pc:docMk/>
            <pc:sldMk cId="3086276217" sldId="417"/>
            <ac:picMk id="6146" creationId="{076ACED6-F69D-C54D-9883-82272DDA0AC0}"/>
          </ac:picMkLst>
        </pc:picChg>
      </pc:sldChg>
      <pc:sldChg chg="addSp delSp modSp add mod">
        <pc:chgData name="Nane Kratzke" userId="971be13ff4ee5ef6" providerId="LiveId" clId="{19075A5A-D245-0240-878E-CFB172C98ECA}" dt="2020-09-22T14:37:30.482" v="16356" actId="1076"/>
        <pc:sldMkLst>
          <pc:docMk/>
          <pc:sldMk cId="2055604102" sldId="418"/>
        </pc:sldMkLst>
        <pc:spChg chg="mod">
          <ac:chgData name="Nane Kratzke" userId="971be13ff4ee5ef6" providerId="LiveId" clId="{19075A5A-D245-0240-878E-CFB172C98ECA}" dt="2020-09-22T13:42:10.981" v="15008" actId="20577"/>
          <ac:spMkLst>
            <pc:docMk/>
            <pc:sldMk cId="2055604102" sldId="418"/>
            <ac:spMk id="3" creationId="{B959B030-6B06-044D-BA87-11ED6E878814}"/>
          </ac:spMkLst>
        </pc:spChg>
        <pc:spChg chg="mod">
          <ac:chgData name="Nane Kratzke" userId="971be13ff4ee5ef6" providerId="LiveId" clId="{19075A5A-D245-0240-878E-CFB172C98ECA}" dt="2020-09-22T14:35:44.346" v="16338" actId="14100"/>
          <ac:spMkLst>
            <pc:docMk/>
            <pc:sldMk cId="2055604102" sldId="418"/>
            <ac:spMk id="5" creationId="{167CFCFC-2AC2-DB4A-AA43-5932368231CE}"/>
          </ac:spMkLst>
        </pc:spChg>
        <pc:spChg chg="add mod">
          <ac:chgData name="Nane Kratzke" userId="971be13ff4ee5ef6" providerId="LiveId" clId="{19075A5A-D245-0240-878E-CFB172C98ECA}" dt="2020-09-22T14:37:30.482" v="16356" actId="1076"/>
          <ac:spMkLst>
            <pc:docMk/>
            <pc:sldMk cId="2055604102" sldId="418"/>
            <ac:spMk id="6" creationId="{46DD4B25-C9FA-A349-A089-06B9EC582FE9}"/>
          </ac:spMkLst>
        </pc:spChg>
        <pc:spChg chg="add mod">
          <ac:chgData name="Nane Kratzke" userId="971be13ff4ee5ef6" providerId="LiveId" clId="{19075A5A-D245-0240-878E-CFB172C98ECA}" dt="2020-09-22T14:35:31.442" v="16336" actId="1076"/>
          <ac:spMkLst>
            <pc:docMk/>
            <pc:sldMk cId="2055604102" sldId="418"/>
            <ac:spMk id="8" creationId="{9219EC54-B05E-5B42-B4AE-19E997CB5DBC}"/>
          </ac:spMkLst>
        </pc:spChg>
        <pc:spChg chg="del">
          <ac:chgData name="Nane Kratzke" userId="971be13ff4ee5ef6" providerId="LiveId" clId="{19075A5A-D245-0240-878E-CFB172C98ECA}" dt="2020-09-22T13:55:18.999" v="16242" actId="478"/>
          <ac:spMkLst>
            <pc:docMk/>
            <pc:sldMk cId="2055604102" sldId="418"/>
            <ac:spMk id="10" creationId="{4F48DF85-0EE6-2942-8489-41353D570478}"/>
          </ac:spMkLst>
        </pc:spChg>
        <pc:picChg chg="mod">
          <ac:chgData name="Nane Kratzke" userId="971be13ff4ee5ef6" providerId="LiveId" clId="{19075A5A-D245-0240-878E-CFB172C98ECA}" dt="2020-09-22T14:35:31.442" v="16336" actId="1076"/>
          <ac:picMkLst>
            <pc:docMk/>
            <pc:sldMk cId="2055604102" sldId="418"/>
            <ac:picMk id="9" creationId="{F11A2C30-448D-264D-A53C-1E561616AEEF}"/>
          </ac:picMkLst>
        </pc:picChg>
      </pc:sldChg>
      <pc:sldChg chg="add del">
        <pc:chgData name="Nane Kratzke" userId="971be13ff4ee5ef6" providerId="LiveId" clId="{19075A5A-D245-0240-878E-CFB172C98ECA}" dt="2020-09-25T07:04:58.873" v="44127" actId="2696"/>
        <pc:sldMkLst>
          <pc:docMk/>
          <pc:sldMk cId="315736660" sldId="419"/>
        </pc:sldMkLst>
      </pc:sldChg>
      <pc:sldChg chg="addSp delSp modSp add mod">
        <pc:chgData name="Nane Kratzke" userId="971be13ff4ee5ef6" providerId="LiveId" clId="{19075A5A-D245-0240-878E-CFB172C98ECA}" dt="2020-09-23T05:43:56.148" v="16850" actId="1076"/>
        <pc:sldMkLst>
          <pc:docMk/>
          <pc:sldMk cId="3536118476" sldId="420"/>
        </pc:sldMkLst>
        <pc:spChg chg="mod">
          <ac:chgData name="Nane Kratzke" userId="971be13ff4ee5ef6" providerId="LiveId" clId="{19075A5A-D245-0240-878E-CFB172C98ECA}" dt="2020-09-23T05:42:27.697" v="16820" actId="20577"/>
          <ac:spMkLst>
            <pc:docMk/>
            <pc:sldMk cId="3536118476" sldId="420"/>
            <ac:spMk id="2" creationId="{749523EB-9AFF-1F4F-910E-6F3BDEC52800}"/>
          </ac:spMkLst>
        </pc:spChg>
        <pc:spChg chg="mod">
          <ac:chgData name="Nane Kratzke" userId="971be13ff4ee5ef6" providerId="LiveId" clId="{19075A5A-D245-0240-878E-CFB172C98ECA}" dt="2020-09-23T05:40:56.807" v="16694" actId="20577"/>
          <ac:spMkLst>
            <pc:docMk/>
            <pc:sldMk cId="3536118476" sldId="420"/>
            <ac:spMk id="3" creationId="{240B5B2B-13CB-8C49-AEF4-0345B6EE047C}"/>
          </ac:spMkLst>
        </pc:spChg>
        <pc:spChg chg="add del mod">
          <ac:chgData name="Nane Kratzke" userId="971be13ff4ee5ef6" providerId="LiveId" clId="{19075A5A-D245-0240-878E-CFB172C98ECA}" dt="2020-09-23T05:37:58.273" v="16498"/>
          <ac:spMkLst>
            <pc:docMk/>
            <pc:sldMk cId="3536118476" sldId="420"/>
            <ac:spMk id="10" creationId="{2C47BF3C-B9E1-1442-8DB0-788FD8EEC48E}"/>
          </ac:spMkLst>
        </pc:spChg>
        <pc:spChg chg="add del mod">
          <ac:chgData name="Nane Kratzke" userId="971be13ff4ee5ef6" providerId="LiveId" clId="{19075A5A-D245-0240-878E-CFB172C98ECA}" dt="2020-09-23T05:37:58.273" v="16498"/>
          <ac:spMkLst>
            <pc:docMk/>
            <pc:sldMk cId="3536118476" sldId="420"/>
            <ac:spMk id="11" creationId="{F02894B1-7F13-9F41-90B0-52C70501ADDB}"/>
          </ac:spMkLst>
        </pc:spChg>
        <pc:spChg chg="add del mod">
          <ac:chgData name="Nane Kratzke" userId="971be13ff4ee5ef6" providerId="LiveId" clId="{19075A5A-D245-0240-878E-CFB172C98ECA}" dt="2020-09-23T05:37:58.273" v="16498"/>
          <ac:spMkLst>
            <pc:docMk/>
            <pc:sldMk cId="3536118476" sldId="420"/>
            <ac:spMk id="12" creationId="{DEFE4078-FCE1-224E-A23E-F2595DD8DCB1}"/>
          </ac:spMkLst>
        </pc:spChg>
        <pc:spChg chg="add del mod">
          <ac:chgData name="Nane Kratzke" userId="971be13ff4ee5ef6" providerId="LiveId" clId="{19075A5A-D245-0240-878E-CFB172C98ECA}" dt="2020-09-23T05:37:58.273" v="16498"/>
          <ac:spMkLst>
            <pc:docMk/>
            <pc:sldMk cId="3536118476" sldId="420"/>
            <ac:spMk id="13" creationId="{B9EE385B-ABA3-DF4B-B8C7-3897BAD2CCB2}"/>
          </ac:spMkLst>
        </pc:spChg>
        <pc:spChg chg="add del mod">
          <ac:chgData name="Nane Kratzke" userId="971be13ff4ee5ef6" providerId="LiveId" clId="{19075A5A-D245-0240-878E-CFB172C98ECA}" dt="2020-09-23T05:37:58.273" v="16498"/>
          <ac:spMkLst>
            <pc:docMk/>
            <pc:sldMk cId="3536118476" sldId="420"/>
            <ac:spMk id="15" creationId="{6D7869B0-6940-5840-B26E-8662A048FAC8}"/>
          </ac:spMkLst>
        </pc:spChg>
        <pc:spChg chg="add del mod">
          <ac:chgData name="Nane Kratzke" userId="971be13ff4ee5ef6" providerId="LiveId" clId="{19075A5A-D245-0240-878E-CFB172C98ECA}" dt="2020-09-23T05:37:58.273" v="16498"/>
          <ac:spMkLst>
            <pc:docMk/>
            <pc:sldMk cId="3536118476" sldId="420"/>
            <ac:spMk id="16" creationId="{B84F12D3-9D9F-A945-AC87-991D3899B755}"/>
          </ac:spMkLst>
        </pc:spChg>
        <pc:spChg chg="add del mod">
          <ac:chgData name="Nane Kratzke" userId="971be13ff4ee5ef6" providerId="LiveId" clId="{19075A5A-D245-0240-878E-CFB172C98ECA}" dt="2020-09-23T05:37:58.273" v="16498"/>
          <ac:spMkLst>
            <pc:docMk/>
            <pc:sldMk cId="3536118476" sldId="420"/>
            <ac:spMk id="17" creationId="{1DD804A6-309C-7A48-8470-0BCE824E1DE6}"/>
          </ac:spMkLst>
        </pc:spChg>
        <pc:spChg chg="add del mod">
          <ac:chgData name="Nane Kratzke" userId="971be13ff4ee5ef6" providerId="LiveId" clId="{19075A5A-D245-0240-878E-CFB172C98ECA}" dt="2020-09-23T05:37:58.273" v="16498"/>
          <ac:spMkLst>
            <pc:docMk/>
            <pc:sldMk cId="3536118476" sldId="420"/>
            <ac:spMk id="18" creationId="{740A2AB2-52D3-A448-B32B-05CB1E68D08F}"/>
          </ac:spMkLst>
        </pc:spChg>
        <pc:spChg chg="add del mod">
          <ac:chgData name="Nane Kratzke" userId="971be13ff4ee5ef6" providerId="LiveId" clId="{19075A5A-D245-0240-878E-CFB172C98ECA}" dt="2020-09-23T05:37:58.273" v="16498"/>
          <ac:spMkLst>
            <pc:docMk/>
            <pc:sldMk cId="3536118476" sldId="420"/>
            <ac:spMk id="19" creationId="{7A018B00-90FE-0349-9905-9F2929183BBC}"/>
          </ac:spMkLst>
        </pc:spChg>
        <pc:spChg chg="add del mod">
          <ac:chgData name="Nane Kratzke" userId="971be13ff4ee5ef6" providerId="LiveId" clId="{19075A5A-D245-0240-878E-CFB172C98ECA}" dt="2020-09-23T05:37:58.273" v="16498"/>
          <ac:spMkLst>
            <pc:docMk/>
            <pc:sldMk cId="3536118476" sldId="420"/>
            <ac:spMk id="20" creationId="{738F0674-6599-6547-9A53-34805BDD1BFB}"/>
          </ac:spMkLst>
        </pc:spChg>
        <pc:spChg chg="add del mod">
          <ac:chgData name="Nane Kratzke" userId="971be13ff4ee5ef6" providerId="LiveId" clId="{19075A5A-D245-0240-878E-CFB172C98ECA}" dt="2020-09-23T05:37:58.273" v="16498"/>
          <ac:spMkLst>
            <pc:docMk/>
            <pc:sldMk cId="3536118476" sldId="420"/>
            <ac:spMk id="21" creationId="{2FFDC2E0-05BD-8A46-A29C-55AF9BBC6DF1}"/>
          </ac:spMkLst>
        </pc:spChg>
        <pc:spChg chg="add mod">
          <ac:chgData name="Nane Kratzke" userId="971be13ff4ee5ef6" providerId="LiveId" clId="{19075A5A-D245-0240-878E-CFB172C98ECA}" dt="2020-09-23T05:42:56.415" v="16834" actId="1076"/>
          <ac:spMkLst>
            <pc:docMk/>
            <pc:sldMk cId="3536118476" sldId="420"/>
            <ac:spMk id="27" creationId="{16B0557F-1E8E-1849-9346-3AC5EF1B1EF7}"/>
          </ac:spMkLst>
        </pc:spChg>
        <pc:spChg chg="add mod">
          <ac:chgData name="Nane Kratzke" userId="971be13ff4ee5ef6" providerId="LiveId" clId="{19075A5A-D245-0240-878E-CFB172C98ECA}" dt="2020-09-23T05:42:56.415" v="16834" actId="1076"/>
          <ac:spMkLst>
            <pc:docMk/>
            <pc:sldMk cId="3536118476" sldId="420"/>
            <ac:spMk id="28" creationId="{940EAD8B-38CA-2F47-A73D-B62CCAFFF38F}"/>
          </ac:spMkLst>
        </pc:spChg>
        <pc:spChg chg="add mod">
          <ac:chgData name="Nane Kratzke" userId="971be13ff4ee5ef6" providerId="LiveId" clId="{19075A5A-D245-0240-878E-CFB172C98ECA}" dt="2020-09-23T05:42:56.415" v="16834" actId="1076"/>
          <ac:spMkLst>
            <pc:docMk/>
            <pc:sldMk cId="3536118476" sldId="420"/>
            <ac:spMk id="29" creationId="{29CAB665-EB48-644B-8438-1486F1F5B194}"/>
          </ac:spMkLst>
        </pc:spChg>
        <pc:spChg chg="add mod">
          <ac:chgData name="Nane Kratzke" userId="971be13ff4ee5ef6" providerId="LiveId" clId="{19075A5A-D245-0240-878E-CFB172C98ECA}" dt="2020-09-23T05:42:56.415" v="16834" actId="1076"/>
          <ac:spMkLst>
            <pc:docMk/>
            <pc:sldMk cId="3536118476" sldId="420"/>
            <ac:spMk id="30" creationId="{B2293D3E-BA96-5A4F-8CFD-D278F34B4366}"/>
          </ac:spMkLst>
        </pc:spChg>
        <pc:spChg chg="add mod">
          <ac:chgData name="Nane Kratzke" userId="971be13ff4ee5ef6" providerId="LiveId" clId="{19075A5A-D245-0240-878E-CFB172C98ECA}" dt="2020-09-23T05:42:56.415" v="16834" actId="1076"/>
          <ac:spMkLst>
            <pc:docMk/>
            <pc:sldMk cId="3536118476" sldId="420"/>
            <ac:spMk id="32" creationId="{75F3D86E-1E45-FC4A-8992-359377C49885}"/>
          </ac:spMkLst>
        </pc:spChg>
        <pc:spChg chg="add mod">
          <ac:chgData name="Nane Kratzke" userId="971be13ff4ee5ef6" providerId="LiveId" clId="{19075A5A-D245-0240-878E-CFB172C98ECA}" dt="2020-09-23T05:42:56.415" v="16834" actId="1076"/>
          <ac:spMkLst>
            <pc:docMk/>
            <pc:sldMk cId="3536118476" sldId="420"/>
            <ac:spMk id="33" creationId="{B8AF9EB3-D8C4-0D4E-84CF-EF3D6F19333E}"/>
          </ac:spMkLst>
        </pc:spChg>
        <pc:spChg chg="add mod">
          <ac:chgData name="Nane Kratzke" userId="971be13ff4ee5ef6" providerId="LiveId" clId="{19075A5A-D245-0240-878E-CFB172C98ECA}" dt="2020-09-23T05:42:56.415" v="16834" actId="1076"/>
          <ac:spMkLst>
            <pc:docMk/>
            <pc:sldMk cId="3536118476" sldId="420"/>
            <ac:spMk id="34" creationId="{EF703F30-2C21-FD41-89C6-386BC48DC5B9}"/>
          </ac:spMkLst>
        </pc:spChg>
        <pc:spChg chg="add mod">
          <ac:chgData name="Nane Kratzke" userId="971be13ff4ee5ef6" providerId="LiveId" clId="{19075A5A-D245-0240-878E-CFB172C98ECA}" dt="2020-09-23T05:42:56.415" v="16834" actId="1076"/>
          <ac:spMkLst>
            <pc:docMk/>
            <pc:sldMk cId="3536118476" sldId="420"/>
            <ac:spMk id="35" creationId="{F6BA6F9A-B32E-F242-908C-87CF84575A2C}"/>
          </ac:spMkLst>
        </pc:spChg>
        <pc:spChg chg="add mod">
          <ac:chgData name="Nane Kratzke" userId="971be13ff4ee5ef6" providerId="LiveId" clId="{19075A5A-D245-0240-878E-CFB172C98ECA}" dt="2020-09-23T05:42:56.415" v="16834" actId="1076"/>
          <ac:spMkLst>
            <pc:docMk/>
            <pc:sldMk cId="3536118476" sldId="420"/>
            <ac:spMk id="36" creationId="{9D99F9D8-C4DA-9A45-81ED-0FEA25B71325}"/>
          </ac:spMkLst>
        </pc:spChg>
        <pc:spChg chg="add mod">
          <ac:chgData name="Nane Kratzke" userId="971be13ff4ee5ef6" providerId="LiveId" clId="{19075A5A-D245-0240-878E-CFB172C98ECA}" dt="2020-09-23T05:42:56.415" v="16834" actId="1076"/>
          <ac:spMkLst>
            <pc:docMk/>
            <pc:sldMk cId="3536118476" sldId="420"/>
            <ac:spMk id="37" creationId="{84095F3B-9DA2-0747-B289-19BB2B44AD9C}"/>
          </ac:spMkLst>
        </pc:spChg>
        <pc:spChg chg="add mod">
          <ac:chgData name="Nane Kratzke" userId="971be13ff4ee5ef6" providerId="LiveId" clId="{19075A5A-D245-0240-878E-CFB172C98ECA}" dt="2020-09-23T05:42:56.415" v="16834" actId="1076"/>
          <ac:spMkLst>
            <pc:docMk/>
            <pc:sldMk cId="3536118476" sldId="420"/>
            <ac:spMk id="39" creationId="{35BFDAAF-2C0B-554B-A5D3-696F0A369D47}"/>
          </ac:spMkLst>
        </pc:spChg>
        <pc:spChg chg="add mod">
          <ac:chgData name="Nane Kratzke" userId="971be13ff4ee5ef6" providerId="LiveId" clId="{19075A5A-D245-0240-878E-CFB172C98ECA}" dt="2020-09-23T05:43:01.671" v="16835" actId="1076"/>
          <ac:spMkLst>
            <pc:docMk/>
            <pc:sldMk cId="3536118476" sldId="420"/>
            <ac:spMk id="40" creationId="{1B135AFD-5E43-5843-9DA6-C7220398ADE1}"/>
          </ac:spMkLst>
        </pc:spChg>
        <pc:spChg chg="add mod">
          <ac:chgData name="Nane Kratzke" userId="971be13ff4ee5ef6" providerId="LiveId" clId="{19075A5A-D245-0240-878E-CFB172C98ECA}" dt="2020-09-23T05:43:10.416" v="16837" actId="20577"/>
          <ac:spMkLst>
            <pc:docMk/>
            <pc:sldMk cId="3536118476" sldId="420"/>
            <ac:spMk id="41" creationId="{05721F09-A72B-0543-9919-D70C88AF2925}"/>
          </ac:spMkLst>
        </pc:spChg>
        <pc:spChg chg="add mod">
          <ac:chgData name="Nane Kratzke" userId="971be13ff4ee5ef6" providerId="LiveId" clId="{19075A5A-D245-0240-878E-CFB172C98ECA}" dt="2020-09-23T05:43:56.148" v="16850" actId="1076"/>
          <ac:spMkLst>
            <pc:docMk/>
            <pc:sldMk cId="3536118476" sldId="420"/>
            <ac:spMk id="42" creationId="{C3CF2576-A76C-8448-9E51-FE367CFAF86A}"/>
          </ac:spMkLst>
        </pc:spChg>
        <pc:picChg chg="add mod">
          <ac:chgData name="Nane Kratzke" userId="971be13ff4ee5ef6" providerId="LiveId" clId="{19075A5A-D245-0240-878E-CFB172C98ECA}" dt="2020-09-23T05:42:56.415" v="16834" actId="1076"/>
          <ac:picMkLst>
            <pc:docMk/>
            <pc:sldMk cId="3536118476" sldId="420"/>
            <ac:picMk id="38" creationId="{4ED6E63A-D82D-AA40-954B-8843CEEDDF45}"/>
          </ac:picMkLst>
        </pc:picChg>
        <pc:cxnChg chg="add del mod">
          <ac:chgData name="Nane Kratzke" userId="971be13ff4ee5ef6" providerId="LiveId" clId="{19075A5A-D245-0240-878E-CFB172C98ECA}" dt="2020-09-23T05:37:58.273" v="16498"/>
          <ac:cxnSpMkLst>
            <pc:docMk/>
            <pc:sldMk cId="3536118476" sldId="420"/>
            <ac:cxnSpMk id="5" creationId="{839CED93-FBF0-AC4D-B806-ACA1E7F76620}"/>
          </ac:cxnSpMkLst>
        </pc:cxnChg>
        <pc:cxnChg chg="add del mod">
          <ac:chgData name="Nane Kratzke" userId="971be13ff4ee5ef6" providerId="LiveId" clId="{19075A5A-D245-0240-878E-CFB172C98ECA}" dt="2020-09-23T05:37:58.273" v="16498"/>
          <ac:cxnSpMkLst>
            <pc:docMk/>
            <pc:sldMk cId="3536118476" sldId="420"/>
            <ac:cxnSpMk id="6" creationId="{3301E5AD-09E6-6140-A8D2-7D86111CA12D}"/>
          </ac:cxnSpMkLst>
        </pc:cxnChg>
        <pc:cxnChg chg="add del mod">
          <ac:chgData name="Nane Kratzke" userId="971be13ff4ee5ef6" providerId="LiveId" clId="{19075A5A-D245-0240-878E-CFB172C98ECA}" dt="2020-09-23T05:37:58.273" v="16498"/>
          <ac:cxnSpMkLst>
            <pc:docMk/>
            <pc:sldMk cId="3536118476" sldId="420"/>
            <ac:cxnSpMk id="7" creationId="{530FFC5D-24FC-B640-9F6C-F22CF86C56DD}"/>
          </ac:cxnSpMkLst>
        </pc:cxnChg>
        <pc:cxnChg chg="add del mod">
          <ac:chgData name="Nane Kratzke" userId="971be13ff4ee5ef6" providerId="LiveId" clId="{19075A5A-D245-0240-878E-CFB172C98ECA}" dt="2020-09-23T05:37:58.273" v="16498"/>
          <ac:cxnSpMkLst>
            <pc:docMk/>
            <pc:sldMk cId="3536118476" sldId="420"/>
            <ac:cxnSpMk id="8" creationId="{C6FEF482-391F-F545-8741-2CD65BDF72B0}"/>
          </ac:cxnSpMkLst>
        </pc:cxnChg>
        <pc:cxnChg chg="add del mod">
          <ac:chgData name="Nane Kratzke" userId="971be13ff4ee5ef6" providerId="LiveId" clId="{19075A5A-D245-0240-878E-CFB172C98ECA}" dt="2020-09-23T05:37:58.273" v="16498"/>
          <ac:cxnSpMkLst>
            <pc:docMk/>
            <pc:sldMk cId="3536118476" sldId="420"/>
            <ac:cxnSpMk id="9" creationId="{9045C14D-E027-2B44-9B2C-AF1032029E50}"/>
          </ac:cxnSpMkLst>
        </pc:cxnChg>
        <pc:cxnChg chg="add del mod">
          <ac:chgData name="Nane Kratzke" userId="971be13ff4ee5ef6" providerId="LiveId" clId="{19075A5A-D245-0240-878E-CFB172C98ECA}" dt="2020-09-23T05:37:58.273" v="16498"/>
          <ac:cxnSpMkLst>
            <pc:docMk/>
            <pc:sldMk cId="3536118476" sldId="420"/>
            <ac:cxnSpMk id="14" creationId="{9DCFB455-0BDD-8C45-9D09-6FD1C9C8449C}"/>
          </ac:cxnSpMkLst>
        </pc:cxnChg>
        <pc:cxnChg chg="add mod">
          <ac:chgData name="Nane Kratzke" userId="971be13ff4ee5ef6" providerId="LiveId" clId="{19075A5A-D245-0240-878E-CFB172C98ECA}" dt="2020-09-23T05:42:56.415" v="16834" actId="1076"/>
          <ac:cxnSpMkLst>
            <pc:docMk/>
            <pc:sldMk cId="3536118476" sldId="420"/>
            <ac:cxnSpMk id="22" creationId="{A87B01C6-3701-F64B-AF3E-7BEA9E859C6A}"/>
          </ac:cxnSpMkLst>
        </pc:cxnChg>
        <pc:cxnChg chg="add mod">
          <ac:chgData name="Nane Kratzke" userId="971be13ff4ee5ef6" providerId="LiveId" clId="{19075A5A-D245-0240-878E-CFB172C98ECA}" dt="2020-09-23T05:42:56.415" v="16834" actId="1076"/>
          <ac:cxnSpMkLst>
            <pc:docMk/>
            <pc:sldMk cId="3536118476" sldId="420"/>
            <ac:cxnSpMk id="23" creationId="{1F37C277-140B-B245-8DED-F8BCF13F6E5C}"/>
          </ac:cxnSpMkLst>
        </pc:cxnChg>
        <pc:cxnChg chg="add mod">
          <ac:chgData name="Nane Kratzke" userId="971be13ff4ee5ef6" providerId="LiveId" clId="{19075A5A-D245-0240-878E-CFB172C98ECA}" dt="2020-09-23T05:42:56.415" v="16834" actId="1076"/>
          <ac:cxnSpMkLst>
            <pc:docMk/>
            <pc:sldMk cId="3536118476" sldId="420"/>
            <ac:cxnSpMk id="24" creationId="{7815A4B5-B869-624D-AECE-BC3E5F6CC065}"/>
          </ac:cxnSpMkLst>
        </pc:cxnChg>
        <pc:cxnChg chg="add mod">
          <ac:chgData name="Nane Kratzke" userId="971be13ff4ee5ef6" providerId="LiveId" clId="{19075A5A-D245-0240-878E-CFB172C98ECA}" dt="2020-09-23T05:42:56.415" v="16834" actId="1076"/>
          <ac:cxnSpMkLst>
            <pc:docMk/>
            <pc:sldMk cId="3536118476" sldId="420"/>
            <ac:cxnSpMk id="25" creationId="{C9CC1D7B-5067-1C44-A4B5-5E492A6F9D3A}"/>
          </ac:cxnSpMkLst>
        </pc:cxnChg>
        <pc:cxnChg chg="add mod">
          <ac:chgData name="Nane Kratzke" userId="971be13ff4ee5ef6" providerId="LiveId" clId="{19075A5A-D245-0240-878E-CFB172C98ECA}" dt="2020-09-23T05:42:56.415" v="16834" actId="1076"/>
          <ac:cxnSpMkLst>
            <pc:docMk/>
            <pc:sldMk cId="3536118476" sldId="420"/>
            <ac:cxnSpMk id="26" creationId="{BF78402D-4E2A-7249-B45F-2566F69D3BC6}"/>
          </ac:cxnSpMkLst>
        </pc:cxnChg>
        <pc:cxnChg chg="add mod">
          <ac:chgData name="Nane Kratzke" userId="971be13ff4ee5ef6" providerId="LiveId" clId="{19075A5A-D245-0240-878E-CFB172C98ECA}" dt="2020-09-23T05:42:56.415" v="16834" actId="1076"/>
          <ac:cxnSpMkLst>
            <pc:docMk/>
            <pc:sldMk cId="3536118476" sldId="420"/>
            <ac:cxnSpMk id="31" creationId="{3438351C-A249-3246-9BB1-359A6DB0CE53}"/>
          </ac:cxnSpMkLst>
        </pc:cxnChg>
      </pc:sldChg>
      <pc:sldChg chg="addSp modSp add mod">
        <pc:chgData name="Nane Kratzke" userId="971be13ff4ee5ef6" providerId="LiveId" clId="{19075A5A-D245-0240-878E-CFB172C98ECA}" dt="2020-09-23T06:23:24.876" v="18705"/>
        <pc:sldMkLst>
          <pc:docMk/>
          <pc:sldMk cId="3112563454" sldId="421"/>
        </pc:sldMkLst>
        <pc:spChg chg="mod">
          <ac:chgData name="Nane Kratzke" userId="971be13ff4ee5ef6" providerId="LiveId" clId="{19075A5A-D245-0240-878E-CFB172C98ECA}" dt="2020-09-23T05:53:37.384" v="17220" actId="20577"/>
          <ac:spMkLst>
            <pc:docMk/>
            <pc:sldMk cId="3112563454" sldId="421"/>
            <ac:spMk id="2" creationId="{6E996F27-E8F7-9E4E-A407-4E59E236C0E9}"/>
          </ac:spMkLst>
        </pc:spChg>
        <pc:spChg chg="mod">
          <ac:chgData name="Nane Kratzke" userId="971be13ff4ee5ef6" providerId="LiveId" clId="{19075A5A-D245-0240-878E-CFB172C98ECA}" dt="2020-09-23T05:53:30.686" v="17212" actId="20577"/>
          <ac:spMkLst>
            <pc:docMk/>
            <pc:sldMk cId="3112563454" sldId="421"/>
            <ac:spMk id="3" creationId="{B4ED57FB-0203-F345-8875-5FDFD80ED659}"/>
          </ac:spMkLst>
        </pc:spChg>
        <pc:spChg chg="add mod">
          <ac:chgData name="Nane Kratzke" userId="971be13ff4ee5ef6" providerId="LiveId" clId="{19075A5A-D245-0240-878E-CFB172C98ECA}" dt="2020-09-23T05:52:55.395" v="17140" actId="1076"/>
          <ac:spMkLst>
            <pc:docMk/>
            <pc:sldMk cId="3112563454" sldId="421"/>
            <ac:spMk id="6" creationId="{5CC91731-5A63-DD4D-89B6-7CC46C53C684}"/>
          </ac:spMkLst>
        </pc:spChg>
        <pc:spChg chg="add mod">
          <ac:chgData name="Nane Kratzke" userId="971be13ff4ee5ef6" providerId="LiveId" clId="{19075A5A-D245-0240-878E-CFB172C98ECA}" dt="2020-09-23T05:52:55.395" v="17140" actId="1076"/>
          <ac:spMkLst>
            <pc:docMk/>
            <pc:sldMk cId="3112563454" sldId="421"/>
            <ac:spMk id="7" creationId="{44F18B23-CA39-0348-8C4B-060D4E231CF5}"/>
          </ac:spMkLst>
        </pc:spChg>
        <pc:spChg chg="add mod">
          <ac:chgData name="Nane Kratzke" userId="971be13ff4ee5ef6" providerId="LiveId" clId="{19075A5A-D245-0240-878E-CFB172C98ECA}" dt="2020-09-23T05:52:55.395" v="17140" actId="1076"/>
          <ac:spMkLst>
            <pc:docMk/>
            <pc:sldMk cId="3112563454" sldId="421"/>
            <ac:spMk id="8" creationId="{C774577B-155D-EC4E-B69C-7ECDC2624120}"/>
          </ac:spMkLst>
        </pc:spChg>
        <pc:spChg chg="add mod">
          <ac:chgData name="Nane Kratzke" userId="971be13ff4ee5ef6" providerId="LiveId" clId="{19075A5A-D245-0240-878E-CFB172C98ECA}" dt="2020-09-23T05:52:55.395" v="17140" actId="1076"/>
          <ac:spMkLst>
            <pc:docMk/>
            <pc:sldMk cId="3112563454" sldId="421"/>
            <ac:spMk id="9" creationId="{36465470-E05E-794A-9A1D-841BF07DD523}"/>
          </ac:spMkLst>
        </pc:spChg>
        <pc:spChg chg="add mod">
          <ac:chgData name="Nane Kratzke" userId="971be13ff4ee5ef6" providerId="LiveId" clId="{19075A5A-D245-0240-878E-CFB172C98ECA}" dt="2020-09-23T06:23:24.876" v="18705"/>
          <ac:spMkLst>
            <pc:docMk/>
            <pc:sldMk cId="3112563454" sldId="421"/>
            <ac:spMk id="10" creationId="{BA2D787E-55BC-9E4B-83B4-2D1F72063F55}"/>
          </ac:spMkLst>
        </pc:spChg>
        <pc:picChg chg="add mod">
          <ac:chgData name="Nane Kratzke" userId="971be13ff4ee5ef6" providerId="LiveId" clId="{19075A5A-D245-0240-878E-CFB172C98ECA}" dt="2020-09-23T05:52:55.395" v="17140" actId="1076"/>
          <ac:picMkLst>
            <pc:docMk/>
            <pc:sldMk cId="3112563454" sldId="421"/>
            <ac:picMk id="5" creationId="{115ADA0B-A6D6-B741-AD1D-38782D0B2726}"/>
          </ac:picMkLst>
        </pc:picChg>
      </pc:sldChg>
      <pc:sldChg chg="addSp delSp modSp add mod">
        <pc:chgData name="Nane Kratzke" userId="971be13ff4ee5ef6" providerId="LiveId" clId="{19075A5A-D245-0240-878E-CFB172C98ECA}" dt="2020-09-23T06:23:17.930" v="18704" actId="1076"/>
        <pc:sldMkLst>
          <pc:docMk/>
          <pc:sldMk cId="4105678417" sldId="422"/>
        </pc:sldMkLst>
        <pc:spChg chg="mod">
          <ac:chgData name="Nane Kratzke" userId="971be13ff4ee5ef6" providerId="LiveId" clId="{19075A5A-D245-0240-878E-CFB172C98ECA}" dt="2020-09-23T05:55:55.582" v="17351" actId="20577"/>
          <ac:spMkLst>
            <pc:docMk/>
            <pc:sldMk cId="4105678417" sldId="422"/>
            <ac:spMk id="3" creationId="{B4ED57FB-0203-F345-8875-5FDFD80ED659}"/>
          </ac:spMkLst>
        </pc:spChg>
        <pc:spChg chg="del">
          <ac:chgData name="Nane Kratzke" userId="971be13ff4ee5ef6" providerId="LiveId" clId="{19075A5A-D245-0240-878E-CFB172C98ECA}" dt="2020-09-23T05:54:55.180" v="17254" actId="478"/>
          <ac:spMkLst>
            <pc:docMk/>
            <pc:sldMk cId="4105678417" sldId="422"/>
            <ac:spMk id="6" creationId="{5CC91731-5A63-DD4D-89B6-7CC46C53C684}"/>
          </ac:spMkLst>
        </pc:spChg>
        <pc:spChg chg="del">
          <ac:chgData name="Nane Kratzke" userId="971be13ff4ee5ef6" providerId="LiveId" clId="{19075A5A-D245-0240-878E-CFB172C98ECA}" dt="2020-09-23T05:54:55.180" v="17254" actId="478"/>
          <ac:spMkLst>
            <pc:docMk/>
            <pc:sldMk cId="4105678417" sldId="422"/>
            <ac:spMk id="7" creationId="{44F18B23-CA39-0348-8C4B-060D4E231CF5}"/>
          </ac:spMkLst>
        </pc:spChg>
        <pc:spChg chg="del">
          <ac:chgData name="Nane Kratzke" userId="971be13ff4ee5ef6" providerId="LiveId" clId="{19075A5A-D245-0240-878E-CFB172C98ECA}" dt="2020-09-23T05:54:55.180" v="17254" actId="478"/>
          <ac:spMkLst>
            <pc:docMk/>
            <pc:sldMk cId="4105678417" sldId="422"/>
            <ac:spMk id="8" creationId="{C774577B-155D-EC4E-B69C-7ECDC2624120}"/>
          </ac:spMkLst>
        </pc:spChg>
        <pc:spChg chg="del">
          <ac:chgData name="Nane Kratzke" userId="971be13ff4ee5ef6" providerId="LiveId" clId="{19075A5A-D245-0240-878E-CFB172C98ECA}" dt="2020-09-23T05:54:55.180" v="17254" actId="478"/>
          <ac:spMkLst>
            <pc:docMk/>
            <pc:sldMk cId="4105678417" sldId="422"/>
            <ac:spMk id="9" creationId="{36465470-E05E-794A-9A1D-841BF07DD523}"/>
          </ac:spMkLst>
        </pc:spChg>
        <pc:spChg chg="add mod">
          <ac:chgData name="Nane Kratzke" userId="971be13ff4ee5ef6" providerId="LiveId" clId="{19075A5A-D245-0240-878E-CFB172C98ECA}" dt="2020-09-23T06:23:17.930" v="18704" actId="1076"/>
          <ac:spMkLst>
            <pc:docMk/>
            <pc:sldMk cId="4105678417" sldId="422"/>
            <ac:spMk id="10" creationId="{ED396404-EB53-514A-9C99-A7DB37331AD8}"/>
          </ac:spMkLst>
        </pc:spChg>
        <pc:spChg chg="add mod">
          <ac:chgData name="Nane Kratzke" userId="971be13ff4ee5ef6" providerId="LiveId" clId="{19075A5A-D245-0240-878E-CFB172C98ECA}" dt="2020-09-23T06:23:17.930" v="18704" actId="1076"/>
          <ac:spMkLst>
            <pc:docMk/>
            <pc:sldMk cId="4105678417" sldId="422"/>
            <ac:spMk id="11" creationId="{CA4E30D5-10CE-C846-9248-B1E21C599716}"/>
          </ac:spMkLst>
        </pc:spChg>
        <pc:spChg chg="add mod">
          <ac:chgData name="Nane Kratzke" userId="971be13ff4ee5ef6" providerId="LiveId" clId="{19075A5A-D245-0240-878E-CFB172C98ECA}" dt="2020-09-23T06:23:17.930" v="18704" actId="1076"/>
          <ac:spMkLst>
            <pc:docMk/>
            <pc:sldMk cId="4105678417" sldId="422"/>
            <ac:spMk id="12" creationId="{3AC432F3-1081-4143-AB35-DD890C43D000}"/>
          </ac:spMkLst>
        </pc:spChg>
        <pc:spChg chg="add mod">
          <ac:chgData name="Nane Kratzke" userId="971be13ff4ee5ef6" providerId="LiveId" clId="{19075A5A-D245-0240-878E-CFB172C98ECA}" dt="2020-09-23T06:23:17.930" v="18704" actId="1076"/>
          <ac:spMkLst>
            <pc:docMk/>
            <pc:sldMk cId="4105678417" sldId="422"/>
            <ac:spMk id="13" creationId="{63D387BA-8053-0F4F-A85B-820A235B6AEF}"/>
          </ac:spMkLst>
        </pc:spChg>
        <pc:spChg chg="add mod">
          <ac:chgData name="Nane Kratzke" userId="971be13ff4ee5ef6" providerId="LiveId" clId="{19075A5A-D245-0240-878E-CFB172C98ECA}" dt="2020-09-23T06:23:17.930" v="18704" actId="1076"/>
          <ac:spMkLst>
            <pc:docMk/>
            <pc:sldMk cId="4105678417" sldId="422"/>
            <ac:spMk id="14" creationId="{5EF19254-CE22-E245-8B0F-58ED0A5835EB}"/>
          </ac:spMkLst>
        </pc:spChg>
        <pc:spChg chg="add mod">
          <ac:chgData name="Nane Kratzke" userId="971be13ff4ee5ef6" providerId="LiveId" clId="{19075A5A-D245-0240-878E-CFB172C98ECA}" dt="2020-09-23T06:22:57.343" v="18703"/>
          <ac:spMkLst>
            <pc:docMk/>
            <pc:sldMk cId="4105678417" sldId="422"/>
            <ac:spMk id="15" creationId="{71C189CB-EA33-B147-A710-8BEBA8E751F2}"/>
          </ac:spMkLst>
        </pc:spChg>
        <pc:picChg chg="del">
          <ac:chgData name="Nane Kratzke" userId="971be13ff4ee5ef6" providerId="LiveId" clId="{19075A5A-D245-0240-878E-CFB172C98ECA}" dt="2020-09-23T05:54:51.109" v="17253" actId="478"/>
          <ac:picMkLst>
            <pc:docMk/>
            <pc:sldMk cId="4105678417" sldId="422"/>
            <ac:picMk id="5" creationId="{115ADA0B-A6D6-B741-AD1D-38782D0B2726}"/>
          </ac:picMkLst>
        </pc:picChg>
      </pc:sldChg>
      <pc:sldChg chg="addSp modSp add mod">
        <pc:chgData name="Nane Kratzke" userId="971be13ff4ee5ef6" providerId="LiveId" clId="{19075A5A-D245-0240-878E-CFB172C98ECA}" dt="2020-09-23T06:22:52.401" v="18702"/>
        <pc:sldMkLst>
          <pc:docMk/>
          <pc:sldMk cId="690881589" sldId="423"/>
        </pc:sldMkLst>
        <pc:spChg chg="mod">
          <ac:chgData name="Nane Kratzke" userId="971be13ff4ee5ef6" providerId="LiveId" clId="{19075A5A-D245-0240-878E-CFB172C98ECA}" dt="2020-09-23T06:06:03.577" v="18282" actId="20577"/>
          <ac:spMkLst>
            <pc:docMk/>
            <pc:sldMk cId="690881589" sldId="423"/>
            <ac:spMk id="2" creationId="{BAA714D5-4CBE-EF42-87D7-0172749D461B}"/>
          </ac:spMkLst>
        </pc:spChg>
        <pc:spChg chg="mod">
          <ac:chgData name="Nane Kratzke" userId="971be13ff4ee5ef6" providerId="LiveId" clId="{19075A5A-D245-0240-878E-CFB172C98ECA}" dt="2020-09-23T06:06:17.395" v="18330" actId="20577"/>
          <ac:spMkLst>
            <pc:docMk/>
            <pc:sldMk cId="690881589" sldId="423"/>
            <ac:spMk id="3" creationId="{B8B0FD41-1F77-F946-A686-8B9E6A80272C}"/>
          </ac:spMkLst>
        </pc:spChg>
        <pc:spChg chg="add mod">
          <ac:chgData name="Nane Kratzke" userId="971be13ff4ee5ef6" providerId="LiveId" clId="{19075A5A-D245-0240-878E-CFB172C98ECA}" dt="2020-09-23T06:17:04.366" v="18543" actId="122"/>
          <ac:spMkLst>
            <pc:docMk/>
            <pc:sldMk cId="690881589" sldId="423"/>
            <ac:spMk id="6" creationId="{91C88E0D-F780-2048-812C-E20DD1FA2F40}"/>
          </ac:spMkLst>
        </pc:spChg>
        <pc:spChg chg="add mod">
          <ac:chgData name="Nane Kratzke" userId="971be13ff4ee5ef6" providerId="LiveId" clId="{19075A5A-D245-0240-878E-CFB172C98ECA}" dt="2020-09-23T06:15:35.378" v="18501" actId="1076"/>
          <ac:spMkLst>
            <pc:docMk/>
            <pc:sldMk cId="690881589" sldId="423"/>
            <ac:spMk id="7" creationId="{D1BAEC8B-1721-9A40-805A-D186AE60F979}"/>
          </ac:spMkLst>
        </pc:spChg>
        <pc:spChg chg="add mod">
          <ac:chgData name="Nane Kratzke" userId="971be13ff4ee5ef6" providerId="LiveId" clId="{19075A5A-D245-0240-878E-CFB172C98ECA}" dt="2020-09-23T06:15:35.378" v="18501" actId="1076"/>
          <ac:spMkLst>
            <pc:docMk/>
            <pc:sldMk cId="690881589" sldId="423"/>
            <ac:spMk id="12" creationId="{468FEB1A-ABA6-6B4E-B0E8-DEDD86B3360A}"/>
          </ac:spMkLst>
        </pc:spChg>
        <pc:spChg chg="add mod">
          <ac:chgData name="Nane Kratzke" userId="971be13ff4ee5ef6" providerId="LiveId" clId="{19075A5A-D245-0240-878E-CFB172C98ECA}" dt="2020-09-23T06:15:58.335" v="18502" actId="14100"/>
          <ac:spMkLst>
            <pc:docMk/>
            <pc:sldMk cId="690881589" sldId="423"/>
            <ac:spMk id="14" creationId="{2E5E02BD-FF4D-7A4F-AC12-E0CBBED42E85}"/>
          </ac:spMkLst>
        </pc:spChg>
        <pc:spChg chg="add mod">
          <ac:chgData name="Nane Kratzke" userId="971be13ff4ee5ef6" providerId="LiveId" clId="{19075A5A-D245-0240-878E-CFB172C98ECA}" dt="2020-09-23T06:13:16.959" v="18467" actId="164"/>
          <ac:spMkLst>
            <pc:docMk/>
            <pc:sldMk cId="690881589" sldId="423"/>
            <ac:spMk id="15" creationId="{660371F3-8DE3-1443-9BEC-364952989492}"/>
          </ac:spMkLst>
        </pc:spChg>
        <pc:spChg chg="add mod">
          <ac:chgData name="Nane Kratzke" userId="971be13ff4ee5ef6" providerId="LiveId" clId="{19075A5A-D245-0240-878E-CFB172C98ECA}" dt="2020-09-23T06:16:44.844" v="18518" actId="20577"/>
          <ac:spMkLst>
            <pc:docMk/>
            <pc:sldMk cId="690881589" sldId="423"/>
            <ac:spMk id="17" creationId="{212E0B48-4227-C94E-8F1D-DE473C626428}"/>
          </ac:spMkLst>
        </pc:spChg>
        <pc:spChg chg="add mod">
          <ac:chgData name="Nane Kratzke" userId="971be13ff4ee5ef6" providerId="LiveId" clId="{19075A5A-D245-0240-878E-CFB172C98ECA}" dt="2020-09-23T06:16:56.689" v="18536" actId="122"/>
          <ac:spMkLst>
            <pc:docMk/>
            <pc:sldMk cId="690881589" sldId="423"/>
            <ac:spMk id="24" creationId="{5DA7A514-F9F5-404F-BA10-41A9515764CA}"/>
          </ac:spMkLst>
        </pc:spChg>
        <pc:spChg chg="add mod">
          <ac:chgData name="Nane Kratzke" userId="971be13ff4ee5ef6" providerId="LiveId" clId="{19075A5A-D245-0240-878E-CFB172C98ECA}" dt="2020-09-23T06:22:52.401" v="18702"/>
          <ac:spMkLst>
            <pc:docMk/>
            <pc:sldMk cId="690881589" sldId="423"/>
            <ac:spMk id="27" creationId="{2D0947EA-97F3-6746-B4D5-A381F4D318DC}"/>
          </ac:spMkLst>
        </pc:spChg>
        <pc:grpChg chg="add mod">
          <ac:chgData name="Nane Kratzke" userId="971be13ff4ee5ef6" providerId="LiveId" clId="{19075A5A-D245-0240-878E-CFB172C98ECA}" dt="2020-09-23T06:16:03.907" v="18503" actId="1076"/>
          <ac:grpSpMkLst>
            <pc:docMk/>
            <pc:sldMk cId="690881589" sldId="423"/>
            <ac:grpSpMk id="16" creationId="{E328D22F-A4A8-344C-89C9-7CC65EE08D1E}"/>
          </ac:grpSpMkLst>
        </pc:grpChg>
        <pc:picChg chg="add mod">
          <ac:chgData name="Nane Kratzke" userId="971be13ff4ee5ef6" providerId="LiveId" clId="{19075A5A-D245-0240-878E-CFB172C98ECA}" dt="2020-09-23T06:15:35.378" v="18501" actId="1076"/>
          <ac:picMkLst>
            <pc:docMk/>
            <pc:sldMk cId="690881589" sldId="423"/>
            <ac:picMk id="5" creationId="{56046935-48AB-984D-997E-779C8A9A073F}"/>
          </ac:picMkLst>
        </pc:picChg>
        <pc:cxnChg chg="add mod">
          <ac:chgData name="Nane Kratzke" userId="971be13ff4ee5ef6" providerId="LiveId" clId="{19075A5A-D245-0240-878E-CFB172C98ECA}" dt="2020-09-23T06:15:35.378" v="18501" actId="1076"/>
          <ac:cxnSpMkLst>
            <pc:docMk/>
            <pc:sldMk cId="690881589" sldId="423"/>
            <ac:cxnSpMk id="9" creationId="{705045D9-97B0-854E-B0B8-AE1C1B598968}"/>
          </ac:cxnSpMkLst>
        </pc:cxnChg>
        <pc:cxnChg chg="add mod">
          <ac:chgData name="Nane Kratzke" userId="971be13ff4ee5ef6" providerId="LiveId" clId="{19075A5A-D245-0240-878E-CFB172C98ECA}" dt="2020-09-23T06:16:09.719" v="18504" actId="14100"/>
          <ac:cxnSpMkLst>
            <pc:docMk/>
            <pc:sldMk cId="690881589" sldId="423"/>
            <ac:cxnSpMk id="18" creationId="{4A83E213-7DB3-2B43-9AE4-FC179D22C399}"/>
          </ac:cxnSpMkLst>
        </pc:cxnChg>
      </pc:sldChg>
      <pc:sldChg chg="addSp delSp modSp add mod">
        <pc:chgData name="Nane Kratzke" userId="971be13ff4ee5ef6" providerId="LiveId" clId="{19075A5A-D245-0240-878E-CFB172C98ECA}" dt="2020-09-23T06:19:14.379" v="18631" actId="114"/>
        <pc:sldMkLst>
          <pc:docMk/>
          <pc:sldMk cId="2738006301" sldId="424"/>
        </pc:sldMkLst>
        <pc:spChg chg="del">
          <ac:chgData name="Nane Kratzke" userId="971be13ff4ee5ef6" providerId="LiveId" clId="{19075A5A-D245-0240-878E-CFB172C98ECA}" dt="2020-09-23T06:18:09.035" v="18545" actId="478"/>
          <ac:spMkLst>
            <pc:docMk/>
            <pc:sldMk cId="2738006301" sldId="424"/>
            <ac:spMk id="6" creationId="{91C88E0D-F780-2048-812C-E20DD1FA2F40}"/>
          </ac:spMkLst>
        </pc:spChg>
        <pc:spChg chg="del">
          <ac:chgData name="Nane Kratzke" userId="971be13ff4ee5ef6" providerId="LiveId" clId="{19075A5A-D245-0240-878E-CFB172C98ECA}" dt="2020-09-23T06:18:09.035" v="18545" actId="478"/>
          <ac:spMkLst>
            <pc:docMk/>
            <pc:sldMk cId="2738006301" sldId="424"/>
            <ac:spMk id="7" creationId="{D1BAEC8B-1721-9A40-805A-D186AE60F979}"/>
          </ac:spMkLst>
        </pc:spChg>
        <pc:spChg chg="add mod">
          <ac:chgData name="Nane Kratzke" userId="971be13ff4ee5ef6" providerId="LiveId" clId="{19075A5A-D245-0240-878E-CFB172C98ECA}" dt="2020-09-23T06:19:14.379" v="18631" actId="114"/>
          <ac:spMkLst>
            <pc:docMk/>
            <pc:sldMk cId="2738006301" sldId="424"/>
            <ac:spMk id="8" creationId="{96DBE291-5691-9F4A-9E71-406E96B5868F}"/>
          </ac:spMkLst>
        </pc:spChg>
        <pc:spChg chg="del">
          <ac:chgData name="Nane Kratzke" userId="971be13ff4ee5ef6" providerId="LiveId" clId="{19075A5A-D245-0240-878E-CFB172C98ECA}" dt="2020-09-23T06:18:09.035" v="18545" actId="478"/>
          <ac:spMkLst>
            <pc:docMk/>
            <pc:sldMk cId="2738006301" sldId="424"/>
            <ac:spMk id="12" creationId="{468FEB1A-ABA6-6B4E-B0E8-DEDD86B3360A}"/>
          </ac:spMkLst>
        </pc:spChg>
        <pc:spChg chg="del">
          <ac:chgData name="Nane Kratzke" userId="971be13ff4ee5ef6" providerId="LiveId" clId="{19075A5A-D245-0240-878E-CFB172C98ECA}" dt="2020-09-23T06:18:09.035" v="18545" actId="478"/>
          <ac:spMkLst>
            <pc:docMk/>
            <pc:sldMk cId="2738006301" sldId="424"/>
            <ac:spMk id="17" creationId="{212E0B48-4227-C94E-8F1D-DE473C626428}"/>
          </ac:spMkLst>
        </pc:spChg>
        <pc:spChg chg="del">
          <ac:chgData name="Nane Kratzke" userId="971be13ff4ee5ef6" providerId="LiveId" clId="{19075A5A-D245-0240-878E-CFB172C98ECA}" dt="2020-09-23T06:18:09.035" v="18545" actId="478"/>
          <ac:spMkLst>
            <pc:docMk/>
            <pc:sldMk cId="2738006301" sldId="424"/>
            <ac:spMk id="24" creationId="{5DA7A514-F9F5-404F-BA10-41A9515764CA}"/>
          </ac:spMkLst>
        </pc:spChg>
        <pc:grpChg chg="del">
          <ac:chgData name="Nane Kratzke" userId="971be13ff4ee5ef6" providerId="LiveId" clId="{19075A5A-D245-0240-878E-CFB172C98ECA}" dt="2020-09-23T06:18:09.035" v="18545" actId="478"/>
          <ac:grpSpMkLst>
            <pc:docMk/>
            <pc:sldMk cId="2738006301" sldId="424"/>
            <ac:grpSpMk id="16" creationId="{E328D22F-A4A8-344C-89C9-7CC65EE08D1E}"/>
          </ac:grpSpMkLst>
        </pc:grpChg>
        <pc:picChg chg="del">
          <ac:chgData name="Nane Kratzke" userId="971be13ff4ee5ef6" providerId="LiveId" clId="{19075A5A-D245-0240-878E-CFB172C98ECA}" dt="2020-09-23T06:18:09.035" v="18545" actId="478"/>
          <ac:picMkLst>
            <pc:docMk/>
            <pc:sldMk cId="2738006301" sldId="424"/>
            <ac:picMk id="5" creationId="{56046935-48AB-984D-997E-779C8A9A073F}"/>
          </ac:picMkLst>
        </pc:picChg>
        <pc:picChg chg="add mod">
          <ac:chgData name="Nane Kratzke" userId="971be13ff4ee5ef6" providerId="LiveId" clId="{19075A5A-D245-0240-878E-CFB172C98ECA}" dt="2020-09-23T06:18:27.971" v="18548" actId="1076"/>
          <ac:picMkLst>
            <pc:docMk/>
            <pc:sldMk cId="2738006301" sldId="424"/>
            <ac:picMk id="19" creationId="{8C5975D0-5F5D-2F42-92C3-C3C16E28E851}"/>
          </ac:picMkLst>
        </pc:picChg>
        <pc:cxnChg chg="del mod">
          <ac:chgData name="Nane Kratzke" userId="971be13ff4ee5ef6" providerId="LiveId" clId="{19075A5A-D245-0240-878E-CFB172C98ECA}" dt="2020-09-23T06:18:09.035" v="18545" actId="478"/>
          <ac:cxnSpMkLst>
            <pc:docMk/>
            <pc:sldMk cId="2738006301" sldId="424"/>
            <ac:cxnSpMk id="9" creationId="{705045D9-97B0-854E-B0B8-AE1C1B598968}"/>
          </ac:cxnSpMkLst>
        </pc:cxnChg>
        <pc:cxnChg chg="del mod">
          <ac:chgData name="Nane Kratzke" userId="971be13ff4ee5ef6" providerId="LiveId" clId="{19075A5A-D245-0240-878E-CFB172C98ECA}" dt="2020-09-23T06:18:09.035" v="18545" actId="478"/>
          <ac:cxnSpMkLst>
            <pc:docMk/>
            <pc:sldMk cId="2738006301" sldId="424"/>
            <ac:cxnSpMk id="18" creationId="{4A83E213-7DB3-2B43-9AE4-FC179D22C399}"/>
          </ac:cxnSpMkLst>
        </pc:cxnChg>
      </pc:sldChg>
      <pc:sldChg chg="addSp modSp add mod">
        <pc:chgData name="Nane Kratzke" userId="971be13ff4ee5ef6" providerId="LiveId" clId="{19075A5A-D245-0240-878E-CFB172C98ECA}" dt="2020-09-23T06:23:45.732" v="18706" actId="1076"/>
        <pc:sldMkLst>
          <pc:docMk/>
          <pc:sldMk cId="3052160997" sldId="425"/>
        </pc:sldMkLst>
        <pc:spChg chg="mod">
          <ac:chgData name="Nane Kratzke" userId="971be13ff4ee5ef6" providerId="LiveId" clId="{19075A5A-D245-0240-878E-CFB172C98ECA}" dt="2020-09-23T06:19:56.975" v="18644" actId="20577"/>
          <ac:spMkLst>
            <pc:docMk/>
            <pc:sldMk cId="3052160997" sldId="425"/>
            <ac:spMk id="2" creationId="{3F469FDE-069F-6940-82EE-B1CF97C4BD81}"/>
          </ac:spMkLst>
        </pc:spChg>
        <pc:spChg chg="mod">
          <ac:chgData name="Nane Kratzke" userId="971be13ff4ee5ef6" providerId="LiveId" clId="{19075A5A-D245-0240-878E-CFB172C98ECA}" dt="2020-09-23T06:20:05.679" v="18670" actId="20577"/>
          <ac:spMkLst>
            <pc:docMk/>
            <pc:sldMk cId="3052160997" sldId="425"/>
            <ac:spMk id="3" creationId="{D27E8A82-FE21-3944-8201-D74D09B63896}"/>
          </ac:spMkLst>
        </pc:spChg>
        <pc:spChg chg="add mod">
          <ac:chgData name="Nane Kratzke" userId="971be13ff4ee5ef6" providerId="LiveId" clId="{19075A5A-D245-0240-878E-CFB172C98ECA}" dt="2020-09-23T06:23:45.732" v="18706" actId="1076"/>
          <ac:spMkLst>
            <pc:docMk/>
            <pc:sldMk cId="3052160997" sldId="425"/>
            <ac:spMk id="6" creationId="{AA68F7A7-611F-DF4F-876C-A37D03656E19}"/>
          </ac:spMkLst>
        </pc:spChg>
        <pc:spChg chg="add mod">
          <ac:chgData name="Nane Kratzke" userId="971be13ff4ee5ef6" providerId="LiveId" clId="{19075A5A-D245-0240-878E-CFB172C98ECA}" dt="2020-09-23T06:22:46.043" v="18701"/>
          <ac:spMkLst>
            <pc:docMk/>
            <pc:sldMk cId="3052160997" sldId="425"/>
            <ac:spMk id="7" creationId="{93E549D3-FF35-D74A-9CD8-6E8C8BEBB468}"/>
          </ac:spMkLst>
        </pc:spChg>
        <pc:picChg chg="add mod">
          <ac:chgData name="Nane Kratzke" userId="971be13ff4ee5ef6" providerId="LiveId" clId="{19075A5A-D245-0240-878E-CFB172C98ECA}" dt="2020-09-23T06:23:45.732" v="18706" actId="1076"/>
          <ac:picMkLst>
            <pc:docMk/>
            <pc:sldMk cId="3052160997" sldId="425"/>
            <ac:picMk id="5" creationId="{D94AA03C-9ABA-034B-97ED-9678AECF2F75}"/>
          </ac:picMkLst>
        </pc:picChg>
      </pc:sldChg>
      <pc:sldChg chg="addSp delSp modSp add mod ord">
        <pc:chgData name="Nane Kratzke" userId="971be13ff4ee5ef6" providerId="LiveId" clId="{19075A5A-D245-0240-878E-CFB172C98ECA}" dt="2020-09-23T14:08:29.276" v="27035" actId="20578"/>
        <pc:sldMkLst>
          <pc:docMk/>
          <pc:sldMk cId="1159848182" sldId="426"/>
        </pc:sldMkLst>
        <pc:spChg chg="mod">
          <ac:chgData name="Nane Kratzke" userId="971be13ff4ee5ef6" providerId="LiveId" clId="{19075A5A-D245-0240-878E-CFB172C98ECA}" dt="2020-09-23T06:24:11.901" v="18730" actId="20577"/>
          <ac:spMkLst>
            <pc:docMk/>
            <pc:sldMk cId="1159848182" sldId="426"/>
            <ac:spMk id="2" creationId="{3F469FDE-069F-6940-82EE-B1CF97C4BD81}"/>
          </ac:spMkLst>
        </pc:spChg>
        <pc:spChg chg="mod">
          <ac:chgData name="Nane Kratzke" userId="971be13ff4ee5ef6" providerId="LiveId" clId="{19075A5A-D245-0240-878E-CFB172C98ECA}" dt="2020-09-23T06:24:34.951" v="18786" actId="20577"/>
          <ac:spMkLst>
            <pc:docMk/>
            <pc:sldMk cId="1159848182" sldId="426"/>
            <ac:spMk id="3" creationId="{D27E8A82-FE21-3944-8201-D74D09B63896}"/>
          </ac:spMkLst>
        </pc:spChg>
        <pc:spChg chg="del">
          <ac:chgData name="Nane Kratzke" userId="971be13ff4ee5ef6" providerId="LiveId" clId="{19075A5A-D245-0240-878E-CFB172C98ECA}" dt="2020-09-23T06:24:38.157" v="18787" actId="478"/>
          <ac:spMkLst>
            <pc:docMk/>
            <pc:sldMk cId="1159848182" sldId="426"/>
            <ac:spMk id="6" creationId="{AA68F7A7-611F-DF4F-876C-A37D03656E19}"/>
          </ac:spMkLst>
        </pc:spChg>
        <pc:spChg chg="add mod">
          <ac:chgData name="Nane Kratzke" userId="971be13ff4ee5ef6" providerId="LiveId" clId="{19075A5A-D245-0240-878E-CFB172C98ECA}" dt="2020-09-23T06:31:12.189" v="19784" actId="1076"/>
          <ac:spMkLst>
            <pc:docMk/>
            <pc:sldMk cId="1159848182" sldId="426"/>
            <ac:spMk id="8" creationId="{01CD9591-0498-EF49-BDCF-65E3BAA3B955}"/>
          </ac:spMkLst>
        </pc:spChg>
        <pc:picChg chg="del">
          <ac:chgData name="Nane Kratzke" userId="971be13ff4ee5ef6" providerId="LiveId" clId="{19075A5A-D245-0240-878E-CFB172C98ECA}" dt="2020-09-23T06:24:40.352" v="18788" actId="478"/>
          <ac:picMkLst>
            <pc:docMk/>
            <pc:sldMk cId="1159848182" sldId="426"/>
            <ac:picMk id="5" creationId="{D94AA03C-9ABA-034B-97ED-9678AECF2F75}"/>
          </ac:picMkLst>
        </pc:picChg>
      </pc:sldChg>
      <pc:sldChg chg="addSp delSp modSp add mod">
        <pc:chgData name="Nane Kratzke" userId="971be13ff4ee5ef6" providerId="LiveId" clId="{19075A5A-D245-0240-878E-CFB172C98ECA}" dt="2020-09-23T07:09:58.200" v="20440" actId="1076"/>
        <pc:sldMkLst>
          <pc:docMk/>
          <pc:sldMk cId="1897666085" sldId="427"/>
        </pc:sldMkLst>
        <pc:spChg chg="mod">
          <ac:chgData name="Nane Kratzke" userId="971be13ff4ee5ef6" providerId="LiveId" clId="{19075A5A-D245-0240-878E-CFB172C98ECA}" dt="2020-09-23T06:48:32.653" v="19811" actId="20577"/>
          <ac:spMkLst>
            <pc:docMk/>
            <pc:sldMk cId="1897666085" sldId="427"/>
            <ac:spMk id="2" creationId="{33B921E5-39D4-964B-909B-A7E41671095E}"/>
          </ac:spMkLst>
        </pc:spChg>
        <pc:spChg chg="mod">
          <ac:chgData name="Nane Kratzke" userId="971be13ff4ee5ef6" providerId="LiveId" clId="{19075A5A-D245-0240-878E-CFB172C98ECA}" dt="2020-09-23T06:48:44.785" v="19847" actId="20577"/>
          <ac:spMkLst>
            <pc:docMk/>
            <pc:sldMk cId="1897666085" sldId="427"/>
            <ac:spMk id="3" creationId="{C3696C65-E4EC-8D41-9B64-251AE55A1D71}"/>
          </ac:spMkLst>
        </pc:spChg>
        <pc:spChg chg="add mod">
          <ac:chgData name="Nane Kratzke" userId="971be13ff4ee5ef6" providerId="LiveId" clId="{19075A5A-D245-0240-878E-CFB172C98ECA}" dt="2020-09-23T06:53:38.906" v="19969" actId="1076"/>
          <ac:spMkLst>
            <pc:docMk/>
            <pc:sldMk cId="1897666085" sldId="427"/>
            <ac:spMk id="6" creationId="{93062DD7-7CA1-A04C-994A-EB0E66490175}"/>
          </ac:spMkLst>
        </pc:spChg>
        <pc:spChg chg="add mod">
          <ac:chgData name="Nane Kratzke" userId="971be13ff4ee5ef6" providerId="LiveId" clId="{19075A5A-D245-0240-878E-CFB172C98ECA}" dt="2020-09-23T06:53:38.906" v="19969" actId="1076"/>
          <ac:spMkLst>
            <pc:docMk/>
            <pc:sldMk cId="1897666085" sldId="427"/>
            <ac:spMk id="7" creationId="{E0EC30D1-6AA0-AB41-B183-E5E92922FEE8}"/>
          </ac:spMkLst>
        </pc:spChg>
        <pc:spChg chg="add mod">
          <ac:chgData name="Nane Kratzke" userId="971be13ff4ee5ef6" providerId="LiveId" clId="{19075A5A-D245-0240-878E-CFB172C98ECA}" dt="2020-09-23T06:53:31.001" v="19968"/>
          <ac:spMkLst>
            <pc:docMk/>
            <pc:sldMk cId="1897666085" sldId="427"/>
            <ac:spMk id="8" creationId="{EDC50DEF-C68B-5A41-8C68-5F44A110A24D}"/>
          </ac:spMkLst>
        </pc:spChg>
        <pc:picChg chg="add del mod">
          <ac:chgData name="Nane Kratzke" userId="971be13ff4ee5ef6" providerId="LiveId" clId="{19075A5A-D245-0240-878E-CFB172C98ECA}" dt="2020-09-23T06:59:51.014" v="19971" actId="478"/>
          <ac:picMkLst>
            <pc:docMk/>
            <pc:sldMk cId="1897666085" sldId="427"/>
            <ac:picMk id="5" creationId="{9163B856-2588-1849-9E9C-41F121575DA8}"/>
          </ac:picMkLst>
        </pc:picChg>
        <pc:inkChg chg="add mod">
          <ac:chgData name="Nane Kratzke" userId="971be13ff4ee5ef6" providerId="LiveId" clId="{19075A5A-D245-0240-878E-CFB172C98ECA}" dt="2020-09-23T07:09:58.200" v="20440" actId="1076"/>
          <ac:inkMkLst>
            <pc:docMk/>
            <pc:sldMk cId="1897666085" sldId="427"/>
            <ac:inkMk id="9" creationId="{A566614A-F73A-3D48-A20A-C8FACB2FF1BB}"/>
          </ac:inkMkLst>
        </pc:inkChg>
      </pc:sldChg>
      <pc:sldChg chg="addSp delSp modSp add mod">
        <pc:chgData name="Nane Kratzke" userId="971be13ff4ee5ef6" providerId="LiveId" clId="{19075A5A-D245-0240-878E-CFB172C98ECA}" dt="2020-09-23T07:10:09.973" v="20442"/>
        <pc:sldMkLst>
          <pc:docMk/>
          <pc:sldMk cId="1622988441" sldId="428"/>
        </pc:sldMkLst>
        <pc:spChg chg="add mod">
          <ac:chgData name="Nane Kratzke" userId="971be13ff4ee5ef6" providerId="LiveId" clId="{19075A5A-D245-0240-878E-CFB172C98ECA}" dt="2020-09-23T07:04:59.466" v="20313" actId="403"/>
          <ac:spMkLst>
            <pc:docMk/>
            <pc:sldMk cId="1622988441" sldId="428"/>
            <ac:spMk id="10" creationId="{B1357F3B-E3A3-9F43-9EA4-4BAABFD5D707}"/>
          </ac:spMkLst>
        </pc:spChg>
        <pc:spChg chg="add mod">
          <ac:chgData name="Nane Kratzke" userId="971be13ff4ee5ef6" providerId="LiveId" clId="{19075A5A-D245-0240-878E-CFB172C98ECA}" dt="2020-09-23T07:05:39.324" v="20331" actId="167"/>
          <ac:spMkLst>
            <pc:docMk/>
            <pc:sldMk cId="1622988441" sldId="428"/>
            <ac:spMk id="11" creationId="{711FD3D5-8437-0148-91F9-B2EB80115220}"/>
          </ac:spMkLst>
        </pc:spChg>
        <pc:spChg chg="add mod">
          <ac:chgData name="Nane Kratzke" userId="971be13ff4ee5ef6" providerId="LiveId" clId="{19075A5A-D245-0240-878E-CFB172C98ECA}" dt="2020-09-23T07:06:29.229" v="20352" actId="1076"/>
          <ac:spMkLst>
            <pc:docMk/>
            <pc:sldMk cId="1622988441" sldId="428"/>
            <ac:spMk id="12" creationId="{000F2542-B038-094F-B2D2-A7B0E2518ED6}"/>
          </ac:spMkLst>
        </pc:spChg>
        <pc:spChg chg="add mod">
          <ac:chgData name="Nane Kratzke" userId="971be13ff4ee5ef6" providerId="LiveId" clId="{19075A5A-D245-0240-878E-CFB172C98ECA}" dt="2020-09-23T07:06:52.371" v="20365" actId="1076"/>
          <ac:spMkLst>
            <pc:docMk/>
            <pc:sldMk cId="1622988441" sldId="428"/>
            <ac:spMk id="13" creationId="{BD5BF0E0-D978-3043-8EF9-37B2702E6439}"/>
          </ac:spMkLst>
        </pc:spChg>
        <pc:spChg chg="add mod">
          <ac:chgData name="Nane Kratzke" userId="971be13ff4ee5ef6" providerId="LiveId" clId="{19075A5A-D245-0240-878E-CFB172C98ECA}" dt="2020-09-23T07:09:05.876" v="20428" actId="14861"/>
          <ac:spMkLst>
            <pc:docMk/>
            <pc:sldMk cId="1622988441" sldId="428"/>
            <ac:spMk id="14" creationId="{7004C5E1-BA83-D145-BFD4-FC73E436ECBF}"/>
          </ac:spMkLst>
        </pc:spChg>
        <pc:spChg chg="add mod">
          <ac:chgData name="Nane Kratzke" userId="971be13ff4ee5ef6" providerId="LiveId" clId="{19075A5A-D245-0240-878E-CFB172C98ECA}" dt="2020-09-23T07:09:05.876" v="20428" actId="14861"/>
          <ac:spMkLst>
            <pc:docMk/>
            <pc:sldMk cId="1622988441" sldId="428"/>
            <ac:spMk id="15" creationId="{BEEEBC4C-977C-0E4D-90E1-B1EA8DEF80AE}"/>
          </ac:spMkLst>
        </pc:spChg>
        <pc:grpChg chg="mod">
          <ac:chgData name="Nane Kratzke" userId="971be13ff4ee5ef6" providerId="LiveId" clId="{19075A5A-D245-0240-878E-CFB172C98ECA}" dt="2020-09-23T07:09:19.714" v="20431"/>
          <ac:grpSpMkLst>
            <pc:docMk/>
            <pc:sldMk cId="1622988441" sldId="428"/>
            <ac:grpSpMk id="18" creationId="{46CD7A3F-09EF-3840-90FA-54CF7A0810CA}"/>
          </ac:grpSpMkLst>
        </pc:grpChg>
        <pc:grpChg chg="mod">
          <ac:chgData name="Nane Kratzke" userId="971be13ff4ee5ef6" providerId="LiveId" clId="{19075A5A-D245-0240-878E-CFB172C98ECA}" dt="2020-09-23T07:09:23.095" v="20434"/>
          <ac:grpSpMkLst>
            <pc:docMk/>
            <pc:sldMk cId="1622988441" sldId="428"/>
            <ac:grpSpMk id="21" creationId="{09C59984-89BD-D745-AA42-DAA7289221B0}"/>
          </ac:grpSpMkLst>
        </pc:grpChg>
        <pc:grpChg chg="mod">
          <ac:chgData name="Nane Kratzke" userId="971be13ff4ee5ef6" providerId="LiveId" clId="{19075A5A-D245-0240-878E-CFB172C98ECA}" dt="2020-09-23T07:09:27.352" v="20437"/>
          <ac:grpSpMkLst>
            <pc:docMk/>
            <pc:sldMk cId="1622988441" sldId="428"/>
            <ac:grpSpMk id="24" creationId="{462475BF-BFD7-D54F-9D11-89FC07822B3A}"/>
          </ac:grpSpMkLst>
        </pc:grpChg>
        <pc:picChg chg="del">
          <ac:chgData name="Nane Kratzke" userId="971be13ff4ee5ef6" providerId="LiveId" clId="{19075A5A-D245-0240-878E-CFB172C98ECA}" dt="2020-09-23T06:59:56.907" v="19973" actId="478"/>
          <ac:picMkLst>
            <pc:docMk/>
            <pc:sldMk cId="1622988441" sldId="428"/>
            <ac:picMk id="5" creationId="{9163B856-2588-1849-9E9C-41F121575DA8}"/>
          </ac:picMkLst>
        </pc:picChg>
        <pc:picChg chg="add del mod">
          <ac:chgData name="Nane Kratzke" userId="971be13ff4ee5ef6" providerId="LiveId" clId="{19075A5A-D245-0240-878E-CFB172C98ECA}" dt="2020-09-23T07:00:36.123" v="19978" actId="478"/>
          <ac:picMkLst>
            <pc:docMk/>
            <pc:sldMk cId="1622988441" sldId="428"/>
            <ac:picMk id="9" creationId="{F23EF0B7-464A-FC47-BD2A-16E16491EDE3}"/>
          </ac:picMkLst>
        </pc:picChg>
        <pc:inkChg chg="add mod">
          <ac:chgData name="Nane Kratzke" userId="971be13ff4ee5ef6" providerId="LiveId" clId="{19075A5A-D245-0240-878E-CFB172C98ECA}" dt="2020-09-23T07:09:19.714" v="20431"/>
          <ac:inkMkLst>
            <pc:docMk/>
            <pc:sldMk cId="1622988441" sldId="428"/>
            <ac:inkMk id="16" creationId="{DA8F3585-DC34-8A42-AB0B-8ABB784F2454}"/>
          </ac:inkMkLst>
        </pc:inkChg>
        <pc:inkChg chg="add mod">
          <ac:chgData name="Nane Kratzke" userId="971be13ff4ee5ef6" providerId="LiveId" clId="{19075A5A-D245-0240-878E-CFB172C98ECA}" dt="2020-09-23T07:09:19.714" v="20431"/>
          <ac:inkMkLst>
            <pc:docMk/>
            <pc:sldMk cId="1622988441" sldId="428"/>
            <ac:inkMk id="17" creationId="{F79B0755-03DD-6247-AA41-4B6B5BABA31C}"/>
          </ac:inkMkLst>
        </pc:inkChg>
        <pc:inkChg chg="add mod">
          <ac:chgData name="Nane Kratzke" userId="971be13ff4ee5ef6" providerId="LiveId" clId="{19075A5A-D245-0240-878E-CFB172C98ECA}" dt="2020-09-23T07:09:23.095" v="20434"/>
          <ac:inkMkLst>
            <pc:docMk/>
            <pc:sldMk cId="1622988441" sldId="428"/>
            <ac:inkMk id="19" creationId="{0E8DDF46-9296-3946-9E07-F798552C05C2}"/>
          </ac:inkMkLst>
        </pc:inkChg>
        <pc:inkChg chg="add mod">
          <ac:chgData name="Nane Kratzke" userId="971be13ff4ee5ef6" providerId="LiveId" clId="{19075A5A-D245-0240-878E-CFB172C98ECA}" dt="2020-09-23T07:09:23.095" v="20434"/>
          <ac:inkMkLst>
            <pc:docMk/>
            <pc:sldMk cId="1622988441" sldId="428"/>
            <ac:inkMk id="20" creationId="{5956C5C2-DB63-AE41-97BA-40D1FDED6462}"/>
          </ac:inkMkLst>
        </pc:inkChg>
        <pc:inkChg chg="add mod">
          <ac:chgData name="Nane Kratzke" userId="971be13ff4ee5ef6" providerId="LiveId" clId="{19075A5A-D245-0240-878E-CFB172C98ECA}" dt="2020-09-23T07:09:27.352" v="20437"/>
          <ac:inkMkLst>
            <pc:docMk/>
            <pc:sldMk cId="1622988441" sldId="428"/>
            <ac:inkMk id="22" creationId="{11949642-6E62-2445-92C5-DADE56D9B5F7}"/>
          </ac:inkMkLst>
        </pc:inkChg>
        <pc:inkChg chg="add mod">
          <ac:chgData name="Nane Kratzke" userId="971be13ff4ee5ef6" providerId="LiveId" clId="{19075A5A-D245-0240-878E-CFB172C98ECA}" dt="2020-09-23T07:09:27.352" v="20437"/>
          <ac:inkMkLst>
            <pc:docMk/>
            <pc:sldMk cId="1622988441" sldId="428"/>
            <ac:inkMk id="23" creationId="{A1DD6D86-491D-3741-AF08-A4D368CE973F}"/>
          </ac:inkMkLst>
        </pc:inkChg>
        <pc:inkChg chg="add del">
          <ac:chgData name="Nane Kratzke" userId="971be13ff4ee5ef6" providerId="LiveId" clId="{19075A5A-D245-0240-878E-CFB172C98ECA}" dt="2020-09-23T07:10:08.686" v="20441" actId="478"/>
          <ac:inkMkLst>
            <pc:docMk/>
            <pc:sldMk cId="1622988441" sldId="428"/>
            <ac:inkMk id="25" creationId="{5536EA1C-5A1E-BA4E-9620-1CEDE4140E18}"/>
          </ac:inkMkLst>
        </pc:inkChg>
        <pc:inkChg chg="add mod">
          <ac:chgData name="Nane Kratzke" userId="971be13ff4ee5ef6" providerId="LiveId" clId="{19075A5A-D245-0240-878E-CFB172C98ECA}" dt="2020-09-23T07:10:09.973" v="20442"/>
          <ac:inkMkLst>
            <pc:docMk/>
            <pc:sldMk cId="1622988441" sldId="428"/>
            <ac:inkMk id="26" creationId="{94B554C7-007D-E44A-B7A3-85A29920EDB3}"/>
          </ac:inkMkLst>
        </pc:inkChg>
      </pc:sldChg>
      <pc:sldChg chg="add del">
        <pc:chgData name="Nane Kratzke" userId="971be13ff4ee5ef6" providerId="LiveId" clId="{19075A5A-D245-0240-878E-CFB172C98ECA}" dt="2020-09-23T07:00:01.444" v="19975" actId="2696"/>
        <pc:sldMkLst>
          <pc:docMk/>
          <pc:sldMk cId="2131365059" sldId="429"/>
        </pc:sldMkLst>
      </pc:sldChg>
      <pc:sldChg chg="addSp delSp modSp add mod">
        <pc:chgData name="Nane Kratzke" userId="971be13ff4ee5ef6" providerId="LiveId" clId="{19075A5A-D245-0240-878E-CFB172C98ECA}" dt="2020-09-23T07:21:37.112" v="20619" actId="1076"/>
        <pc:sldMkLst>
          <pc:docMk/>
          <pc:sldMk cId="4286886175" sldId="429"/>
        </pc:sldMkLst>
        <pc:spChg chg="mod">
          <ac:chgData name="Nane Kratzke" userId="971be13ff4ee5ef6" providerId="LiveId" clId="{19075A5A-D245-0240-878E-CFB172C98ECA}" dt="2020-09-23T07:10:53.046" v="20469" actId="20577"/>
          <ac:spMkLst>
            <pc:docMk/>
            <pc:sldMk cId="4286886175" sldId="429"/>
            <ac:spMk id="2" creationId="{2A52DCFE-CBD3-854C-85CA-62C8BFFDE2A1}"/>
          </ac:spMkLst>
        </pc:spChg>
        <pc:spChg chg="mod">
          <ac:chgData name="Nane Kratzke" userId="971be13ff4ee5ef6" providerId="LiveId" clId="{19075A5A-D245-0240-878E-CFB172C98ECA}" dt="2020-09-23T07:17:28.151" v="20549" actId="20577"/>
          <ac:spMkLst>
            <pc:docMk/>
            <pc:sldMk cId="4286886175" sldId="429"/>
            <ac:spMk id="3" creationId="{E9F7C056-B8D8-7745-9E0A-2A644CB4E7F2}"/>
          </ac:spMkLst>
        </pc:spChg>
        <pc:spChg chg="add del mod">
          <ac:chgData name="Nane Kratzke" userId="971be13ff4ee5ef6" providerId="LiveId" clId="{19075A5A-D245-0240-878E-CFB172C98ECA}" dt="2020-09-23T07:19:10.987" v="20556" actId="478"/>
          <ac:spMkLst>
            <pc:docMk/>
            <pc:sldMk cId="4286886175" sldId="429"/>
            <ac:spMk id="8" creationId="{CCAB80EB-D480-7548-9D47-754C094E83AE}"/>
          </ac:spMkLst>
        </pc:spChg>
        <pc:spChg chg="add mod">
          <ac:chgData name="Nane Kratzke" userId="971be13ff4ee5ef6" providerId="LiveId" clId="{19075A5A-D245-0240-878E-CFB172C98ECA}" dt="2020-09-23T07:19:36.111" v="20560" actId="167"/>
          <ac:spMkLst>
            <pc:docMk/>
            <pc:sldMk cId="4286886175" sldId="429"/>
            <ac:spMk id="9" creationId="{EB44E69A-30E1-F742-A480-F206F8258F95}"/>
          </ac:spMkLst>
        </pc:spChg>
        <pc:spChg chg="add mod">
          <ac:chgData name="Nane Kratzke" userId="971be13ff4ee5ef6" providerId="LiveId" clId="{19075A5A-D245-0240-878E-CFB172C98ECA}" dt="2020-09-23T07:21:26.851" v="20616" actId="1076"/>
          <ac:spMkLst>
            <pc:docMk/>
            <pc:sldMk cId="4286886175" sldId="429"/>
            <ac:spMk id="10" creationId="{904E85FF-CCFB-164B-AF24-0FE8BBC19B46}"/>
          </ac:spMkLst>
        </pc:spChg>
        <pc:spChg chg="add mod">
          <ac:chgData name="Nane Kratzke" userId="971be13ff4ee5ef6" providerId="LiveId" clId="{19075A5A-D245-0240-878E-CFB172C98ECA}" dt="2020-09-23T07:20:28.922" v="20594" actId="20577"/>
          <ac:spMkLst>
            <pc:docMk/>
            <pc:sldMk cId="4286886175" sldId="429"/>
            <ac:spMk id="11" creationId="{32DDFC40-F7C3-6D44-BC42-48960785E44C}"/>
          </ac:spMkLst>
        </pc:spChg>
        <pc:spChg chg="add mod">
          <ac:chgData name="Nane Kratzke" userId="971be13ff4ee5ef6" providerId="LiveId" clId="{19075A5A-D245-0240-878E-CFB172C98ECA}" dt="2020-09-23T07:21:37.112" v="20619" actId="1076"/>
          <ac:spMkLst>
            <pc:docMk/>
            <pc:sldMk cId="4286886175" sldId="429"/>
            <ac:spMk id="12" creationId="{95A1843B-71BA-0248-B033-F35FD8F6E383}"/>
          </ac:spMkLst>
        </pc:spChg>
        <pc:picChg chg="add mod">
          <ac:chgData name="Nane Kratzke" userId="971be13ff4ee5ef6" providerId="LiveId" clId="{19075A5A-D245-0240-878E-CFB172C98ECA}" dt="2020-09-23T07:17:39.958" v="20550" actId="1076"/>
          <ac:picMkLst>
            <pc:docMk/>
            <pc:sldMk cId="4286886175" sldId="429"/>
            <ac:picMk id="5" creationId="{9BD4F4C5-CA51-DF40-83C3-3EDDCB093F3A}"/>
          </ac:picMkLst>
        </pc:picChg>
        <pc:picChg chg="add mod">
          <ac:chgData name="Nane Kratzke" userId="971be13ff4ee5ef6" providerId="LiveId" clId="{19075A5A-D245-0240-878E-CFB172C98ECA}" dt="2020-09-23T07:21:34.208" v="20618" actId="1076"/>
          <ac:picMkLst>
            <pc:docMk/>
            <pc:sldMk cId="4286886175" sldId="429"/>
            <ac:picMk id="6" creationId="{541089F1-2D72-2541-8770-80A96722FEDA}"/>
          </ac:picMkLst>
        </pc:picChg>
        <pc:picChg chg="add mod">
          <ac:chgData name="Nane Kratzke" userId="971be13ff4ee5ef6" providerId="LiveId" clId="{19075A5A-D245-0240-878E-CFB172C98ECA}" dt="2020-09-23T07:21:09.458" v="20615" actId="1076"/>
          <ac:picMkLst>
            <pc:docMk/>
            <pc:sldMk cId="4286886175" sldId="429"/>
            <ac:picMk id="7" creationId="{BB5C2DFA-7174-2642-878E-0B75FD702596}"/>
          </ac:picMkLst>
        </pc:picChg>
      </pc:sldChg>
      <pc:sldChg chg="addSp delSp modSp add mod">
        <pc:chgData name="Nane Kratzke" userId="971be13ff4ee5ef6" providerId="LiveId" clId="{19075A5A-D245-0240-878E-CFB172C98ECA}" dt="2020-09-23T07:29:42.409" v="20760" actId="20577"/>
        <pc:sldMkLst>
          <pc:docMk/>
          <pc:sldMk cId="1311456874" sldId="430"/>
        </pc:sldMkLst>
        <pc:spChg chg="mod">
          <ac:chgData name="Nane Kratzke" userId="971be13ff4ee5ef6" providerId="LiveId" clId="{19075A5A-D245-0240-878E-CFB172C98ECA}" dt="2020-09-23T07:27:18.879" v="20738" actId="20577"/>
          <ac:spMkLst>
            <pc:docMk/>
            <pc:sldMk cId="1311456874" sldId="430"/>
            <ac:spMk id="3" creationId="{E9F7C056-B8D8-7745-9E0A-2A644CB4E7F2}"/>
          </ac:spMkLst>
        </pc:spChg>
        <pc:spChg chg="add mod">
          <ac:chgData name="Nane Kratzke" userId="971be13ff4ee5ef6" providerId="LiveId" clId="{19075A5A-D245-0240-878E-CFB172C98ECA}" dt="2020-09-23T07:29:42.409" v="20760" actId="20577"/>
          <ac:spMkLst>
            <pc:docMk/>
            <pc:sldMk cId="1311456874" sldId="430"/>
            <ac:spMk id="8" creationId="{9C3A86F7-1B1B-D744-ABBC-CC9EB4D2104F}"/>
          </ac:spMkLst>
        </pc:spChg>
        <pc:spChg chg="del">
          <ac:chgData name="Nane Kratzke" userId="971be13ff4ee5ef6" providerId="LiveId" clId="{19075A5A-D245-0240-878E-CFB172C98ECA}" dt="2020-09-23T07:22:36.681" v="20624" actId="478"/>
          <ac:spMkLst>
            <pc:docMk/>
            <pc:sldMk cId="1311456874" sldId="430"/>
            <ac:spMk id="10" creationId="{904E85FF-CCFB-164B-AF24-0FE8BBC19B46}"/>
          </ac:spMkLst>
        </pc:spChg>
        <pc:spChg chg="mod">
          <ac:chgData name="Nane Kratzke" userId="971be13ff4ee5ef6" providerId="LiveId" clId="{19075A5A-D245-0240-878E-CFB172C98ECA}" dt="2020-09-23T07:27:29.947" v="20740" actId="1076"/>
          <ac:spMkLst>
            <pc:docMk/>
            <pc:sldMk cId="1311456874" sldId="430"/>
            <ac:spMk id="11" creationId="{32DDFC40-F7C3-6D44-BC42-48960785E44C}"/>
          </ac:spMkLst>
        </pc:spChg>
        <pc:spChg chg="del">
          <ac:chgData name="Nane Kratzke" userId="971be13ff4ee5ef6" providerId="LiveId" clId="{19075A5A-D245-0240-878E-CFB172C98ECA}" dt="2020-09-23T07:22:28.535" v="20622" actId="478"/>
          <ac:spMkLst>
            <pc:docMk/>
            <pc:sldMk cId="1311456874" sldId="430"/>
            <ac:spMk id="12" creationId="{95A1843B-71BA-0248-B033-F35FD8F6E383}"/>
          </ac:spMkLst>
        </pc:spChg>
        <pc:spChg chg="add mod">
          <ac:chgData name="Nane Kratzke" userId="971be13ff4ee5ef6" providerId="LiveId" clId="{19075A5A-D245-0240-878E-CFB172C98ECA}" dt="2020-09-23T07:25:19.843" v="20701" actId="207"/>
          <ac:spMkLst>
            <pc:docMk/>
            <pc:sldMk cId="1311456874" sldId="430"/>
            <ac:spMk id="13" creationId="{8F1EF923-327E-1F4D-B780-D19685025AD8}"/>
          </ac:spMkLst>
        </pc:spChg>
        <pc:picChg chg="mod">
          <ac:chgData name="Nane Kratzke" userId="971be13ff4ee5ef6" providerId="LiveId" clId="{19075A5A-D245-0240-878E-CFB172C98ECA}" dt="2020-09-23T07:27:23.403" v="20739" actId="1076"/>
          <ac:picMkLst>
            <pc:docMk/>
            <pc:sldMk cId="1311456874" sldId="430"/>
            <ac:picMk id="5" creationId="{9BD4F4C5-CA51-DF40-83C3-3EDDCB093F3A}"/>
          </ac:picMkLst>
        </pc:picChg>
        <pc:picChg chg="del">
          <ac:chgData name="Nane Kratzke" userId="971be13ff4ee5ef6" providerId="LiveId" clId="{19075A5A-D245-0240-878E-CFB172C98ECA}" dt="2020-09-23T07:22:25.464" v="20621" actId="478"/>
          <ac:picMkLst>
            <pc:docMk/>
            <pc:sldMk cId="1311456874" sldId="430"/>
            <ac:picMk id="6" creationId="{541089F1-2D72-2541-8770-80A96722FEDA}"/>
          </ac:picMkLst>
        </pc:picChg>
        <pc:picChg chg="del">
          <ac:chgData name="Nane Kratzke" userId="971be13ff4ee5ef6" providerId="LiveId" clId="{19075A5A-D245-0240-878E-CFB172C98ECA}" dt="2020-09-23T07:22:33.371" v="20623" actId="478"/>
          <ac:picMkLst>
            <pc:docMk/>
            <pc:sldMk cId="1311456874" sldId="430"/>
            <ac:picMk id="7" creationId="{BB5C2DFA-7174-2642-878E-0B75FD702596}"/>
          </ac:picMkLst>
        </pc:picChg>
        <pc:picChg chg="add del mod">
          <ac:chgData name="Nane Kratzke" userId="971be13ff4ee5ef6" providerId="LiveId" clId="{19075A5A-D245-0240-878E-CFB172C98ECA}" dt="2020-09-23T07:27:05.003" v="20714" actId="478"/>
          <ac:picMkLst>
            <pc:docMk/>
            <pc:sldMk cId="1311456874" sldId="430"/>
            <ac:picMk id="14" creationId="{2553172E-3F0C-6646-8820-4D974C9E4947}"/>
          </ac:picMkLst>
        </pc:picChg>
      </pc:sldChg>
      <pc:sldChg chg="modSp add mod ord">
        <pc:chgData name="Nane Kratzke" userId="971be13ff4ee5ef6" providerId="LiveId" clId="{19075A5A-D245-0240-878E-CFB172C98ECA}" dt="2020-09-23T07:30:33.276" v="20763" actId="20578"/>
        <pc:sldMkLst>
          <pc:docMk/>
          <pc:sldMk cId="781954011" sldId="431"/>
        </pc:sldMkLst>
        <pc:spChg chg="mod">
          <ac:chgData name="Nane Kratzke" userId="971be13ff4ee5ef6" providerId="LiveId" clId="{19075A5A-D245-0240-878E-CFB172C98ECA}" dt="2020-09-23T07:30:29.473" v="20762" actId="113"/>
          <ac:spMkLst>
            <pc:docMk/>
            <pc:sldMk cId="781954011" sldId="431"/>
            <ac:spMk id="8" creationId="{9C3A86F7-1B1B-D744-ABBC-CC9EB4D2104F}"/>
          </ac:spMkLst>
        </pc:spChg>
      </pc:sldChg>
      <pc:sldChg chg="modSp add mod">
        <pc:chgData name="Nane Kratzke" userId="971be13ff4ee5ef6" providerId="LiveId" clId="{19075A5A-D245-0240-878E-CFB172C98ECA}" dt="2020-09-23T07:33:30.074" v="20797" actId="20577"/>
        <pc:sldMkLst>
          <pc:docMk/>
          <pc:sldMk cId="1497566851" sldId="432"/>
        </pc:sldMkLst>
        <pc:spChg chg="mod">
          <ac:chgData name="Nane Kratzke" userId="971be13ff4ee5ef6" providerId="LiveId" clId="{19075A5A-D245-0240-878E-CFB172C98ECA}" dt="2020-09-23T07:31:09.159" v="20771" actId="20577"/>
          <ac:spMkLst>
            <pc:docMk/>
            <pc:sldMk cId="1497566851" sldId="432"/>
            <ac:spMk id="3" creationId="{E9F7C056-B8D8-7745-9E0A-2A644CB4E7F2}"/>
          </ac:spMkLst>
        </pc:spChg>
        <pc:spChg chg="mod">
          <ac:chgData name="Nane Kratzke" userId="971be13ff4ee5ef6" providerId="LiveId" clId="{19075A5A-D245-0240-878E-CFB172C98ECA}" dt="2020-09-23T07:33:08.958" v="20790" actId="207"/>
          <ac:spMkLst>
            <pc:docMk/>
            <pc:sldMk cId="1497566851" sldId="432"/>
            <ac:spMk id="8" creationId="{9C3A86F7-1B1B-D744-ABBC-CC9EB4D2104F}"/>
          </ac:spMkLst>
        </pc:spChg>
        <pc:spChg chg="mod">
          <ac:chgData name="Nane Kratzke" userId="971be13ff4ee5ef6" providerId="LiveId" clId="{19075A5A-D245-0240-878E-CFB172C98ECA}" dt="2020-09-23T07:33:30.074" v="20797" actId="20577"/>
          <ac:spMkLst>
            <pc:docMk/>
            <pc:sldMk cId="1497566851" sldId="432"/>
            <ac:spMk id="11" creationId="{32DDFC40-F7C3-6D44-BC42-48960785E44C}"/>
          </ac:spMkLst>
        </pc:spChg>
        <pc:picChg chg="mod">
          <ac:chgData name="Nane Kratzke" userId="971be13ff4ee5ef6" providerId="LiveId" clId="{19075A5A-D245-0240-878E-CFB172C98ECA}" dt="2020-09-23T07:31:49.373" v="20772" actId="14826"/>
          <ac:picMkLst>
            <pc:docMk/>
            <pc:sldMk cId="1497566851" sldId="432"/>
            <ac:picMk id="5" creationId="{9BD4F4C5-CA51-DF40-83C3-3EDDCB093F3A}"/>
          </ac:picMkLst>
        </pc:picChg>
      </pc:sldChg>
      <pc:sldChg chg="addSp delSp modSp add mod">
        <pc:chgData name="Nane Kratzke" userId="971be13ff4ee5ef6" providerId="LiveId" clId="{19075A5A-D245-0240-878E-CFB172C98ECA}" dt="2020-09-23T08:22:48.651" v="21550" actId="20577"/>
        <pc:sldMkLst>
          <pc:docMk/>
          <pc:sldMk cId="3090661805" sldId="433"/>
        </pc:sldMkLst>
        <pc:spChg chg="mod">
          <ac:chgData name="Nane Kratzke" userId="971be13ff4ee5ef6" providerId="LiveId" clId="{19075A5A-D245-0240-878E-CFB172C98ECA}" dt="2020-09-23T08:00:46.613" v="20821" actId="20577"/>
          <ac:spMkLst>
            <pc:docMk/>
            <pc:sldMk cId="3090661805" sldId="433"/>
            <ac:spMk id="2" creationId="{AD1CDEEA-8C4C-5249-93DA-3A9D3FD3BFA4}"/>
          </ac:spMkLst>
        </pc:spChg>
        <pc:spChg chg="mod">
          <ac:chgData name="Nane Kratzke" userId="971be13ff4ee5ef6" providerId="LiveId" clId="{19075A5A-D245-0240-878E-CFB172C98ECA}" dt="2020-09-23T08:00:50.698" v="20830" actId="20577"/>
          <ac:spMkLst>
            <pc:docMk/>
            <pc:sldMk cId="3090661805" sldId="433"/>
            <ac:spMk id="3" creationId="{BC689EEB-34CB-7140-82AF-71D978491794}"/>
          </ac:spMkLst>
        </pc:spChg>
        <pc:spChg chg="add mod">
          <ac:chgData name="Nane Kratzke" userId="971be13ff4ee5ef6" providerId="LiveId" clId="{19075A5A-D245-0240-878E-CFB172C98ECA}" dt="2020-09-23T08:14:43.999" v="21073" actId="1076"/>
          <ac:spMkLst>
            <pc:docMk/>
            <pc:sldMk cId="3090661805" sldId="433"/>
            <ac:spMk id="9" creationId="{CD6708A5-BA84-7444-A61D-20A794B103AC}"/>
          </ac:spMkLst>
        </pc:spChg>
        <pc:spChg chg="add mod">
          <ac:chgData name="Nane Kratzke" userId="971be13ff4ee5ef6" providerId="LiveId" clId="{19075A5A-D245-0240-878E-CFB172C98ECA}" dt="2020-09-23T08:19:13.656" v="21175" actId="1076"/>
          <ac:spMkLst>
            <pc:docMk/>
            <pc:sldMk cId="3090661805" sldId="433"/>
            <ac:spMk id="11" creationId="{C256BF0E-57B4-A746-B734-AC51F9A604BF}"/>
          </ac:spMkLst>
        </pc:spChg>
        <pc:spChg chg="add mod">
          <ac:chgData name="Nane Kratzke" userId="971be13ff4ee5ef6" providerId="LiveId" clId="{19075A5A-D245-0240-878E-CFB172C98ECA}" dt="2020-09-23T08:14:43.999" v="21073" actId="1076"/>
          <ac:spMkLst>
            <pc:docMk/>
            <pc:sldMk cId="3090661805" sldId="433"/>
            <ac:spMk id="12" creationId="{20515944-AB01-5E43-BF9E-9C5D0CA4CCA6}"/>
          </ac:spMkLst>
        </pc:spChg>
        <pc:spChg chg="add mod">
          <ac:chgData name="Nane Kratzke" userId="971be13ff4ee5ef6" providerId="LiveId" clId="{19075A5A-D245-0240-878E-CFB172C98ECA}" dt="2020-09-23T08:14:43.999" v="21073" actId="1076"/>
          <ac:spMkLst>
            <pc:docMk/>
            <pc:sldMk cId="3090661805" sldId="433"/>
            <ac:spMk id="13" creationId="{19F5FE2D-518B-874F-80D4-5204D679FB37}"/>
          </ac:spMkLst>
        </pc:spChg>
        <pc:spChg chg="add mod">
          <ac:chgData name="Nane Kratzke" userId="971be13ff4ee5ef6" providerId="LiveId" clId="{19075A5A-D245-0240-878E-CFB172C98ECA}" dt="2020-09-23T08:19:13.656" v="21175" actId="1076"/>
          <ac:spMkLst>
            <pc:docMk/>
            <pc:sldMk cId="3090661805" sldId="433"/>
            <ac:spMk id="14" creationId="{D512093B-AF1A-3043-9A52-30626B536CFD}"/>
          </ac:spMkLst>
        </pc:spChg>
        <pc:spChg chg="add mod">
          <ac:chgData name="Nane Kratzke" userId="971be13ff4ee5ef6" providerId="LiveId" clId="{19075A5A-D245-0240-878E-CFB172C98ECA}" dt="2020-09-23T08:22:48.651" v="21550" actId="20577"/>
          <ac:spMkLst>
            <pc:docMk/>
            <pc:sldMk cId="3090661805" sldId="433"/>
            <ac:spMk id="15" creationId="{4BD2AC17-AE0A-2F43-A0B6-9DF87B524873}"/>
          </ac:spMkLst>
        </pc:spChg>
        <pc:spChg chg="add mod">
          <ac:chgData name="Nane Kratzke" userId="971be13ff4ee5ef6" providerId="LiveId" clId="{19075A5A-D245-0240-878E-CFB172C98ECA}" dt="2020-09-23T08:19:13.656" v="21175" actId="1076"/>
          <ac:spMkLst>
            <pc:docMk/>
            <pc:sldMk cId="3090661805" sldId="433"/>
            <ac:spMk id="16" creationId="{7957E8D0-7335-FB4C-96B7-A5B6BD924931}"/>
          </ac:spMkLst>
        </pc:spChg>
        <pc:spChg chg="add mod">
          <ac:chgData name="Nane Kratzke" userId="971be13ff4ee5ef6" providerId="LiveId" clId="{19075A5A-D245-0240-878E-CFB172C98ECA}" dt="2020-09-23T08:19:13.656" v="21175" actId="1076"/>
          <ac:spMkLst>
            <pc:docMk/>
            <pc:sldMk cId="3090661805" sldId="433"/>
            <ac:spMk id="17" creationId="{08212794-8747-BD48-934E-C28CE2C9D7DD}"/>
          </ac:spMkLst>
        </pc:spChg>
        <pc:spChg chg="add mod">
          <ac:chgData name="Nane Kratzke" userId="971be13ff4ee5ef6" providerId="LiveId" clId="{19075A5A-D245-0240-878E-CFB172C98ECA}" dt="2020-09-23T08:19:13.656" v="21175" actId="1076"/>
          <ac:spMkLst>
            <pc:docMk/>
            <pc:sldMk cId="3090661805" sldId="433"/>
            <ac:spMk id="19" creationId="{0169EB3B-838C-6A4D-AD19-FE3ADE51FE18}"/>
          </ac:spMkLst>
        </pc:spChg>
        <pc:spChg chg="add mod">
          <ac:chgData name="Nane Kratzke" userId="971be13ff4ee5ef6" providerId="LiveId" clId="{19075A5A-D245-0240-878E-CFB172C98ECA}" dt="2020-09-23T08:19:13.656" v="21175" actId="1076"/>
          <ac:spMkLst>
            <pc:docMk/>
            <pc:sldMk cId="3090661805" sldId="433"/>
            <ac:spMk id="20" creationId="{3D230C7E-65D0-D440-A13B-9C6C5116FB9D}"/>
          </ac:spMkLst>
        </pc:spChg>
        <pc:spChg chg="add mod">
          <ac:chgData name="Nane Kratzke" userId="971be13ff4ee5ef6" providerId="LiveId" clId="{19075A5A-D245-0240-878E-CFB172C98ECA}" dt="2020-09-23T08:19:13.656" v="21175" actId="1076"/>
          <ac:spMkLst>
            <pc:docMk/>
            <pc:sldMk cId="3090661805" sldId="433"/>
            <ac:spMk id="21" creationId="{42922835-3388-234A-950B-6BB2E22AF068}"/>
          </ac:spMkLst>
        </pc:spChg>
        <pc:picChg chg="add del mod">
          <ac:chgData name="Nane Kratzke" userId="971be13ff4ee5ef6" providerId="LiveId" clId="{19075A5A-D245-0240-878E-CFB172C98ECA}" dt="2020-09-23T08:06:19.717" v="20849" actId="478"/>
          <ac:picMkLst>
            <pc:docMk/>
            <pc:sldMk cId="3090661805" sldId="433"/>
            <ac:picMk id="5" creationId="{AFCD74D7-1CF1-8440-93C3-1CB4457125D2}"/>
          </ac:picMkLst>
        </pc:picChg>
        <pc:picChg chg="add del mod">
          <ac:chgData name="Nane Kratzke" userId="971be13ff4ee5ef6" providerId="LiveId" clId="{19075A5A-D245-0240-878E-CFB172C98ECA}" dt="2020-09-23T08:06:23.190" v="20850" actId="478"/>
          <ac:picMkLst>
            <pc:docMk/>
            <pc:sldMk cId="3090661805" sldId="433"/>
            <ac:picMk id="6" creationId="{51345D1D-2376-0F41-AF25-B025DD1126E9}"/>
          </ac:picMkLst>
        </pc:picChg>
        <pc:picChg chg="add del mod">
          <ac:chgData name="Nane Kratzke" userId="971be13ff4ee5ef6" providerId="LiveId" clId="{19075A5A-D245-0240-878E-CFB172C98ECA}" dt="2020-09-23T08:08:02.181" v="20865" actId="478"/>
          <ac:picMkLst>
            <pc:docMk/>
            <pc:sldMk cId="3090661805" sldId="433"/>
            <ac:picMk id="7" creationId="{692F0895-6BAC-F74F-8FA1-92D2702DF1CA}"/>
          </ac:picMkLst>
        </pc:picChg>
        <pc:picChg chg="add mod">
          <ac:chgData name="Nane Kratzke" userId="971be13ff4ee5ef6" providerId="LiveId" clId="{19075A5A-D245-0240-878E-CFB172C98ECA}" dt="2020-09-23T08:14:43.999" v="21073" actId="1076"/>
          <ac:picMkLst>
            <pc:docMk/>
            <pc:sldMk cId="3090661805" sldId="433"/>
            <ac:picMk id="8" creationId="{1A455FEF-A3F0-0B4B-B87C-7E9EABD45D7A}"/>
          </ac:picMkLst>
        </pc:picChg>
        <pc:picChg chg="add mod">
          <ac:chgData name="Nane Kratzke" userId="971be13ff4ee5ef6" providerId="LiveId" clId="{19075A5A-D245-0240-878E-CFB172C98ECA}" dt="2020-09-23T08:14:43.999" v="21073" actId="1076"/>
          <ac:picMkLst>
            <pc:docMk/>
            <pc:sldMk cId="3090661805" sldId="433"/>
            <ac:picMk id="10" creationId="{95D762BE-9919-4C41-9935-9F27FC20BC9A}"/>
          </ac:picMkLst>
        </pc:picChg>
        <pc:picChg chg="add mod">
          <ac:chgData name="Nane Kratzke" userId="971be13ff4ee5ef6" providerId="LiveId" clId="{19075A5A-D245-0240-878E-CFB172C98ECA}" dt="2020-09-23T08:14:43.999" v="21073" actId="1076"/>
          <ac:picMkLst>
            <pc:docMk/>
            <pc:sldMk cId="3090661805" sldId="433"/>
            <ac:picMk id="1026" creationId="{59755CF8-A585-B64C-B926-3FDEC1FBF86D}"/>
          </ac:picMkLst>
        </pc:picChg>
        <pc:picChg chg="add del mod">
          <ac:chgData name="Nane Kratzke" userId="971be13ff4ee5ef6" providerId="LiveId" clId="{19075A5A-D245-0240-878E-CFB172C98ECA}" dt="2020-09-23T08:10:41.663" v="20946" actId="478"/>
          <ac:picMkLst>
            <pc:docMk/>
            <pc:sldMk cId="3090661805" sldId="433"/>
            <ac:picMk id="1028" creationId="{FC914863-FB01-5A46-A72E-E02F00CB5FE9}"/>
          </ac:picMkLst>
        </pc:picChg>
      </pc:sldChg>
      <pc:sldChg chg="addSp modSp add mod">
        <pc:chgData name="Nane Kratzke" userId="971be13ff4ee5ef6" providerId="LiveId" clId="{19075A5A-D245-0240-878E-CFB172C98ECA}" dt="2020-09-23T09:57:11.460" v="23699" actId="1076"/>
        <pc:sldMkLst>
          <pc:docMk/>
          <pc:sldMk cId="3042928372" sldId="434"/>
        </pc:sldMkLst>
        <pc:spChg chg="mod">
          <ac:chgData name="Nane Kratzke" userId="971be13ff4ee5ef6" providerId="LiveId" clId="{19075A5A-D245-0240-878E-CFB172C98ECA}" dt="2020-09-23T08:23:30.784" v="21563" actId="20577"/>
          <ac:spMkLst>
            <pc:docMk/>
            <pc:sldMk cId="3042928372" sldId="434"/>
            <ac:spMk id="2" creationId="{D4EEA42B-90CC-5D4B-B1F8-A35578D45DF3}"/>
          </ac:spMkLst>
        </pc:spChg>
        <pc:spChg chg="mod">
          <ac:chgData name="Nane Kratzke" userId="971be13ff4ee5ef6" providerId="LiveId" clId="{19075A5A-D245-0240-878E-CFB172C98ECA}" dt="2020-09-23T08:24:25.774" v="21628" actId="20577"/>
          <ac:spMkLst>
            <pc:docMk/>
            <pc:sldMk cId="3042928372" sldId="434"/>
            <ac:spMk id="3" creationId="{6565A793-176F-3142-87BD-7089E5A3847D}"/>
          </ac:spMkLst>
        </pc:spChg>
        <pc:spChg chg="add mod">
          <ac:chgData name="Nane Kratzke" userId="971be13ff4ee5ef6" providerId="LiveId" clId="{19075A5A-D245-0240-878E-CFB172C98ECA}" dt="2020-09-23T08:30:51.204" v="22537" actId="20577"/>
          <ac:spMkLst>
            <pc:docMk/>
            <pc:sldMk cId="3042928372" sldId="434"/>
            <ac:spMk id="6" creationId="{2BA88773-A4CF-7843-8E06-F5DC09B53E18}"/>
          </ac:spMkLst>
        </pc:spChg>
        <pc:picChg chg="add mod">
          <ac:chgData name="Nane Kratzke" userId="971be13ff4ee5ef6" providerId="LiveId" clId="{19075A5A-D245-0240-878E-CFB172C98ECA}" dt="2020-09-23T09:57:01.709" v="23697" actId="1076"/>
          <ac:picMkLst>
            <pc:docMk/>
            <pc:sldMk cId="3042928372" sldId="434"/>
            <ac:picMk id="5" creationId="{50D1315F-4B74-354E-8F22-AA34E95F7C8C}"/>
          </ac:picMkLst>
        </pc:picChg>
        <pc:picChg chg="add mod">
          <ac:chgData name="Nane Kratzke" userId="971be13ff4ee5ef6" providerId="LiveId" clId="{19075A5A-D245-0240-878E-CFB172C98ECA}" dt="2020-09-23T09:57:11.460" v="23699" actId="1076"/>
          <ac:picMkLst>
            <pc:docMk/>
            <pc:sldMk cId="3042928372" sldId="434"/>
            <ac:picMk id="7" creationId="{5BA48F6D-3B3B-F949-8940-DE07CA717DFE}"/>
          </ac:picMkLst>
        </pc:picChg>
      </pc:sldChg>
      <pc:sldChg chg="addSp delSp modSp add mod ord">
        <pc:chgData name="Nane Kratzke" userId="971be13ff4ee5ef6" providerId="LiveId" clId="{19075A5A-D245-0240-878E-CFB172C98ECA}" dt="2020-09-23T10:09:11.513" v="23740" actId="20577"/>
        <pc:sldMkLst>
          <pc:docMk/>
          <pc:sldMk cId="823225359" sldId="435"/>
        </pc:sldMkLst>
        <pc:spChg chg="mod">
          <ac:chgData name="Nane Kratzke" userId="971be13ff4ee5ef6" providerId="LiveId" clId="{19075A5A-D245-0240-878E-CFB172C98ECA}" dt="2020-09-23T08:32:50.846" v="22549" actId="20577"/>
          <ac:spMkLst>
            <pc:docMk/>
            <pc:sldMk cId="823225359" sldId="435"/>
            <ac:spMk id="2" creationId="{3D0B1A2C-3AC1-7447-BB64-5B53C0CDC0A2}"/>
          </ac:spMkLst>
        </pc:spChg>
        <pc:spChg chg="mod">
          <ac:chgData name="Nane Kratzke" userId="971be13ff4ee5ef6" providerId="LiveId" clId="{19075A5A-D245-0240-878E-CFB172C98ECA}" dt="2020-09-23T08:33:04.064" v="22588" actId="20577"/>
          <ac:spMkLst>
            <pc:docMk/>
            <pc:sldMk cId="823225359" sldId="435"/>
            <ac:spMk id="3" creationId="{2BFF0535-F21E-584D-B5BD-8B48B13CF65F}"/>
          </ac:spMkLst>
        </pc:spChg>
        <pc:spChg chg="del">
          <ac:chgData name="Nane Kratzke" userId="971be13ff4ee5ef6" providerId="LiveId" clId="{19075A5A-D245-0240-878E-CFB172C98ECA}" dt="2020-09-23T09:16:48.733" v="22589" actId="478"/>
          <ac:spMkLst>
            <pc:docMk/>
            <pc:sldMk cId="823225359" sldId="435"/>
            <ac:spMk id="4" creationId="{D7D73684-ABC3-1E48-B8E7-14ED5FF60998}"/>
          </ac:spMkLst>
        </pc:spChg>
        <pc:spChg chg="add mod">
          <ac:chgData name="Nane Kratzke" userId="971be13ff4ee5ef6" providerId="LiveId" clId="{19075A5A-D245-0240-878E-CFB172C98ECA}" dt="2020-09-23T09:55:46.392" v="23688" actId="1076"/>
          <ac:spMkLst>
            <pc:docMk/>
            <pc:sldMk cId="823225359" sldId="435"/>
            <ac:spMk id="6" creationId="{0F9BAAD7-8EA2-1446-AA2D-E05D9BA13338}"/>
          </ac:spMkLst>
        </pc:spChg>
        <pc:spChg chg="add mod">
          <ac:chgData name="Nane Kratzke" userId="971be13ff4ee5ef6" providerId="LiveId" clId="{19075A5A-D245-0240-878E-CFB172C98ECA}" dt="2020-09-23T09:55:46.392" v="23688" actId="1076"/>
          <ac:spMkLst>
            <pc:docMk/>
            <pc:sldMk cId="823225359" sldId="435"/>
            <ac:spMk id="7" creationId="{CE00AF03-3573-AE4E-9153-B91BE9F4B94D}"/>
          </ac:spMkLst>
        </pc:spChg>
        <pc:spChg chg="add mod">
          <ac:chgData name="Nane Kratzke" userId="971be13ff4ee5ef6" providerId="LiveId" clId="{19075A5A-D245-0240-878E-CFB172C98ECA}" dt="2020-09-23T09:55:46.392" v="23688" actId="1076"/>
          <ac:spMkLst>
            <pc:docMk/>
            <pc:sldMk cId="823225359" sldId="435"/>
            <ac:spMk id="8" creationId="{38E2ACAD-400D-F344-B506-3A65009B4548}"/>
          </ac:spMkLst>
        </pc:spChg>
        <pc:spChg chg="add mod">
          <ac:chgData name="Nane Kratzke" userId="971be13ff4ee5ef6" providerId="LiveId" clId="{19075A5A-D245-0240-878E-CFB172C98ECA}" dt="2020-09-23T09:55:46.392" v="23688" actId="1076"/>
          <ac:spMkLst>
            <pc:docMk/>
            <pc:sldMk cId="823225359" sldId="435"/>
            <ac:spMk id="9" creationId="{FEBA72D5-A955-7948-82C0-25C97EDCB336}"/>
          </ac:spMkLst>
        </pc:spChg>
        <pc:spChg chg="add mod">
          <ac:chgData name="Nane Kratzke" userId="971be13ff4ee5ef6" providerId="LiveId" clId="{19075A5A-D245-0240-878E-CFB172C98ECA}" dt="2020-09-23T09:55:46.392" v="23688" actId="1076"/>
          <ac:spMkLst>
            <pc:docMk/>
            <pc:sldMk cId="823225359" sldId="435"/>
            <ac:spMk id="10" creationId="{A3548E41-D10E-1B4A-B910-EB99D14C9AD4}"/>
          </ac:spMkLst>
        </pc:spChg>
        <pc:spChg chg="add mod">
          <ac:chgData name="Nane Kratzke" userId="971be13ff4ee5ef6" providerId="LiveId" clId="{19075A5A-D245-0240-878E-CFB172C98ECA}" dt="2020-09-23T09:58:02.435" v="23702" actId="1076"/>
          <ac:spMkLst>
            <pc:docMk/>
            <pc:sldMk cId="823225359" sldId="435"/>
            <ac:spMk id="11" creationId="{FE038E2C-19A9-A246-A343-2F853DD28014}"/>
          </ac:spMkLst>
        </pc:spChg>
        <pc:spChg chg="add del mod">
          <ac:chgData name="Nane Kratzke" userId="971be13ff4ee5ef6" providerId="LiveId" clId="{19075A5A-D245-0240-878E-CFB172C98ECA}" dt="2020-09-23T09:25:39.107" v="23101" actId="478"/>
          <ac:spMkLst>
            <pc:docMk/>
            <pc:sldMk cId="823225359" sldId="435"/>
            <ac:spMk id="12" creationId="{DAC9F2C9-4D9D-1B49-9BCB-3AC1CE959127}"/>
          </ac:spMkLst>
        </pc:spChg>
        <pc:spChg chg="add mod">
          <ac:chgData name="Nane Kratzke" userId="971be13ff4ee5ef6" providerId="LiveId" clId="{19075A5A-D245-0240-878E-CFB172C98ECA}" dt="2020-09-23T09:31:56.663" v="23452" actId="1076"/>
          <ac:spMkLst>
            <pc:docMk/>
            <pc:sldMk cId="823225359" sldId="435"/>
            <ac:spMk id="13" creationId="{65087DED-EB25-174E-81FF-A531B663E22C}"/>
          </ac:spMkLst>
        </pc:spChg>
        <pc:spChg chg="add mod">
          <ac:chgData name="Nane Kratzke" userId="971be13ff4ee5ef6" providerId="LiveId" clId="{19075A5A-D245-0240-878E-CFB172C98ECA}" dt="2020-09-23T10:09:11.513" v="23740" actId="20577"/>
          <ac:spMkLst>
            <pc:docMk/>
            <pc:sldMk cId="823225359" sldId="435"/>
            <ac:spMk id="14" creationId="{1BE0DC1A-C7DB-A840-87D1-143A971B1C17}"/>
          </ac:spMkLst>
        </pc:spChg>
        <pc:spChg chg="add mod">
          <ac:chgData name="Nane Kratzke" userId="971be13ff4ee5ef6" providerId="LiveId" clId="{19075A5A-D245-0240-878E-CFB172C98ECA}" dt="2020-09-23T09:55:46.392" v="23688" actId="1076"/>
          <ac:spMkLst>
            <pc:docMk/>
            <pc:sldMk cId="823225359" sldId="435"/>
            <ac:spMk id="15" creationId="{ABF152D2-730B-AA44-8968-608C907212C4}"/>
          </ac:spMkLst>
        </pc:spChg>
        <pc:spChg chg="add mod">
          <ac:chgData name="Nane Kratzke" userId="971be13ff4ee5ef6" providerId="LiveId" clId="{19075A5A-D245-0240-878E-CFB172C98ECA}" dt="2020-09-23T09:55:46.392" v="23688" actId="1076"/>
          <ac:spMkLst>
            <pc:docMk/>
            <pc:sldMk cId="823225359" sldId="435"/>
            <ac:spMk id="16" creationId="{DCDF4DFB-5B13-714F-AD2A-69D37F2FA3DE}"/>
          </ac:spMkLst>
        </pc:spChg>
        <pc:spChg chg="add mod">
          <ac:chgData name="Nane Kratzke" userId="971be13ff4ee5ef6" providerId="LiveId" clId="{19075A5A-D245-0240-878E-CFB172C98ECA}" dt="2020-09-23T09:55:46.392" v="23688" actId="1076"/>
          <ac:spMkLst>
            <pc:docMk/>
            <pc:sldMk cId="823225359" sldId="435"/>
            <ac:spMk id="17" creationId="{938E1C8E-EA6F-2640-A5AA-CFF8649010B6}"/>
          </ac:spMkLst>
        </pc:spChg>
      </pc:sldChg>
      <pc:sldChg chg="addSp delSp modSp add mod">
        <pc:chgData name="Nane Kratzke" userId="971be13ff4ee5ef6" providerId="LiveId" clId="{19075A5A-D245-0240-878E-CFB172C98ECA}" dt="2020-09-25T06:47:35.219" v="43838" actId="21"/>
        <pc:sldMkLst>
          <pc:docMk/>
          <pc:sldMk cId="2182525806" sldId="436"/>
        </pc:sldMkLst>
        <pc:spChg chg="mod">
          <ac:chgData name="Nane Kratzke" userId="971be13ff4ee5ef6" providerId="LiveId" clId="{19075A5A-D245-0240-878E-CFB172C98ECA}" dt="2020-09-23T12:06:11.107" v="23853" actId="20577"/>
          <ac:spMkLst>
            <pc:docMk/>
            <pc:sldMk cId="2182525806" sldId="436"/>
            <ac:spMk id="2" creationId="{66FCE84A-BC68-E84F-8012-43D7CC79EEF7}"/>
          </ac:spMkLst>
        </pc:spChg>
        <pc:spChg chg="mod">
          <ac:chgData name="Nane Kratzke" userId="971be13ff4ee5ef6" providerId="LiveId" clId="{19075A5A-D245-0240-878E-CFB172C98ECA}" dt="2020-09-23T13:44:33.051" v="26655" actId="20577"/>
          <ac:spMkLst>
            <pc:docMk/>
            <pc:sldMk cId="2182525806" sldId="436"/>
            <ac:spMk id="3" creationId="{CA7A0B46-9872-8B4F-9BA5-BEBAE7E97182}"/>
          </ac:spMkLst>
        </pc:spChg>
        <pc:spChg chg="del">
          <ac:chgData name="Nane Kratzke" userId="971be13ff4ee5ef6" providerId="LiveId" clId="{19075A5A-D245-0240-878E-CFB172C98ECA}" dt="2020-09-23T12:06:19.798" v="23872" actId="478"/>
          <ac:spMkLst>
            <pc:docMk/>
            <pc:sldMk cId="2182525806" sldId="436"/>
            <ac:spMk id="4" creationId="{8180D579-D4D4-E447-A20E-BEAE880B8B6C}"/>
          </ac:spMkLst>
        </pc:spChg>
        <pc:spChg chg="add mod">
          <ac:chgData name="Nane Kratzke" userId="971be13ff4ee5ef6" providerId="LiveId" clId="{19075A5A-D245-0240-878E-CFB172C98ECA}" dt="2020-09-24T16:04:32.365" v="39848" actId="20577"/>
          <ac:spMkLst>
            <pc:docMk/>
            <pc:sldMk cId="2182525806" sldId="436"/>
            <ac:spMk id="35" creationId="{57E837F8-E1E1-9D49-BE3A-BFD555EFF7C4}"/>
          </ac:spMkLst>
        </pc:spChg>
        <pc:spChg chg="add mod">
          <ac:chgData name="Nane Kratzke" userId="971be13ff4ee5ef6" providerId="LiveId" clId="{19075A5A-D245-0240-878E-CFB172C98ECA}" dt="2020-09-23T13:32:42.301" v="26493" actId="1076"/>
          <ac:spMkLst>
            <pc:docMk/>
            <pc:sldMk cId="2182525806" sldId="436"/>
            <ac:spMk id="60" creationId="{0A1AEFB1-0971-0C43-A3D9-DBE59DB3E02D}"/>
          </ac:spMkLst>
        </pc:spChg>
        <pc:spChg chg="add mod">
          <ac:chgData name="Nane Kratzke" userId="971be13ff4ee5ef6" providerId="LiveId" clId="{19075A5A-D245-0240-878E-CFB172C98ECA}" dt="2020-09-23T13:32:42.301" v="26493" actId="1076"/>
          <ac:spMkLst>
            <pc:docMk/>
            <pc:sldMk cId="2182525806" sldId="436"/>
            <ac:spMk id="63" creationId="{216C4F88-04A6-F24A-9A2F-EF39066BD92F}"/>
          </ac:spMkLst>
        </pc:spChg>
        <pc:spChg chg="add mod">
          <ac:chgData name="Nane Kratzke" userId="971be13ff4ee5ef6" providerId="LiveId" clId="{19075A5A-D245-0240-878E-CFB172C98ECA}" dt="2020-09-23T13:36:51.906" v="26563" actId="207"/>
          <ac:spMkLst>
            <pc:docMk/>
            <pc:sldMk cId="2182525806" sldId="436"/>
            <ac:spMk id="73" creationId="{ED55D23D-6F2E-F84A-8B44-DA183A5AA84F}"/>
          </ac:spMkLst>
        </pc:spChg>
        <pc:spChg chg="add mod">
          <ac:chgData name="Nane Kratzke" userId="971be13ff4ee5ef6" providerId="LiveId" clId="{19075A5A-D245-0240-878E-CFB172C98ECA}" dt="2020-09-23T13:36:51.906" v="26563" actId="207"/>
          <ac:spMkLst>
            <pc:docMk/>
            <pc:sldMk cId="2182525806" sldId="436"/>
            <ac:spMk id="74" creationId="{2EBBEA73-9EE5-0E41-B87E-974EF4AA8BBC}"/>
          </ac:spMkLst>
        </pc:spChg>
        <pc:spChg chg="add del mod">
          <ac:chgData name="Nane Kratzke" userId="971be13ff4ee5ef6" providerId="LiveId" clId="{19075A5A-D245-0240-878E-CFB172C98ECA}" dt="2020-09-23T12:34:42.205" v="24827" actId="478"/>
          <ac:spMkLst>
            <pc:docMk/>
            <pc:sldMk cId="2182525806" sldId="436"/>
            <ac:spMk id="75" creationId="{959CEB97-9891-2C49-95DB-7E758A62EE71}"/>
          </ac:spMkLst>
        </pc:spChg>
        <pc:spChg chg="add mod">
          <ac:chgData name="Nane Kratzke" userId="971be13ff4ee5ef6" providerId="LiveId" clId="{19075A5A-D245-0240-878E-CFB172C98ECA}" dt="2020-09-23T13:32:42.301" v="26493" actId="1076"/>
          <ac:spMkLst>
            <pc:docMk/>
            <pc:sldMk cId="2182525806" sldId="436"/>
            <ac:spMk id="76" creationId="{0B20E3C3-FBFD-7D42-AEF8-266A66684B16}"/>
          </ac:spMkLst>
        </pc:spChg>
        <pc:spChg chg="add mod">
          <ac:chgData name="Nane Kratzke" userId="971be13ff4ee5ef6" providerId="LiveId" clId="{19075A5A-D245-0240-878E-CFB172C98ECA}" dt="2020-09-23T13:36:51.906" v="26563" actId="207"/>
          <ac:spMkLst>
            <pc:docMk/>
            <pc:sldMk cId="2182525806" sldId="436"/>
            <ac:spMk id="77" creationId="{C7EE17F5-214E-434B-B24D-52DF9817F64E}"/>
          </ac:spMkLst>
        </pc:spChg>
        <pc:spChg chg="add del mod">
          <ac:chgData name="Nane Kratzke" userId="971be13ff4ee5ef6" providerId="LiveId" clId="{19075A5A-D245-0240-878E-CFB172C98ECA}" dt="2020-09-23T12:25:51.067" v="24350" actId="478"/>
          <ac:spMkLst>
            <pc:docMk/>
            <pc:sldMk cId="2182525806" sldId="436"/>
            <ac:spMk id="78" creationId="{AF7C1C04-D1BC-0241-AD31-9BD58F0C8F35}"/>
          </ac:spMkLst>
        </pc:spChg>
        <pc:spChg chg="add mod">
          <ac:chgData name="Nane Kratzke" userId="971be13ff4ee5ef6" providerId="LiveId" clId="{19075A5A-D245-0240-878E-CFB172C98ECA}" dt="2020-09-23T13:32:42.301" v="26493" actId="1076"/>
          <ac:spMkLst>
            <pc:docMk/>
            <pc:sldMk cId="2182525806" sldId="436"/>
            <ac:spMk id="79" creationId="{E8490C43-249B-7840-A59E-A267EA132860}"/>
          </ac:spMkLst>
        </pc:spChg>
        <pc:spChg chg="add mod">
          <ac:chgData name="Nane Kratzke" userId="971be13ff4ee5ef6" providerId="LiveId" clId="{19075A5A-D245-0240-878E-CFB172C98ECA}" dt="2020-09-23T13:32:42.301" v="26493" actId="1076"/>
          <ac:spMkLst>
            <pc:docMk/>
            <pc:sldMk cId="2182525806" sldId="436"/>
            <ac:spMk id="80" creationId="{0FA3839A-74CD-CB47-8A42-4CA812925BB9}"/>
          </ac:spMkLst>
        </pc:spChg>
        <pc:spChg chg="add mod">
          <ac:chgData name="Nane Kratzke" userId="971be13ff4ee5ef6" providerId="LiveId" clId="{19075A5A-D245-0240-878E-CFB172C98ECA}" dt="2020-09-23T13:32:42.301" v="26493" actId="1076"/>
          <ac:spMkLst>
            <pc:docMk/>
            <pc:sldMk cId="2182525806" sldId="436"/>
            <ac:spMk id="81" creationId="{34007A85-2E9D-BD42-B234-A105497F3BCC}"/>
          </ac:spMkLst>
        </pc:spChg>
        <pc:spChg chg="add mod">
          <ac:chgData name="Nane Kratzke" userId="971be13ff4ee5ef6" providerId="LiveId" clId="{19075A5A-D245-0240-878E-CFB172C98ECA}" dt="2020-09-23T13:36:51.906" v="26563" actId="207"/>
          <ac:spMkLst>
            <pc:docMk/>
            <pc:sldMk cId="2182525806" sldId="436"/>
            <ac:spMk id="82" creationId="{768D3D22-5639-0C48-949F-4879402BEE69}"/>
          </ac:spMkLst>
        </pc:spChg>
        <pc:spChg chg="add mod">
          <ac:chgData name="Nane Kratzke" userId="971be13ff4ee5ef6" providerId="LiveId" clId="{19075A5A-D245-0240-878E-CFB172C98ECA}" dt="2020-09-23T13:39:02.807" v="26572" actId="1076"/>
          <ac:spMkLst>
            <pc:docMk/>
            <pc:sldMk cId="2182525806" sldId="436"/>
            <ac:spMk id="83" creationId="{B925FFD2-A6FD-E540-B83C-2729AF30A2B9}"/>
          </ac:spMkLst>
        </pc:spChg>
        <pc:spChg chg="add mod">
          <ac:chgData name="Nane Kratzke" userId="971be13ff4ee5ef6" providerId="LiveId" clId="{19075A5A-D245-0240-878E-CFB172C98ECA}" dt="2020-09-23T13:32:42.301" v="26493" actId="1076"/>
          <ac:spMkLst>
            <pc:docMk/>
            <pc:sldMk cId="2182525806" sldId="436"/>
            <ac:spMk id="84" creationId="{287B5279-BC76-7548-A770-8984B8125AF0}"/>
          </ac:spMkLst>
        </pc:spChg>
        <pc:spChg chg="add mod">
          <ac:chgData name="Nane Kratzke" userId="971be13ff4ee5ef6" providerId="LiveId" clId="{19075A5A-D245-0240-878E-CFB172C98ECA}" dt="2020-09-23T13:37:54.598" v="26564" actId="14100"/>
          <ac:spMkLst>
            <pc:docMk/>
            <pc:sldMk cId="2182525806" sldId="436"/>
            <ac:spMk id="85" creationId="{5EC7C4F9-7B9C-2246-9655-28888CC83E63}"/>
          </ac:spMkLst>
        </pc:spChg>
        <pc:spChg chg="add mod">
          <ac:chgData name="Nane Kratzke" userId="971be13ff4ee5ef6" providerId="LiveId" clId="{19075A5A-D245-0240-878E-CFB172C98ECA}" dt="2020-09-23T13:32:42.301" v="26493" actId="1076"/>
          <ac:spMkLst>
            <pc:docMk/>
            <pc:sldMk cId="2182525806" sldId="436"/>
            <ac:spMk id="91" creationId="{9F12BB4C-AF6F-B946-BB20-719A63F282C6}"/>
          </ac:spMkLst>
        </pc:spChg>
        <pc:spChg chg="add mod">
          <ac:chgData name="Nane Kratzke" userId="971be13ff4ee5ef6" providerId="LiveId" clId="{19075A5A-D245-0240-878E-CFB172C98ECA}" dt="2020-09-23T13:32:42.301" v="26493" actId="1076"/>
          <ac:spMkLst>
            <pc:docMk/>
            <pc:sldMk cId="2182525806" sldId="436"/>
            <ac:spMk id="96" creationId="{5F7C6BF5-3390-AE40-AE88-A7256E67C41B}"/>
          </ac:spMkLst>
        </pc:spChg>
        <pc:spChg chg="add mod">
          <ac:chgData name="Nane Kratzke" userId="971be13ff4ee5ef6" providerId="LiveId" clId="{19075A5A-D245-0240-878E-CFB172C98ECA}" dt="2020-09-23T13:48:58.548" v="26724" actId="3064"/>
          <ac:spMkLst>
            <pc:docMk/>
            <pc:sldMk cId="2182525806" sldId="436"/>
            <ac:spMk id="97" creationId="{55A3ED34-0948-4449-AE1F-A68377053A30}"/>
          </ac:spMkLst>
        </pc:spChg>
        <pc:spChg chg="add mod">
          <ac:chgData name="Nane Kratzke" userId="971be13ff4ee5ef6" providerId="LiveId" clId="{19075A5A-D245-0240-878E-CFB172C98ECA}" dt="2020-09-23T13:48:58.548" v="26724" actId="3064"/>
          <ac:spMkLst>
            <pc:docMk/>
            <pc:sldMk cId="2182525806" sldId="436"/>
            <ac:spMk id="98" creationId="{5885E8E9-45B0-AF42-855F-7FA814813AFD}"/>
          </ac:spMkLst>
        </pc:spChg>
        <pc:spChg chg="add mod">
          <ac:chgData name="Nane Kratzke" userId="971be13ff4ee5ef6" providerId="LiveId" clId="{19075A5A-D245-0240-878E-CFB172C98ECA}" dt="2020-09-23T13:36:51.906" v="26563" actId="207"/>
          <ac:spMkLst>
            <pc:docMk/>
            <pc:sldMk cId="2182525806" sldId="436"/>
            <ac:spMk id="99" creationId="{EA20F93D-4023-2140-B765-209E3D124CC7}"/>
          </ac:spMkLst>
        </pc:spChg>
        <pc:spChg chg="add mod">
          <ac:chgData name="Nane Kratzke" userId="971be13ff4ee5ef6" providerId="LiveId" clId="{19075A5A-D245-0240-878E-CFB172C98ECA}" dt="2020-09-24T16:05:07.287" v="39878" actId="20577"/>
          <ac:spMkLst>
            <pc:docMk/>
            <pc:sldMk cId="2182525806" sldId="436"/>
            <ac:spMk id="100" creationId="{A3B9F4CB-D224-B540-AD61-C791D807225B}"/>
          </ac:spMkLst>
        </pc:spChg>
        <pc:spChg chg="add mod">
          <ac:chgData name="Nane Kratzke" userId="971be13ff4ee5ef6" providerId="LiveId" clId="{19075A5A-D245-0240-878E-CFB172C98ECA}" dt="2020-09-23T13:36:51.906" v="26563" actId="207"/>
          <ac:spMkLst>
            <pc:docMk/>
            <pc:sldMk cId="2182525806" sldId="436"/>
            <ac:spMk id="101" creationId="{7482EE69-61C6-4046-AF4E-40A57ABC0BB4}"/>
          </ac:spMkLst>
        </pc:spChg>
        <pc:spChg chg="add mod">
          <ac:chgData name="Nane Kratzke" userId="971be13ff4ee5ef6" providerId="LiveId" clId="{19075A5A-D245-0240-878E-CFB172C98ECA}" dt="2020-09-23T13:44:02.565" v="26646" actId="1076"/>
          <ac:spMkLst>
            <pc:docMk/>
            <pc:sldMk cId="2182525806" sldId="436"/>
            <ac:spMk id="124" creationId="{1C12F951-BF83-5141-A29F-12E804D912AD}"/>
          </ac:spMkLst>
        </pc:spChg>
        <pc:spChg chg="add mod">
          <ac:chgData name="Nane Kratzke" userId="971be13ff4ee5ef6" providerId="LiveId" clId="{19075A5A-D245-0240-878E-CFB172C98ECA}" dt="2020-09-23T13:48:35.658" v="26716" actId="1076"/>
          <ac:spMkLst>
            <pc:docMk/>
            <pc:sldMk cId="2182525806" sldId="436"/>
            <ac:spMk id="134" creationId="{5C142D69-5D5A-9547-B7DD-A465E05C4F50}"/>
          </ac:spMkLst>
        </pc:spChg>
        <pc:picChg chg="add mod">
          <ac:chgData name="Nane Kratzke" userId="971be13ff4ee5ef6" providerId="LiveId" clId="{19075A5A-D245-0240-878E-CFB172C98ECA}" dt="2020-09-24T16:59:32.649" v="42097" actId="108"/>
          <ac:picMkLst>
            <pc:docMk/>
            <pc:sldMk cId="2182525806" sldId="436"/>
            <ac:picMk id="4" creationId="{594186C9-5D1E-3F45-A310-BB84EC1489C1}"/>
          </ac:picMkLst>
        </pc:picChg>
        <pc:picChg chg="add mod">
          <ac:chgData name="Nane Kratzke" userId="971be13ff4ee5ef6" providerId="LiveId" clId="{19075A5A-D245-0240-878E-CFB172C98ECA}" dt="2020-09-23T13:32:42.301" v="26493" actId="1076"/>
          <ac:picMkLst>
            <pc:docMk/>
            <pc:sldMk cId="2182525806" sldId="436"/>
            <ac:picMk id="6" creationId="{9EDE1382-2B15-C34B-8A83-9629E5086B7D}"/>
          </ac:picMkLst>
        </pc:picChg>
        <pc:picChg chg="add mod">
          <ac:chgData name="Nane Kratzke" userId="971be13ff4ee5ef6" providerId="LiveId" clId="{19075A5A-D245-0240-878E-CFB172C98ECA}" dt="2020-09-23T13:32:42.301" v="26493" actId="1076"/>
          <ac:picMkLst>
            <pc:docMk/>
            <pc:sldMk cId="2182525806" sldId="436"/>
            <ac:picMk id="7" creationId="{5021B745-C7EB-E543-A377-0BC747575B83}"/>
          </ac:picMkLst>
        </pc:picChg>
        <pc:picChg chg="add mod">
          <ac:chgData name="Nane Kratzke" userId="971be13ff4ee5ef6" providerId="LiveId" clId="{19075A5A-D245-0240-878E-CFB172C98ECA}" dt="2020-09-23T13:32:42.301" v="26493" actId="1076"/>
          <ac:picMkLst>
            <pc:docMk/>
            <pc:sldMk cId="2182525806" sldId="436"/>
            <ac:picMk id="8" creationId="{4F0DDEF0-8B89-264C-A604-4587B115B172}"/>
          </ac:picMkLst>
        </pc:picChg>
        <pc:picChg chg="add mod">
          <ac:chgData name="Nane Kratzke" userId="971be13ff4ee5ef6" providerId="LiveId" clId="{19075A5A-D245-0240-878E-CFB172C98ECA}" dt="2020-09-23T13:32:42.301" v="26493" actId="1076"/>
          <ac:picMkLst>
            <pc:docMk/>
            <pc:sldMk cId="2182525806" sldId="436"/>
            <ac:picMk id="9" creationId="{C6821E7A-E28C-2043-883A-CE03E0654BA3}"/>
          </ac:picMkLst>
        </pc:picChg>
        <pc:picChg chg="add mod">
          <ac:chgData name="Nane Kratzke" userId="971be13ff4ee5ef6" providerId="LiveId" clId="{19075A5A-D245-0240-878E-CFB172C98ECA}" dt="2020-09-23T13:32:42.301" v="26493" actId="1076"/>
          <ac:picMkLst>
            <pc:docMk/>
            <pc:sldMk cId="2182525806" sldId="436"/>
            <ac:picMk id="10" creationId="{C01BF072-2E2B-DE4B-BE01-F8C2AC5237B5}"/>
          </ac:picMkLst>
        </pc:picChg>
        <pc:picChg chg="add del mod">
          <ac:chgData name="Nane Kratzke" userId="971be13ff4ee5ef6" providerId="LiveId" clId="{19075A5A-D245-0240-878E-CFB172C98ECA}" dt="2020-09-24T16:59:14.733" v="42095" actId="478"/>
          <ac:picMkLst>
            <pc:docMk/>
            <pc:sldMk cId="2182525806" sldId="436"/>
            <ac:picMk id="11" creationId="{72FFC7A3-95F4-0745-AABB-B03E713B1028}"/>
          </ac:picMkLst>
        </pc:picChg>
        <pc:picChg chg="add mod">
          <ac:chgData name="Nane Kratzke" userId="971be13ff4ee5ef6" providerId="LiveId" clId="{19075A5A-D245-0240-878E-CFB172C98ECA}" dt="2020-09-23T13:32:42.301" v="26493" actId="1076"/>
          <ac:picMkLst>
            <pc:docMk/>
            <pc:sldMk cId="2182525806" sldId="436"/>
            <ac:picMk id="12" creationId="{2069E2CB-6A72-124C-B56E-A0EEB2EDF3FD}"/>
          </ac:picMkLst>
        </pc:picChg>
        <pc:picChg chg="add mod">
          <ac:chgData name="Nane Kratzke" userId="971be13ff4ee5ef6" providerId="LiveId" clId="{19075A5A-D245-0240-878E-CFB172C98ECA}" dt="2020-09-23T13:32:42.301" v="26493" actId="1076"/>
          <ac:picMkLst>
            <pc:docMk/>
            <pc:sldMk cId="2182525806" sldId="436"/>
            <ac:picMk id="13" creationId="{55578C28-E230-A54C-93CC-FBCA149014E4}"/>
          </ac:picMkLst>
        </pc:picChg>
        <pc:picChg chg="add mod">
          <ac:chgData name="Nane Kratzke" userId="971be13ff4ee5ef6" providerId="LiveId" clId="{19075A5A-D245-0240-878E-CFB172C98ECA}" dt="2020-09-23T13:32:42.301" v="26493" actId="1076"/>
          <ac:picMkLst>
            <pc:docMk/>
            <pc:sldMk cId="2182525806" sldId="436"/>
            <ac:picMk id="53" creationId="{AB09D5DE-7720-C046-91C9-61A39B68B368}"/>
          </ac:picMkLst>
        </pc:picChg>
        <pc:picChg chg="add mod">
          <ac:chgData name="Nane Kratzke" userId="971be13ff4ee5ef6" providerId="LiveId" clId="{19075A5A-D245-0240-878E-CFB172C98ECA}" dt="2020-09-23T13:32:42.301" v="26493" actId="1076"/>
          <ac:picMkLst>
            <pc:docMk/>
            <pc:sldMk cId="2182525806" sldId="436"/>
            <ac:picMk id="54" creationId="{576C32D4-BBEC-ED4D-B2BA-0788998BE37C}"/>
          </ac:picMkLst>
        </pc:picChg>
        <pc:picChg chg="add mod">
          <ac:chgData name="Nane Kratzke" userId="971be13ff4ee5ef6" providerId="LiveId" clId="{19075A5A-D245-0240-878E-CFB172C98ECA}" dt="2020-09-23T13:32:42.301" v="26493" actId="1076"/>
          <ac:picMkLst>
            <pc:docMk/>
            <pc:sldMk cId="2182525806" sldId="436"/>
            <ac:picMk id="55" creationId="{E9C019C8-2581-1841-8FD3-B25F7139E30F}"/>
          </ac:picMkLst>
        </pc:picChg>
        <pc:picChg chg="add del mod">
          <ac:chgData name="Nane Kratzke" userId="971be13ff4ee5ef6" providerId="LiveId" clId="{19075A5A-D245-0240-878E-CFB172C98ECA}" dt="2020-09-25T06:47:35.219" v="43838" actId="21"/>
          <ac:picMkLst>
            <pc:docMk/>
            <pc:sldMk cId="2182525806" sldId="436"/>
            <ac:picMk id="61" creationId="{D12EACE9-6C81-9048-A6FD-E677F5D812D2}"/>
          </ac:picMkLst>
        </pc:picChg>
        <pc:picChg chg="add mod">
          <ac:chgData name="Nane Kratzke" userId="971be13ff4ee5ef6" providerId="LiveId" clId="{19075A5A-D245-0240-878E-CFB172C98ECA}" dt="2020-09-23T13:32:42.301" v="26493" actId="1076"/>
          <ac:picMkLst>
            <pc:docMk/>
            <pc:sldMk cId="2182525806" sldId="436"/>
            <ac:picMk id="86" creationId="{D40F4BD1-3E86-6946-9BC7-A3FC45AA2936}"/>
          </ac:picMkLst>
        </pc:picChg>
        <pc:picChg chg="add mod">
          <ac:chgData name="Nane Kratzke" userId="971be13ff4ee5ef6" providerId="LiveId" clId="{19075A5A-D245-0240-878E-CFB172C98ECA}" dt="2020-09-23T13:41:38.131" v="26585" actId="1076"/>
          <ac:picMkLst>
            <pc:docMk/>
            <pc:sldMk cId="2182525806" sldId="436"/>
            <ac:picMk id="131" creationId="{377715C3-CF5B-7D4E-B2CE-E70FEB56C49F}"/>
          </ac:picMkLst>
        </pc:picChg>
        <pc:picChg chg="add mod">
          <ac:chgData name="Nane Kratzke" userId="971be13ff4ee5ef6" providerId="LiveId" clId="{19075A5A-D245-0240-878E-CFB172C98ECA}" dt="2020-09-23T13:41:41.015" v="26586" actId="1076"/>
          <ac:picMkLst>
            <pc:docMk/>
            <pc:sldMk cId="2182525806" sldId="436"/>
            <ac:picMk id="132" creationId="{5F0941D2-E691-874E-ACCD-19B7565068DD}"/>
          </ac:picMkLst>
        </pc:picChg>
        <pc:picChg chg="add del mod">
          <ac:chgData name="Nane Kratzke" userId="971be13ff4ee5ef6" providerId="LiveId" clId="{19075A5A-D245-0240-878E-CFB172C98ECA}" dt="2020-09-23T13:48:09.830" v="26700"/>
          <ac:picMkLst>
            <pc:docMk/>
            <pc:sldMk cId="2182525806" sldId="436"/>
            <ac:picMk id="133" creationId="{317E0D28-5E56-114F-91AE-A4D973757A3C}"/>
          </ac:picMkLst>
        </pc:picChg>
        <pc:inkChg chg="add del">
          <ac:chgData name="Nane Kratzke" userId="971be13ff4ee5ef6" providerId="LiveId" clId="{19075A5A-D245-0240-878E-CFB172C98ECA}" dt="2020-09-23T13:16:44.992" v="26150" actId="9405"/>
          <ac:inkMkLst>
            <pc:docMk/>
            <pc:sldMk cId="2182525806" sldId="436"/>
            <ac:inkMk id="102" creationId="{F44C4736-828E-4648-ADCB-01983F4EC842}"/>
          </ac:inkMkLst>
        </pc:inkChg>
        <pc:inkChg chg="add del">
          <ac:chgData name="Nane Kratzke" userId="971be13ff4ee5ef6" providerId="LiveId" clId="{19075A5A-D245-0240-878E-CFB172C98ECA}" dt="2020-09-23T13:16:50.449" v="26152" actId="9405"/>
          <ac:inkMkLst>
            <pc:docMk/>
            <pc:sldMk cId="2182525806" sldId="436"/>
            <ac:inkMk id="103" creationId="{65D1DC83-7FD6-1A41-BBD1-A6AA9EC0AE7E}"/>
          </ac:inkMkLst>
        </pc:inkChg>
        <pc:inkChg chg="add del">
          <ac:chgData name="Nane Kratzke" userId="971be13ff4ee5ef6" providerId="LiveId" clId="{19075A5A-D245-0240-878E-CFB172C98ECA}" dt="2020-09-23T13:21:00.717" v="26196" actId="478"/>
          <ac:inkMkLst>
            <pc:docMk/>
            <pc:sldMk cId="2182525806" sldId="436"/>
            <ac:inkMk id="104" creationId="{66FECF30-8483-DB46-96CC-907AA486F038}"/>
          </ac:inkMkLst>
        </pc:inkChg>
        <pc:cxnChg chg="add mod">
          <ac:chgData name="Nane Kratzke" userId="971be13ff4ee5ef6" providerId="LiveId" clId="{19075A5A-D245-0240-878E-CFB172C98ECA}" dt="2020-09-23T13:32:42.301" v="26493" actId="1076"/>
          <ac:cxnSpMkLst>
            <pc:docMk/>
            <pc:sldMk cId="2182525806" sldId="436"/>
            <ac:cxnSpMk id="15" creationId="{2BE15152-B9A0-6C44-87AF-EDA3C6BFFB36}"/>
          </ac:cxnSpMkLst>
        </pc:cxnChg>
        <pc:cxnChg chg="add del mod">
          <ac:chgData name="Nane Kratzke" userId="971be13ff4ee5ef6" providerId="LiveId" clId="{19075A5A-D245-0240-878E-CFB172C98ECA}" dt="2020-09-23T12:11:24.831" v="23899" actId="478"/>
          <ac:cxnSpMkLst>
            <pc:docMk/>
            <pc:sldMk cId="2182525806" sldId="436"/>
            <ac:cxnSpMk id="16" creationId="{31D488C8-2281-A740-B36E-2FF913B35801}"/>
          </ac:cxnSpMkLst>
        </pc:cxnChg>
        <pc:cxnChg chg="add del mod">
          <ac:chgData name="Nane Kratzke" userId="971be13ff4ee5ef6" providerId="LiveId" clId="{19075A5A-D245-0240-878E-CFB172C98ECA}" dt="2020-09-23T12:14:55.574" v="23956" actId="478"/>
          <ac:cxnSpMkLst>
            <pc:docMk/>
            <pc:sldMk cId="2182525806" sldId="436"/>
            <ac:cxnSpMk id="18" creationId="{8FAB2994-F684-7C4A-B273-B84F34BB2710}"/>
          </ac:cxnSpMkLst>
        </pc:cxnChg>
        <pc:cxnChg chg="add mod">
          <ac:chgData name="Nane Kratzke" userId="971be13ff4ee5ef6" providerId="LiveId" clId="{19075A5A-D245-0240-878E-CFB172C98ECA}" dt="2020-09-23T13:32:42.301" v="26493" actId="1076"/>
          <ac:cxnSpMkLst>
            <pc:docMk/>
            <pc:sldMk cId="2182525806" sldId="436"/>
            <ac:cxnSpMk id="20" creationId="{607D3CDD-1D61-7C41-8B49-551F2CAD397E}"/>
          </ac:cxnSpMkLst>
        </pc:cxnChg>
        <pc:cxnChg chg="add mod">
          <ac:chgData name="Nane Kratzke" userId="971be13ff4ee5ef6" providerId="LiveId" clId="{19075A5A-D245-0240-878E-CFB172C98ECA}" dt="2020-09-23T13:32:42.301" v="26493" actId="1076"/>
          <ac:cxnSpMkLst>
            <pc:docMk/>
            <pc:sldMk cId="2182525806" sldId="436"/>
            <ac:cxnSpMk id="23" creationId="{8ADD487D-B4D6-E049-B6E0-E1332B87160B}"/>
          </ac:cxnSpMkLst>
        </pc:cxnChg>
        <pc:cxnChg chg="add mod">
          <ac:chgData name="Nane Kratzke" userId="971be13ff4ee5ef6" providerId="LiveId" clId="{19075A5A-D245-0240-878E-CFB172C98ECA}" dt="2020-09-23T13:32:42.301" v="26493" actId="1076"/>
          <ac:cxnSpMkLst>
            <pc:docMk/>
            <pc:sldMk cId="2182525806" sldId="436"/>
            <ac:cxnSpMk id="26" creationId="{1A57151B-E7FD-E840-8759-7C4B979CF45C}"/>
          </ac:cxnSpMkLst>
        </pc:cxnChg>
        <pc:cxnChg chg="add mod">
          <ac:chgData name="Nane Kratzke" userId="971be13ff4ee5ef6" providerId="LiveId" clId="{19075A5A-D245-0240-878E-CFB172C98ECA}" dt="2020-09-23T13:32:42.301" v="26493" actId="1076"/>
          <ac:cxnSpMkLst>
            <pc:docMk/>
            <pc:sldMk cId="2182525806" sldId="436"/>
            <ac:cxnSpMk id="29" creationId="{ED7AEDB6-868D-4A40-9246-BD317F29DB36}"/>
          </ac:cxnSpMkLst>
        </pc:cxnChg>
        <pc:cxnChg chg="add mod">
          <ac:chgData name="Nane Kratzke" userId="971be13ff4ee5ef6" providerId="LiveId" clId="{19075A5A-D245-0240-878E-CFB172C98ECA}" dt="2020-09-23T13:32:42.301" v="26493" actId="1076"/>
          <ac:cxnSpMkLst>
            <pc:docMk/>
            <pc:sldMk cId="2182525806" sldId="436"/>
            <ac:cxnSpMk id="32" creationId="{EE34B7A6-6ECB-5349-8D35-24A2207751DA}"/>
          </ac:cxnSpMkLst>
        </pc:cxnChg>
        <pc:cxnChg chg="add mod">
          <ac:chgData name="Nane Kratzke" userId="971be13ff4ee5ef6" providerId="LiveId" clId="{19075A5A-D245-0240-878E-CFB172C98ECA}" dt="2020-09-23T13:38:55.403" v="26571" actId="1076"/>
          <ac:cxnSpMkLst>
            <pc:docMk/>
            <pc:sldMk cId="2182525806" sldId="436"/>
            <ac:cxnSpMk id="36" creationId="{1A7C632F-121C-9C46-8740-4A8D1493D567}"/>
          </ac:cxnSpMkLst>
        </pc:cxnChg>
        <pc:cxnChg chg="add mod">
          <ac:chgData name="Nane Kratzke" userId="971be13ff4ee5ef6" providerId="LiveId" clId="{19075A5A-D245-0240-878E-CFB172C98ECA}" dt="2020-09-23T13:32:42.301" v="26493" actId="1076"/>
          <ac:cxnSpMkLst>
            <pc:docMk/>
            <pc:sldMk cId="2182525806" sldId="436"/>
            <ac:cxnSpMk id="41" creationId="{8937575B-D268-1B42-BF29-7F9B6D1A80C9}"/>
          </ac:cxnSpMkLst>
        </pc:cxnChg>
        <pc:cxnChg chg="add del mod">
          <ac:chgData name="Nane Kratzke" userId="971be13ff4ee5ef6" providerId="LiveId" clId="{19075A5A-D245-0240-878E-CFB172C98ECA}" dt="2020-09-23T12:19:53.313" v="24004" actId="478"/>
          <ac:cxnSpMkLst>
            <pc:docMk/>
            <pc:sldMk cId="2182525806" sldId="436"/>
            <ac:cxnSpMk id="48" creationId="{344E50AC-20DA-6545-BA43-CFAB96A272CA}"/>
          </ac:cxnSpMkLst>
        </pc:cxnChg>
        <pc:cxnChg chg="add mod">
          <ac:chgData name="Nane Kratzke" userId="971be13ff4ee5ef6" providerId="LiveId" clId="{19075A5A-D245-0240-878E-CFB172C98ECA}" dt="2020-09-23T13:32:42.301" v="26493" actId="1076"/>
          <ac:cxnSpMkLst>
            <pc:docMk/>
            <pc:sldMk cId="2182525806" sldId="436"/>
            <ac:cxnSpMk id="92" creationId="{6C125013-23A9-294F-9E07-5DA1BB87BEB2}"/>
          </ac:cxnSpMkLst>
        </pc:cxnChg>
        <pc:cxnChg chg="add mod">
          <ac:chgData name="Nane Kratzke" userId="971be13ff4ee5ef6" providerId="LiveId" clId="{19075A5A-D245-0240-878E-CFB172C98ECA}" dt="2020-09-23T13:32:42.301" v="26493" actId="1076"/>
          <ac:cxnSpMkLst>
            <pc:docMk/>
            <pc:sldMk cId="2182525806" sldId="436"/>
            <ac:cxnSpMk id="107" creationId="{4BB147CC-7080-C743-97FC-FC0AAEE7E2D2}"/>
          </ac:cxnSpMkLst>
        </pc:cxnChg>
        <pc:cxnChg chg="add mod">
          <ac:chgData name="Nane Kratzke" userId="971be13ff4ee5ef6" providerId="LiveId" clId="{19075A5A-D245-0240-878E-CFB172C98ECA}" dt="2020-09-23T13:32:42.301" v="26493" actId="1076"/>
          <ac:cxnSpMkLst>
            <pc:docMk/>
            <pc:sldMk cId="2182525806" sldId="436"/>
            <ac:cxnSpMk id="108" creationId="{BFD6D5D1-A66C-AF46-8B8D-E475663034E6}"/>
          </ac:cxnSpMkLst>
        </pc:cxnChg>
        <pc:cxnChg chg="add mod">
          <ac:chgData name="Nane Kratzke" userId="971be13ff4ee5ef6" providerId="LiveId" clId="{19075A5A-D245-0240-878E-CFB172C98ECA}" dt="2020-09-23T13:32:42.301" v="26493" actId="1076"/>
          <ac:cxnSpMkLst>
            <pc:docMk/>
            <pc:sldMk cId="2182525806" sldId="436"/>
            <ac:cxnSpMk id="111" creationId="{985860D9-3947-4F49-A007-DA6FC198C767}"/>
          </ac:cxnSpMkLst>
        </pc:cxnChg>
        <pc:cxnChg chg="add mod">
          <ac:chgData name="Nane Kratzke" userId="971be13ff4ee5ef6" providerId="LiveId" clId="{19075A5A-D245-0240-878E-CFB172C98ECA}" dt="2020-09-23T13:32:42.301" v="26493" actId="1076"/>
          <ac:cxnSpMkLst>
            <pc:docMk/>
            <pc:sldMk cId="2182525806" sldId="436"/>
            <ac:cxnSpMk id="115" creationId="{C3F386D6-FCB6-1C4C-8118-999C3D16FF8E}"/>
          </ac:cxnSpMkLst>
        </pc:cxnChg>
        <pc:cxnChg chg="add mod">
          <ac:chgData name="Nane Kratzke" userId="971be13ff4ee5ef6" providerId="LiveId" clId="{19075A5A-D245-0240-878E-CFB172C98ECA}" dt="2020-09-23T13:32:42.301" v="26493" actId="1076"/>
          <ac:cxnSpMkLst>
            <pc:docMk/>
            <pc:sldMk cId="2182525806" sldId="436"/>
            <ac:cxnSpMk id="116" creationId="{6A6BB91A-4354-1F4F-A607-146E042C9E3C}"/>
          </ac:cxnSpMkLst>
        </pc:cxnChg>
        <pc:cxnChg chg="add mod">
          <ac:chgData name="Nane Kratzke" userId="971be13ff4ee5ef6" providerId="LiveId" clId="{19075A5A-D245-0240-878E-CFB172C98ECA}" dt="2020-09-23T13:32:42.301" v="26493" actId="1076"/>
          <ac:cxnSpMkLst>
            <pc:docMk/>
            <pc:sldMk cId="2182525806" sldId="436"/>
            <ac:cxnSpMk id="118" creationId="{CFB8E7A7-119B-4940-B57E-B1BE9BA2EE72}"/>
          </ac:cxnSpMkLst>
        </pc:cxnChg>
        <pc:cxnChg chg="add mod">
          <ac:chgData name="Nane Kratzke" userId="971be13ff4ee5ef6" providerId="LiveId" clId="{19075A5A-D245-0240-878E-CFB172C98ECA}" dt="2020-09-23T13:32:42.301" v="26493" actId="1076"/>
          <ac:cxnSpMkLst>
            <pc:docMk/>
            <pc:sldMk cId="2182525806" sldId="436"/>
            <ac:cxnSpMk id="119" creationId="{9787917D-6484-6346-A927-D7F60AA1DECA}"/>
          </ac:cxnSpMkLst>
        </pc:cxnChg>
        <pc:cxnChg chg="add mod">
          <ac:chgData name="Nane Kratzke" userId="971be13ff4ee5ef6" providerId="LiveId" clId="{19075A5A-D245-0240-878E-CFB172C98ECA}" dt="2020-09-23T13:46:07.421" v="26656" actId="1076"/>
          <ac:cxnSpMkLst>
            <pc:docMk/>
            <pc:sldMk cId="2182525806" sldId="436"/>
            <ac:cxnSpMk id="121" creationId="{5A6C370A-20A1-5C4E-82E1-650927F3A91A}"/>
          </ac:cxnSpMkLst>
        </pc:cxnChg>
        <pc:cxnChg chg="add mod">
          <ac:chgData name="Nane Kratzke" userId="971be13ff4ee5ef6" providerId="LiveId" clId="{19075A5A-D245-0240-878E-CFB172C98ECA}" dt="2020-09-23T13:32:42.301" v="26493" actId="1076"/>
          <ac:cxnSpMkLst>
            <pc:docMk/>
            <pc:sldMk cId="2182525806" sldId="436"/>
            <ac:cxnSpMk id="125" creationId="{BE6F3623-21BB-FC47-B2EF-935342E61E2B}"/>
          </ac:cxnSpMkLst>
        </pc:cxnChg>
      </pc:sldChg>
      <pc:sldChg chg="addSp modSp add mod">
        <pc:chgData name="Nane Kratzke" userId="971be13ff4ee5ef6" providerId="LiveId" clId="{19075A5A-D245-0240-878E-CFB172C98ECA}" dt="2020-09-24T15:39:06.805" v="39557" actId="14100"/>
        <pc:sldMkLst>
          <pc:docMk/>
          <pc:sldMk cId="50337072" sldId="437"/>
        </pc:sldMkLst>
        <pc:spChg chg="add mod">
          <ac:chgData name="Nane Kratzke" userId="971be13ff4ee5ef6" providerId="LiveId" clId="{19075A5A-D245-0240-878E-CFB172C98ECA}" dt="2020-09-24T15:39:06.805" v="39557" actId="14100"/>
          <ac:spMkLst>
            <pc:docMk/>
            <pc:sldMk cId="50337072" sldId="437"/>
            <ac:spMk id="6" creationId="{4B0139AE-EBC1-134D-94BF-6F0F0F36589D}"/>
          </ac:spMkLst>
        </pc:spChg>
        <pc:spChg chg="mod">
          <ac:chgData name="Nane Kratzke" userId="971be13ff4ee5ef6" providerId="LiveId" clId="{19075A5A-D245-0240-878E-CFB172C98ECA}" dt="2020-09-23T13:50:45.775" v="26728" actId="207"/>
          <ac:spMkLst>
            <pc:docMk/>
            <pc:sldMk cId="50337072" sldId="437"/>
            <ac:spMk id="26" creationId="{5063B105-58A5-854F-9125-161FD22A6A26}"/>
          </ac:spMkLst>
        </pc:spChg>
        <pc:spChg chg="mod">
          <ac:chgData name="Nane Kratzke" userId="971be13ff4ee5ef6" providerId="LiveId" clId="{19075A5A-D245-0240-878E-CFB172C98ECA}" dt="2020-09-23T13:50:45.775" v="26728" actId="207"/>
          <ac:spMkLst>
            <pc:docMk/>
            <pc:sldMk cId="50337072" sldId="437"/>
            <ac:spMk id="73" creationId="{F3E676F2-D1F1-A143-A840-EEB136A4F4C0}"/>
          </ac:spMkLst>
        </pc:spChg>
        <pc:spChg chg="mod">
          <ac:chgData name="Nane Kratzke" userId="971be13ff4ee5ef6" providerId="LiveId" clId="{19075A5A-D245-0240-878E-CFB172C98ECA}" dt="2020-09-23T13:50:45.775" v="26728" actId="207"/>
          <ac:spMkLst>
            <pc:docMk/>
            <pc:sldMk cId="50337072" sldId="437"/>
            <ac:spMk id="74" creationId="{5ADFA4F6-6D9A-0E4F-A173-1FF576E9A91A}"/>
          </ac:spMkLst>
        </pc:spChg>
        <pc:spChg chg="mod">
          <ac:chgData name="Nane Kratzke" userId="971be13ff4ee5ef6" providerId="LiveId" clId="{19075A5A-D245-0240-878E-CFB172C98ECA}" dt="2020-09-23T13:50:45.775" v="26728" actId="207"/>
          <ac:spMkLst>
            <pc:docMk/>
            <pc:sldMk cId="50337072" sldId="437"/>
            <ac:spMk id="75" creationId="{27A0CEAA-783B-674D-BE34-ECF7105CDBBB}"/>
          </ac:spMkLst>
        </pc:spChg>
        <pc:spChg chg="mod">
          <ac:chgData name="Nane Kratzke" userId="971be13ff4ee5ef6" providerId="LiveId" clId="{19075A5A-D245-0240-878E-CFB172C98ECA}" dt="2020-09-24T15:32:18.750" v="39243" actId="207"/>
          <ac:spMkLst>
            <pc:docMk/>
            <pc:sldMk cId="50337072" sldId="437"/>
            <ac:spMk id="76" creationId="{E2194F07-D4BD-F049-B6BA-930E9C311BF8}"/>
          </ac:spMkLst>
        </pc:spChg>
        <pc:spChg chg="mod">
          <ac:chgData name="Nane Kratzke" userId="971be13ff4ee5ef6" providerId="LiveId" clId="{19075A5A-D245-0240-878E-CFB172C98ECA}" dt="2020-09-23T13:50:45.775" v="26728" actId="207"/>
          <ac:spMkLst>
            <pc:docMk/>
            <pc:sldMk cId="50337072" sldId="437"/>
            <ac:spMk id="77" creationId="{D2EBA26A-6198-0E42-BD5F-D671FC580579}"/>
          </ac:spMkLst>
        </pc:spChg>
        <pc:spChg chg="mod">
          <ac:chgData name="Nane Kratzke" userId="971be13ff4ee5ef6" providerId="LiveId" clId="{19075A5A-D245-0240-878E-CFB172C98ECA}" dt="2020-09-24T15:32:18.750" v="39243" actId="207"/>
          <ac:spMkLst>
            <pc:docMk/>
            <pc:sldMk cId="50337072" sldId="437"/>
            <ac:spMk id="78" creationId="{9E273C53-174B-174F-8FF4-157ADE55F70D}"/>
          </ac:spMkLst>
        </pc:spChg>
        <pc:spChg chg="mod">
          <ac:chgData name="Nane Kratzke" userId="971be13ff4ee5ef6" providerId="LiveId" clId="{19075A5A-D245-0240-878E-CFB172C98ECA}" dt="2020-09-23T13:50:45.775" v="26728" actId="207"/>
          <ac:spMkLst>
            <pc:docMk/>
            <pc:sldMk cId="50337072" sldId="437"/>
            <ac:spMk id="80" creationId="{141E4693-0A90-3A46-9596-A21D07D49571}"/>
          </ac:spMkLst>
        </pc:spChg>
        <pc:spChg chg="mod">
          <ac:chgData name="Nane Kratzke" userId="971be13ff4ee5ef6" providerId="LiveId" clId="{19075A5A-D245-0240-878E-CFB172C98ECA}" dt="2020-09-23T13:50:45.775" v="26728" actId="207"/>
          <ac:spMkLst>
            <pc:docMk/>
            <pc:sldMk cId="50337072" sldId="437"/>
            <ac:spMk id="81" creationId="{F6670A1D-F19D-AE45-B05C-518A2B00DC60}"/>
          </ac:spMkLst>
        </pc:spChg>
        <pc:spChg chg="mod">
          <ac:chgData name="Nane Kratzke" userId="971be13ff4ee5ef6" providerId="LiveId" clId="{19075A5A-D245-0240-878E-CFB172C98ECA}" dt="2020-09-24T15:32:18.750" v="39243" actId="207"/>
          <ac:spMkLst>
            <pc:docMk/>
            <pc:sldMk cId="50337072" sldId="437"/>
            <ac:spMk id="132" creationId="{6544B590-6D31-9243-9E86-5EB212A6BC40}"/>
          </ac:spMkLst>
        </pc:spChg>
        <pc:spChg chg="mod">
          <ac:chgData name="Nane Kratzke" userId="971be13ff4ee5ef6" providerId="LiveId" clId="{19075A5A-D245-0240-878E-CFB172C98ECA}" dt="2020-09-23T13:50:45.775" v="26728" actId="207"/>
          <ac:spMkLst>
            <pc:docMk/>
            <pc:sldMk cId="50337072" sldId="437"/>
            <ac:spMk id="137" creationId="{BC7A94B6-5C76-ED42-A230-4DDF4D7F5632}"/>
          </ac:spMkLst>
        </pc:spChg>
        <pc:spChg chg="mod">
          <ac:chgData name="Nane Kratzke" userId="971be13ff4ee5ef6" providerId="LiveId" clId="{19075A5A-D245-0240-878E-CFB172C98ECA}" dt="2020-09-23T13:50:45.775" v="26728" actId="207"/>
          <ac:spMkLst>
            <pc:docMk/>
            <pc:sldMk cId="50337072" sldId="437"/>
            <ac:spMk id="138" creationId="{945353CE-0288-8A4F-B444-C37AE727604C}"/>
          </ac:spMkLst>
        </pc:spChg>
        <pc:picChg chg="mod">
          <ac:chgData name="Nane Kratzke" userId="971be13ff4ee5ef6" providerId="LiveId" clId="{19075A5A-D245-0240-878E-CFB172C98ECA}" dt="2020-09-23T13:50:26.602" v="26726"/>
          <ac:picMkLst>
            <pc:docMk/>
            <pc:sldMk cId="50337072" sldId="437"/>
            <ac:picMk id="79" creationId="{F6F08B27-2937-8142-8CDA-0797FB999C10}"/>
          </ac:picMkLst>
        </pc:picChg>
        <pc:picChg chg="mod">
          <ac:chgData name="Nane Kratzke" userId="971be13ff4ee5ef6" providerId="LiveId" clId="{19075A5A-D245-0240-878E-CFB172C98ECA}" dt="2020-09-23T13:50:26.602" v="26726"/>
          <ac:picMkLst>
            <pc:docMk/>
            <pc:sldMk cId="50337072" sldId="437"/>
            <ac:picMk id="134" creationId="{7554F3D9-A80C-F746-85C4-18A28DC4319C}"/>
          </ac:picMkLst>
        </pc:picChg>
        <pc:picChg chg="mod">
          <ac:chgData name="Nane Kratzke" userId="971be13ff4ee5ef6" providerId="LiveId" clId="{19075A5A-D245-0240-878E-CFB172C98ECA}" dt="2020-09-23T13:50:26.602" v="26726"/>
          <ac:picMkLst>
            <pc:docMk/>
            <pc:sldMk cId="50337072" sldId="437"/>
            <ac:picMk id="136" creationId="{01FC1095-D87A-B945-922F-5A115CF06B47}"/>
          </ac:picMkLst>
        </pc:picChg>
        <pc:picChg chg="mod">
          <ac:chgData name="Nane Kratzke" userId="971be13ff4ee5ef6" providerId="LiveId" clId="{19075A5A-D245-0240-878E-CFB172C98ECA}" dt="2020-09-23T13:50:26.602" v="26726"/>
          <ac:picMkLst>
            <pc:docMk/>
            <pc:sldMk cId="50337072" sldId="437"/>
            <ac:picMk id="1052" creationId="{0781EC11-CEB1-B34C-BC02-EBCE8F7A675B}"/>
          </ac:picMkLst>
        </pc:picChg>
        <pc:picChg chg="mod">
          <ac:chgData name="Nane Kratzke" userId="971be13ff4ee5ef6" providerId="LiveId" clId="{19075A5A-D245-0240-878E-CFB172C98ECA}" dt="2020-09-23T13:50:26.602" v="26726"/>
          <ac:picMkLst>
            <pc:docMk/>
            <pc:sldMk cId="50337072" sldId="437"/>
            <ac:picMk id="1056" creationId="{63FFB1C2-0D2E-5042-B775-910095E1CB8D}"/>
          </ac:picMkLst>
        </pc:picChg>
        <pc:picChg chg="mod">
          <ac:chgData name="Nane Kratzke" userId="971be13ff4ee5ef6" providerId="LiveId" clId="{19075A5A-D245-0240-878E-CFB172C98ECA}" dt="2020-09-23T13:50:26.602" v="26726"/>
          <ac:picMkLst>
            <pc:docMk/>
            <pc:sldMk cId="50337072" sldId="437"/>
            <ac:picMk id="1057" creationId="{052E2773-90CF-3D4E-9DB7-9D0AA6C5AE47}"/>
          </ac:picMkLst>
        </pc:picChg>
        <pc:picChg chg="mod">
          <ac:chgData name="Nane Kratzke" userId="971be13ff4ee5ef6" providerId="LiveId" clId="{19075A5A-D245-0240-878E-CFB172C98ECA}" dt="2020-09-23T13:50:26.602" v="26726"/>
          <ac:picMkLst>
            <pc:docMk/>
            <pc:sldMk cId="50337072" sldId="437"/>
            <ac:picMk id="1058" creationId="{9005B2A9-D614-3742-AD7B-E67DD24A1BBC}"/>
          </ac:picMkLst>
        </pc:picChg>
        <pc:picChg chg="mod">
          <ac:chgData name="Nane Kratzke" userId="971be13ff4ee5ef6" providerId="LiveId" clId="{19075A5A-D245-0240-878E-CFB172C98ECA}" dt="2020-09-23T13:50:26.602" v="26726"/>
          <ac:picMkLst>
            <pc:docMk/>
            <pc:sldMk cId="50337072" sldId="437"/>
            <ac:picMk id="1060" creationId="{F5DA8AE1-8904-6F48-827D-A8B82F0A351B}"/>
          </ac:picMkLst>
        </pc:picChg>
        <pc:picChg chg="mod">
          <ac:chgData name="Nane Kratzke" userId="971be13ff4ee5ef6" providerId="LiveId" clId="{19075A5A-D245-0240-878E-CFB172C98ECA}" dt="2020-09-23T13:50:26.602" v="26726"/>
          <ac:picMkLst>
            <pc:docMk/>
            <pc:sldMk cId="50337072" sldId="437"/>
            <ac:picMk id="1061" creationId="{1965F56F-2751-6C4F-AB30-AEFF256CCF6B}"/>
          </ac:picMkLst>
        </pc:picChg>
        <pc:picChg chg="mod">
          <ac:chgData name="Nane Kratzke" userId="971be13ff4ee5ef6" providerId="LiveId" clId="{19075A5A-D245-0240-878E-CFB172C98ECA}" dt="2020-09-23T13:50:26.602" v="26726"/>
          <ac:picMkLst>
            <pc:docMk/>
            <pc:sldMk cId="50337072" sldId="437"/>
            <ac:picMk id="1063" creationId="{044ED7CD-6D81-7E40-B7D1-B8E87EAA2E86}"/>
          </ac:picMkLst>
        </pc:picChg>
        <pc:picChg chg="mod">
          <ac:chgData name="Nane Kratzke" userId="971be13ff4ee5ef6" providerId="LiveId" clId="{19075A5A-D245-0240-878E-CFB172C98ECA}" dt="2020-09-23T13:50:26.602" v="26726"/>
          <ac:picMkLst>
            <pc:docMk/>
            <pc:sldMk cId="50337072" sldId="437"/>
            <ac:picMk id="1064" creationId="{781C98E9-592D-9F46-A971-775CA5568B95}"/>
          </ac:picMkLst>
        </pc:picChg>
      </pc:sldChg>
      <pc:sldChg chg="modSp add mod">
        <pc:chgData name="Nane Kratzke" userId="971be13ff4ee5ef6" providerId="LiveId" clId="{19075A5A-D245-0240-878E-CFB172C98ECA}" dt="2020-09-24T15:31:57.036" v="39242" actId="1038"/>
        <pc:sldMkLst>
          <pc:docMk/>
          <pc:sldMk cId="3192853465" sldId="438"/>
        </pc:sldMkLst>
        <pc:spChg chg="mod">
          <ac:chgData name="Nane Kratzke" userId="971be13ff4ee5ef6" providerId="LiveId" clId="{19075A5A-D245-0240-878E-CFB172C98ECA}" dt="2020-09-23T13:52:14.256" v="26735" actId="108"/>
          <ac:spMkLst>
            <pc:docMk/>
            <pc:sldMk cId="3192853465" sldId="438"/>
            <ac:spMk id="68" creationId="{E9DFBF75-CCFE-7546-AD3B-8F1222403E29}"/>
          </ac:spMkLst>
        </pc:spChg>
        <pc:spChg chg="mod">
          <ac:chgData name="Nane Kratzke" userId="971be13ff4ee5ef6" providerId="LiveId" clId="{19075A5A-D245-0240-878E-CFB172C98ECA}" dt="2020-09-23T13:52:05.314" v="26733" actId="108"/>
          <ac:spMkLst>
            <pc:docMk/>
            <pc:sldMk cId="3192853465" sldId="438"/>
            <ac:spMk id="73" creationId="{F3E676F2-D1F1-A143-A840-EEB136A4F4C0}"/>
          </ac:spMkLst>
        </pc:spChg>
        <pc:spChg chg="mod">
          <ac:chgData name="Nane Kratzke" userId="971be13ff4ee5ef6" providerId="LiveId" clId="{19075A5A-D245-0240-878E-CFB172C98ECA}" dt="2020-09-24T15:31:57.036" v="39242" actId="1038"/>
          <ac:spMkLst>
            <pc:docMk/>
            <pc:sldMk cId="3192853465" sldId="438"/>
            <ac:spMk id="76" creationId="{E2194F07-D4BD-F049-B6BA-930E9C311BF8}"/>
          </ac:spMkLst>
        </pc:spChg>
        <pc:spChg chg="mod">
          <ac:chgData name="Nane Kratzke" userId="971be13ff4ee5ef6" providerId="LiveId" clId="{19075A5A-D245-0240-878E-CFB172C98ECA}" dt="2020-09-24T15:31:57.036" v="39242" actId="1038"/>
          <ac:spMkLst>
            <pc:docMk/>
            <pc:sldMk cId="3192853465" sldId="438"/>
            <ac:spMk id="78" creationId="{9E273C53-174B-174F-8FF4-157ADE55F70D}"/>
          </ac:spMkLst>
        </pc:spChg>
        <pc:spChg chg="mod">
          <ac:chgData name="Nane Kratzke" userId="971be13ff4ee5ef6" providerId="LiveId" clId="{19075A5A-D245-0240-878E-CFB172C98ECA}" dt="2020-09-24T15:31:57.036" v="39242" actId="1038"/>
          <ac:spMkLst>
            <pc:docMk/>
            <pc:sldMk cId="3192853465" sldId="438"/>
            <ac:spMk id="132" creationId="{6544B590-6D31-9243-9E86-5EB212A6BC40}"/>
          </ac:spMkLst>
        </pc:spChg>
        <pc:picChg chg="mod">
          <ac:chgData name="Nane Kratzke" userId="971be13ff4ee5ef6" providerId="LiveId" clId="{19075A5A-D245-0240-878E-CFB172C98ECA}" dt="2020-09-23T13:52:09.656" v="26734" actId="108"/>
          <ac:picMkLst>
            <pc:docMk/>
            <pc:sldMk cId="3192853465" sldId="438"/>
            <ac:picMk id="1054" creationId="{12AE6375-E091-0E43-BCC0-7964193522B5}"/>
          </ac:picMkLst>
        </pc:picChg>
        <pc:picChg chg="mod">
          <ac:chgData name="Nane Kratzke" userId="971be13ff4ee5ef6" providerId="LiveId" clId="{19075A5A-D245-0240-878E-CFB172C98ECA}" dt="2020-09-23T13:51:46.424" v="26730" actId="108"/>
          <ac:picMkLst>
            <pc:docMk/>
            <pc:sldMk cId="3192853465" sldId="438"/>
            <ac:picMk id="1063" creationId="{044ED7CD-6D81-7E40-B7D1-B8E87EAA2E86}"/>
          </ac:picMkLst>
        </pc:picChg>
        <pc:picChg chg="mod">
          <ac:chgData name="Nane Kratzke" userId="971be13ff4ee5ef6" providerId="LiveId" clId="{19075A5A-D245-0240-878E-CFB172C98ECA}" dt="2020-09-23T13:51:48.573" v="26731" actId="108"/>
          <ac:picMkLst>
            <pc:docMk/>
            <pc:sldMk cId="3192853465" sldId="438"/>
            <ac:picMk id="1064" creationId="{781C98E9-592D-9F46-A971-775CA5568B95}"/>
          </ac:picMkLst>
        </pc:picChg>
      </pc:sldChg>
      <pc:sldChg chg="modSp add mod">
        <pc:chgData name="Nane Kratzke" userId="971be13ff4ee5ef6" providerId="LiveId" clId="{19075A5A-D245-0240-878E-CFB172C98ECA}" dt="2020-09-24T15:31:46.640" v="39239" actId="207"/>
        <pc:sldMkLst>
          <pc:docMk/>
          <pc:sldMk cId="2611768246" sldId="439"/>
        </pc:sldMkLst>
        <pc:spChg chg="mod">
          <ac:chgData name="Nane Kratzke" userId="971be13ff4ee5ef6" providerId="LiveId" clId="{19075A5A-D245-0240-878E-CFB172C98ECA}" dt="2020-09-23T13:53:03.305" v="26741" actId="108"/>
          <ac:spMkLst>
            <pc:docMk/>
            <pc:sldMk cId="2611768246" sldId="439"/>
            <ac:spMk id="73" creationId="{F3E676F2-D1F1-A143-A840-EEB136A4F4C0}"/>
          </ac:spMkLst>
        </pc:spChg>
        <pc:spChg chg="mod">
          <ac:chgData name="Nane Kratzke" userId="971be13ff4ee5ef6" providerId="LiveId" clId="{19075A5A-D245-0240-878E-CFB172C98ECA}" dt="2020-09-23T13:52:58.780" v="26740" actId="108"/>
          <ac:spMkLst>
            <pc:docMk/>
            <pc:sldMk cId="2611768246" sldId="439"/>
            <ac:spMk id="75" creationId="{27A0CEAA-783B-674D-BE34-ECF7105CDBBB}"/>
          </ac:spMkLst>
        </pc:spChg>
        <pc:spChg chg="mod">
          <ac:chgData name="Nane Kratzke" userId="971be13ff4ee5ef6" providerId="LiveId" clId="{19075A5A-D245-0240-878E-CFB172C98ECA}" dt="2020-09-24T15:31:46.640" v="39239" actId="207"/>
          <ac:spMkLst>
            <pc:docMk/>
            <pc:sldMk cId="2611768246" sldId="439"/>
            <ac:spMk id="76" creationId="{E2194F07-D4BD-F049-B6BA-930E9C311BF8}"/>
          </ac:spMkLst>
        </pc:spChg>
        <pc:spChg chg="mod">
          <ac:chgData name="Nane Kratzke" userId="971be13ff4ee5ef6" providerId="LiveId" clId="{19075A5A-D245-0240-878E-CFB172C98ECA}" dt="2020-09-24T15:31:46.640" v="39239" actId="207"/>
          <ac:spMkLst>
            <pc:docMk/>
            <pc:sldMk cId="2611768246" sldId="439"/>
            <ac:spMk id="78" creationId="{9E273C53-174B-174F-8FF4-157ADE55F70D}"/>
          </ac:spMkLst>
        </pc:spChg>
        <pc:spChg chg="mod">
          <ac:chgData name="Nane Kratzke" userId="971be13ff4ee5ef6" providerId="LiveId" clId="{19075A5A-D245-0240-878E-CFB172C98ECA}" dt="2020-09-24T15:31:46.640" v="39239" actId="207"/>
          <ac:spMkLst>
            <pc:docMk/>
            <pc:sldMk cId="2611768246" sldId="439"/>
            <ac:spMk id="132" creationId="{6544B590-6D31-9243-9E86-5EB212A6BC40}"/>
          </ac:spMkLst>
        </pc:spChg>
        <pc:picChg chg="mod">
          <ac:chgData name="Nane Kratzke" userId="971be13ff4ee5ef6" providerId="LiveId" clId="{19075A5A-D245-0240-878E-CFB172C98ECA}" dt="2020-09-23T13:52:45" v="26737" actId="108"/>
          <ac:picMkLst>
            <pc:docMk/>
            <pc:sldMk cId="2611768246" sldId="439"/>
            <ac:picMk id="1060" creationId="{F5DA8AE1-8904-6F48-827D-A8B82F0A351B}"/>
          </ac:picMkLst>
        </pc:picChg>
        <pc:picChg chg="mod">
          <ac:chgData name="Nane Kratzke" userId="971be13ff4ee5ef6" providerId="LiveId" clId="{19075A5A-D245-0240-878E-CFB172C98ECA}" dt="2020-09-23T13:52:50.565" v="26738" actId="108"/>
          <ac:picMkLst>
            <pc:docMk/>
            <pc:sldMk cId="2611768246" sldId="439"/>
            <ac:picMk id="1063" creationId="{044ED7CD-6D81-7E40-B7D1-B8E87EAA2E86}"/>
          </ac:picMkLst>
        </pc:picChg>
        <pc:picChg chg="mod">
          <ac:chgData name="Nane Kratzke" userId="971be13ff4ee5ef6" providerId="LiveId" clId="{19075A5A-D245-0240-878E-CFB172C98ECA}" dt="2020-09-23T13:52:51.159" v="26739" actId="108"/>
          <ac:picMkLst>
            <pc:docMk/>
            <pc:sldMk cId="2611768246" sldId="439"/>
            <ac:picMk id="1064" creationId="{781C98E9-592D-9F46-A971-775CA5568B95}"/>
          </ac:picMkLst>
        </pc:picChg>
      </pc:sldChg>
      <pc:sldChg chg="modSp add mod">
        <pc:chgData name="Nane Kratzke" userId="971be13ff4ee5ef6" providerId="LiveId" clId="{19075A5A-D245-0240-878E-CFB172C98ECA}" dt="2020-09-24T15:31:36.729" v="39238" actId="207"/>
        <pc:sldMkLst>
          <pc:docMk/>
          <pc:sldMk cId="191570126" sldId="440"/>
        </pc:sldMkLst>
        <pc:spChg chg="mod">
          <ac:chgData name="Nane Kratzke" userId="971be13ff4ee5ef6" providerId="LiveId" clId="{19075A5A-D245-0240-878E-CFB172C98ECA}" dt="2020-09-23T13:54:04.373" v="26744" actId="108"/>
          <ac:spMkLst>
            <pc:docMk/>
            <pc:sldMk cId="191570126" sldId="440"/>
            <ac:spMk id="74" creationId="{5ADFA4F6-6D9A-0E4F-A173-1FF576E9A91A}"/>
          </ac:spMkLst>
        </pc:spChg>
        <pc:spChg chg="mod">
          <ac:chgData name="Nane Kratzke" userId="971be13ff4ee5ef6" providerId="LiveId" clId="{19075A5A-D245-0240-878E-CFB172C98ECA}" dt="2020-09-23T13:54:13.260" v="26746" actId="108"/>
          <ac:spMkLst>
            <pc:docMk/>
            <pc:sldMk cId="191570126" sldId="440"/>
            <ac:spMk id="75" creationId="{27A0CEAA-783B-674D-BE34-ECF7105CDBBB}"/>
          </ac:spMkLst>
        </pc:spChg>
        <pc:spChg chg="mod">
          <ac:chgData name="Nane Kratzke" userId="971be13ff4ee5ef6" providerId="LiveId" clId="{19075A5A-D245-0240-878E-CFB172C98ECA}" dt="2020-09-24T15:31:36.729" v="39238" actId="207"/>
          <ac:spMkLst>
            <pc:docMk/>
            <pc:sldMk cId="191570126" sldId="440"/>
            <ac:spMk id="76" creationId="{E2194F07-D4BD-F049-B6BA-930E9C311BF8}"/>
          </ac:spMkLst>
        </pc:spChg>
        <pc:spChg chg="mod">
          <ac:chgData name="Nane Kratzke" userId="971be13ff4ee5ef6" providerId="LiveId" clId="{19075A5A-D245-0240-878E-CFB172C98ECA}" dt="2020-09-24T15:31:36.729" v="39238" actId="207"/>
          <ac:spMkLst>
            <pc:docMk/>
            <pc:sldMk cId="191570126" sldId="440"/>
            <ac:spMk id="78" creationId="{9E273C53-174B-174F-8FF4-157ADE55F70D}"/>
          </ac:spMkLst>
        </pc:spChg>
        <pc:spChg chg="mod">
          <ac:chgData name="Nane Kratzke" userId="971be13ff4ee5ef6" providerId="LiveId" clId="{19075A5A-D245-0240-878E-CFB172C98ECA}" dt="2020-09-24T15:31:36.729" v="39238" actId="207"/>
          <ac:spMkLst>
            <pc:docMk/>
            <pc:sldMk cId="191570126" sldId="440"/>
            <ac:spMk id="132" creationId="{6544B590-6D31-9243-9E86-5EB212A6BC40}"/>
          </ac:spMkLst>
        </pc:spChg>
        <pc:picChg chg="mod">
          <ac:chgData name="Nane Kratzke" userId="971be13ff4ee5ef6" providerId="LiveId" clId="{19075A5A-D245-0240-878E-CFB172C98ECA}" dt="2020-09-23T13:54:08.638" v="26745" actId="108"/>
          <ac:picMkLst>
            <pc:docMk/>
            <pc:sldMk cId="191570126" sldId="440"/>
            <ac:picMk id="1060" creationId="{F5DA8AE1-8904-6F48-827D-A8B82F0A351B}"/>
          </ac:picMkLst>
        </pc:picChg>
        <pc:picChg chg="mod">
          <ac:chgData name="Nane Kratzke" userId="971be13ff4ee5ef6" providerId="LiveId" clId="{19075A5A-D245-0240-878E-CFB172C98ECA}" dt="2020-09-23T13:53:58.715" v="26743" actId="108"/>
          <ac:picMkLst>
            <pc:docMk/>
            <pc:sldMk cId="191570126" sldId="440"/>
            <ac:picMk id="1061" creationId="{1965F56F-2751-6C4F-AB30-AEFF256CCF6B}"/>
          </ac:picMkLst>
        </pc:picChg>
      </pc:sldChg>
      <pc:sldChg chg="modSp add mod">
        <pc:chgData name="Nane Kratzke" userId="971be13ff4ee5ef6" providerId="LiveId" clId="{19075A5A-D245-0240-878E-CFB172C98ECA}" dt="2020-09-24T16:19:14.550" v="40329" actId="1036"/>
        <pc:sldMkLst>
          <pc:docMk/>
          <pc:sldMk cId="830859553" sldId="441"/>
        </pc:sldMkLst>
        <pc:spChg chg="mod">
          <ac:chgData name="Nane Kratzke" userId="971be13ff4ee5ef6" providerId="LiveId" clId="{19075A5A-D245-0240-878E-CFB172C98ECA}" dt="2020-09-24T15:24:50.266" v="39196" actId="207"/>
          <ac:spMkLst>
            <pc:docMk/>
            <pc:sldMk cId="830859553" sldId="441"/>
            <ac:spMk id="27" creationId="{AF81DA72-7522-CC4E-93F4-B5908BE1ADCE}"/>
          </ac:spMkLst>
        </pc:spChg>
        <pc:spChg chg="mod">
          <ac:chgData name="Nane Kratzke" userId="971be13ff4ee5ef6" providerId="LiveId" clId="{19075A5A-D245-0240-878E-CFB172C98ECA}" dt="2020-09-23T13:55:11.535" v="26751" actId="108"/>
          <ac:spMkLst>
            <pc:docMk/>
            <pc:sldMk cId="830859553" sldId="441"/>
            <ac:spMk id="74" creationId="{5ADFA4F6-6D9A-0E4F-A173-1FF576E9A91A}"/>
          </ac:spMkLst>
        </pc:spChg>
        <pc:spChg chg="mod">
          <ac:chgData name="Nane Kratzke" userId="971be13ff4ee5ef6" providerId="LiveId" clId="{19075A5A-D245-0240-878E-CFB172C98ECA}" dt="2020-09-24T15:24:50.266" v="39196" actId="207"/>
          <ac:spMkLst>
            <pc:docMk/>
            <pc:sldMk cId="830859553" sldId="441"/>
            <ac:spMk id="76" creationId="{E2194F07-D4BD-F049-B6BA-930E9C311BF8}"/>
          </ac:spMkLst>
        </pc:spChg>
        <pc:spChg chg="mod">
          <ac:chgData name="Nane Kratzke" userId="971be13ff4ee5ef6" providerId="LiveId" clId="{19075A5A-D245-0240-878E-CFB172C98ECA}" dt="2020-09-24T15:24:50.266" v="39196" actId="207"/>
          <ac:spMkLst>
            <pc:docMk/>
            <pc:sldMk cId="830859553" sldId="441"/>
            <ac:spMk id="78" creationId="{9E273C53-174B-174F-8FF4-157ADE55F70D}"/>
          </ac:spMkLst>
        </pc:spChg>
        <pc:spChg chg="mod">
          <ac:chgData name="Nane Kratzke" userId="971be13ff4ee5ef6" providerId="LiveId" clId="{19075A5A-D245-0240-878E-CFB172C98ECA}" dt="2020-09-24T15:24:41.750" v="39195" actId="108"/>
          <ac:spMkLst>
            <pc:docMk/>
            <pc:sldMk cId="830859553" sldId="441"/>
            <ac:spMk id="137" creationId="{BC7A94B6-5C76-ED42-A230-4DDF4D7F5632}"/>
          </ac:spMkLst>
        </pc:spChg>
        <pc:spChg chg="mod">
          <ac:chgData name="Nane Kratzke" userId="971be13ff4ee5ef6" providerId="LiveId" clId="{19075A5A-D245-0240-878E-CFB172C98ECA}" dt="2020-09-23T13:55:01.167" v="26749" actId="108"/>
          <ac:spMkLst>
            <pc:docMk/>
            <pc:sldMk cId="830859553" sldId="441"/>
            <ac:spMk id="138" creationId="{945353CE-0288-8A4F-B444-C37AE727604C}"/>
          </ac:spMkLst>
        </pc:spChg>
        <pc:picChg chg="mod">
          <ac:chgData name="Nane Kratzke" userId="971be13ff4ee5ef6" providerId="LiveId" clId="{19075A5A-D245-0240-878E-CFB172C98ECA}" dt="2020-09-24T16:19:14.550" v="40329" actId="1036"/>
          <ac:picMkLst>
            <pc:docMk/>
            <pc:sldMk cId="830859553" sldId="441"/>
            <ac:picMk id="134" creationId="{7554F3D9-A80C-F746-85C4-18A28DC4319C}"/>
          </ac:picMkLst>
        </pc:picChg>
        <pc:picChg chg="mod">
          <ac:chgData name="Nane Kratzke" userId="971be13ff4ee5ef6" providerId="LiveId" clId="{19075A5A-D245-0240-878E-CFB172C98ECA}" dt="2020-09-24T16:19:14.550" v="40329" actId="1036"/>
          <ac:picMkLst>
            <pc:docMk/>
            <pc:sldMk cId="830859553" sldId="441"/>
            <ac:picMk id="136" creationId="{01FC1095-D87A-B945-922F-5A115CF06B47}"/>
          </ac:picMkLst>
        </pc:picChg>
        <pc:picChg chg="mod">
          <ac:chgData name="Nane Kratzke" userId="971be13ff4ee5ef6" providerId="LiveId" clId="{19075A5A-D245-0240-878E-CFB172C98ECA}" dt="2020-09-23T13:55:07.262" v="26750" actId="108"/>
          <ac:picMkLst>
            <pc:docMk/>
            <pc:sldMk cId="830859553" sldId="441"/>
            <ac:picMk id="1061" creationId="{1965F56F-2751-6C4F-AB30-AEFF256CCF6B}"/>
          </ac:picMkLst>
        </pc:picChg>
      </pc:sldChg>
      <pc:sldChg chg="addSp delSp modSp add mod">
        <pc:chgData name="Nane Kratzke" userId="971be13ff4ee5ef6" providerId="LiveId" clId="{19075A5A-D245-0240-878E-CFB172C98ECA}" dt="2020-09-24T17:29:49.717" v="42408" actId="20577"/>
        <pc:sldMkLst>
          <pc:docMk/>
          <pc:sldMk cId="2518785091" sldId="442"/>
        </pc:sldMkLst>
        <pc:spChg chg="mod">
          <ac:chgData name="Nane Kratzke" userId="971be13ff4ee5ef6" providerId="LiveId" clId="{19075A5A-D245-0240-878E-CFB172C98ECA}" dt="2020-09-23T13:55:30.164" v="26787" actId="20577"/>
          <ac:spMkLst>
            <pc:docMk/>
            <pc:sldMk cId="2518785091" sldId="442"/>
            <ac:spMk id="2" creationId="{534D3041-9041-5E46-BDCA-AEFAF74BDAA0}"/>
          </ac:spMkLst>
        </pc:spChg>
        <pc:spChg chg="mod">
          <ac:chgData name="Nane Kratzke" userId="971be13ff4ee5ef6" providerId="LiveId" clId="{19075A5A-D245-0240-878E-CFB172C98ECA}" dt="2020-09-24T16:35:17.289" v="41155" actId="20577"/>
          <ac:spMkLst>
            <pc:docMk/>
            <pc:sldMk cId="2518785091" sldId="442"/>
            <ac:spMk id="3" creationId="{6D44E123-1B57-1141-B775-333597485FBD}"/>
          </ac:spMkLst>
        </pc:spChg>
        <pc:spChg chg="del mod">
          <ac:chgData name="Nane Kratzke" userId="971be13ff4ee5ef6" providerId="LiveId" clId="{19075A5A-D245-0240-878E-CFB172C98ECA}" dt="2020-09-24T16:35:24.302" v="41157" actId="478"/>
          <ac:spMkLst>
            <pc:docMk/>
            <pc:sldMk cId="2518785091" sldId="442"/>
            <ac:spMk id="4" creationId="{DEB25F32-ECA7-4840-B973-86BC3D4E92A1}"/>
          </ac:spMkLst>
        </pc:spChg>
        <pc:spChg chg="add del mod">
          <ac:chgData name="Nane Kratzke" userId="971be13ff4ee5ef6" providerId="LiveId" clId="{19075A5A-D245-0240-878E-CFB172C98ECA}" dt="2020-09-24T16:35:33.378" v="41158" actId="478"/>
          <ac:spMkLst>
            <pc:docMk/>
            <pc:sldMk cId="2518785091" sldId="442"/>
            <ac:spMk id="6" creationId="{79D39562-B9F3-DD4C-AA91-29C1174B760C}"/>
          </ac:spMkLst>
        </pc:spChg>
        <pc:spChg chg="add mod">
          <ac:chgData name="Nane Kratzke" userId="971be13ff4ee5ef6" providerId="LiveId" clId="{19075A5A-D245-0240-878E-CFB172C98ECA}" dt="2020-09-24T16:50:16.580" v="41672" actId="166"/>
          <ac:spMkLst>
            <pc:docMk/>
            <pc:sldMk cId="2518785091" sldId="442"/>
            <ac:spMk id="7" creationId="{B89D7DF6-0A59-5C42-BD14-314366809DF1}"/>
          </ac:spMkLst>
        </pc:spChg>
        <pc:spChg chg="add mod">
          <ac:chgData name="Nane Kratzke" userId="971be13ff4ee5ef6" providerId="LiveId" clId="{19075A5A-D245-0240-878E-CFB172C98ECA}" dt="2020-09-24T16:48:18.404" v="41591" actId="166"/>
          <ac:spMkLst>
            <pc:docMk/>
            <pc:sldMk cId="2518785091" sldId="442"/>
            <ac:spMk id="8" creationId="{AE596D98-6C68-BA4A-97AC-81F537C5FE1E}"/>
          </ac:spMkLst>
        </pc:spChg>
        <pc:spChg chg="add mod">
          <ac:chgData name="Nane Kratzke" userId="971be13ff4ee5ef6" providerId="LiveId" clId="{19075A5A-D245-0240-878E-CFB172C98ECA}" dt="2020-09-24T16:54:58.498" v="42089" actId="20577"/>
          <ac:spMkLst>
            <pc:docMk/>
            <pc:sldMk cId="2518785091" sldId="442"/>
            <ac:spMk id="9" creationId="{F78719FB-87F0-DC4A-881F-A6A7EE04B431}"/>
          </ac:spMkLst>
        </pc:spChg>
        <pc:spChg chg="add mod">
          <ac:chgData name="Nane Kratzke" userId="971be13ff4ee5ef6" providerId="LiveId" clId="{19075A5A-D245-0240-878E-CFB172C98ECA}" dt="2020-09-24T16:53:01.918" v="41971" actId="20577"/>
          <ac:spMkLst>
            <pc:docMk/>
            <pc:sldMk cId="2518785091" sldId="442"/>
            <ac:spMk id="10" creationId="{899A2F3E-A77E-1D47-8CB6-9AE14999B492}"/>
          </ac:spMkLst>
        </pc:spChg>
        <pc:spChg chg="add mod">
          <ac:chgData name="Nane Kratzke" userId="971be13ff4ee5ef6" providerId="LiveId" clId="{19075A5A-D245-0240-878E-CFB172C98ECA}" dt="2020-09-24T17:01:34.968" v="42145" actId="1076"/>
          <ac:spMkLst>
            <pc:docMk/>
            <pc:sldMk cId="2518785091" sldId="442"/>
            <ac:spMk id="14" creationId="{E31BA689-EE99-C441-836E-2574D99C6953}"/>
          </ac:spMkLst>
        </pc:spChg>
        <pc:spChg chg="add mod">
          <ac:chgData name="Nane Kratzke" userId="971be13ff4ee5ef6" providerId="LiveId" clId="{19075A5A-D245-0240-878E-CFB172C98ECA}" dt="2020-09-24T16:57:06.177" v="42091" actId="1076"/>
          <ac:spMkLst>
            <pc:docMk/>
            <pc:sldMk cId="2518785091" sldId="442"/>
            <ac:spMk id="17" creationId="{C6286E7F-1737-B748-B196-A149CE3B23C4}"/>
          </ac:spMkLst>
        </pc:spChg>
        <pc:spChg chg="add mod">
          <ac:chgData name="Nane Kratzke" userId="971be13ff4ee5ef6" providerId="LiveId" clId="{19075A5A-D245-0240-878E-CFB172C98ECA}" dt="2020-09-24T17:01:23.257" v="42143" actId="20577"/>
          <ac:spMkLst>
            <pc:docMk/>
            <pc:sldMk cId="2518785091" sldId="442"/>
            <ac:spMk id="18" creationId="{E0C85475-E8EB-894A-8590-3371205B5299}"/>
          </ac:spMkLst>
        </pc:spChg>
        <pc:spChg chg="add mod">
          <ac:chgData name="Nane Kratzke" userId="971be13ff4ee5ef6" providerId="LiveId" clId="{19075A5A-D245-0240-878E-CFB172C98ECA}" dt="2020-09-24T17:29:49.717" v="42408" actId="20577"/>
          <ac:spMkLst>
            <pc:docMk/>
            <pc:sldMk cId="2518785091" sldId="442"/>
            <ac:spMk id="29" creationId="{D153BDFF-123B-2646-AAC5-90D9979E39A5}"/>
          </ac:spMkLst>
        </pc:spChg>
        <pc:spChg chg="add mod">
          <ac:chgData name="Nane Kratzke" userId="971be13ff4ee5ef6" providerId="LiveId" clId="{19075A5A-D245-0240-878E-CFB172C98ECA}" dt="2020-09-24T17:01:54.376" v="42154" actId="20577"/>
          <ac:spMkLst>
            <pc:docMk/>
            <pc:sldMk cId="2518785091" sldId="442"/>
            <ac:spMk id="35" creationId="{9A518972-DE87-B748-B723-20B9AD026783}"/>
          </ac:spMkLst>
        </pc:spChg>
        <pc:picChg chg="add del mod">
          <ac:chgData name="Nane Kratzke" userId="971be13ff4ee5ef6" providerId="LiveId" clId="{19075A5A-D245-0240-878E-CFB172C98ECA}" dt="2020-09-24T17:00:12.057" v="42098" actId="478"/>
          <ac:picMkLst>
            <pc:docMk/>
            <pc:sldMk cId="2518785091" sldId="442"/>
            <ac:picMk id="11" creationId="{161718FB-A279-6943-B128-4B3C684B12CE}"/>
          </ac:picMkLst>
        </pc:picChg>
        <pc:picChg chg="add mod">
          <ac:chgData name="Nane Kratzke" userId="971be13ff4ee5ef6" providerId="LiveId" clId="{19075A5A-D245-0240-878E-CFB172C98ECA}" dt="2020-09-24T17:01:43.806" v="42146" actId="1076"/>
          <ac:picMkLst>
            <pc:docMk/>
            <pc:sldMk cId="2518785091" sldId="442"/>
            <ac:picMk id="12" creationId="{1385F87E-53D9-9F41-A21E-14B137BF7BAD}"/>
          </ac:picMkLst>
        </pc:picChg>
        <pc:picChg chg="add mod">
          <ac:chgData name="Nane Kratzke" userId="971be13ff4ee5ef6" providerId="LiveId" clId="{19075A5A-D245-0240-878E-CFB172C98ECA}" dt="2020-09-24T17:00:33.269" v="42104" actId="108"/>
          <ac:picMkLst>
            <pc:docMk/>
            <pc:sldMk cId="2518785091" sldId="442"/>
            <ac:picMk id="16" creationId="{36510643-492F-2F41-A455-7A96166D5483}"/>
          </ac:picMkLst>
        </pc:picChg>
        <pc:picChg chg="add mod">
          <ac:chgData name="Nane Kratzke" userId="971be13ff4ee5ef6" providerId="LiveId" clId="{19075A5A-D245-0240-878E-CFB172C98ECA}" dt="2020-09-24T17:01:30.267" v="42144" actId="1076"/>
          <ac:picMkLst>
            <pc:docMk/>
            <pc:sldMk cId="2518785091" sldId="442"/>
            <ac:picMk id="19" creationId="{7A466D3F-1FD3-A04E-911C-62F5D48F40CC}"/>
          </ac:picMkLst>
        </pc:picChg>
        <pc:cxnChg chg="add mod">
          <ac:chgData name="Nane Kratzke" userId="971be13ff4ee5ef6" providerId="LiveId" clId="{19075A5A-D245-0240-878E-CFB172C98ECA}" dt="2020-09-24T17:01:43.806" v="42146" actId="1076"/>
          <ac:cxnSpMkLst>
            <pc:docMk/>
            <pc:sldMk cId="2518785091" sldId="442"/>
            <ac:cxnSpMk id="13" creationId="{037968D6-5405-BB48-9E8E-FE4128D19B70}"/>
          </ac:cxnSpMkLst>
        </pc:cxnChg>
        <pc:cxnChg chg="add mod">
          <ac:chgData name="Nane Kratzke" userId="971be13ff4ee5ef6" providerId="LiveId" clId="{19075A5A-D245-0240-878E-CFB172C98ECA}" dt="2020-09-24T17:01:34.968" v="42145" actId="1076"/>
          <ac:cxnSpMkLst>
            <pc:docMk/>
            <pc:sldMk cId="2518785091" sldId="442"/>
            <ac:cxnSpMk id="15" creationId="{6460DA98-251C-8B47-A511-12105154FAD0}"/>
          </ac:cxnSpMkLst>
        </pc:cxnChg>
        <pc:cxnChg chg="add mod">
          <ac:chgData name="Nane Kratzke" userId="971be13ff4ee5ef6" providerId="LiveId" clId="{19075A5A-D245-0240-878E-CFB172C98ECA}" dt="2020-09-24T17:01:43.806" v="42146" actId="1076"/>
          <ac:cxnSpMkLst>
            <pc:docMk/>
            <pc:sldMk cId="2518785091" sldId="442"/>
            <ac:cxnSpMk id="20" creationId="{2E72B05B-D38E-F44E-879D-AE6E499086CC}"/>
          </ac:cxnSpMkLst>
        </pc:cxnChg>
      </pc:sldChg>
      <pc:sldChg chg="modSp add del mod">
        <pc:chgData name="Nane Kratzke" userId="971be13ff4ee5ef6" providerId="LiveId" clId="{19075A5A-D245-0240-878E-CFB172C98ECA}" dt="2020-09-24T15:24:21.940" v="39193" actId="2696"/>
        <pc:sldMkLst>
          <pc:docMk/>
          <pc:sldMk cId="2210840442" sldId="443"/>
        </pc:sldMkLst>
        <pc:spChg chg="mod">
          <ac:chgData name="Nane Kratzke" userId="971be13ff4ee5ef6" providerId="LiveId" clId="{19075A5A-D245-0240-878E-CFB172C98ECA}" dt="2020-09-23T13:56:02.397" v="26803" actId="108"/>
          <ac:spMkLst>
            <pc:docMk/>
            <pc:sldMk cId="2210840442" sldId="443"/>
            <ac:spMk id="137" creationId="{BC7A94B6-5C76-ED42-A230-4DDF4D7F5632}"/>
          </ac:spMkLst>
        </pc:spChg>
        <pc:spChg chg="mod">
          <ac:chgData name="Nane Kratzke" userId="971be13ff4ee5ef6" providerId="LiveId" clId="{19075A5A-D245-0240-878E-CFB172C98ECA}" dt="2020-09-23T13:56:08.200" v="26804" actId="108"/>
          <ac:spMkLst>
            <pc:docMk/>
            <pc:sldMk cId="2210840442" sldId="443"/>
            <ac:spMk id="138" creationId="{945353CE-0288-8A4F-B444-C37AE727604C}"/>
          </ac:spMkLst>
        </pc:spChg>
        <pc:picChg chg="mod">
          <ac:chgData name="Nane Kratzke" userId="971be13ff4ee5ef6" providerId="LiveId" clId="{19075A5A-D245-0240-878E-CFB172C98ECA}" dt="2020-09-23T13:55:58.045" v="26802" actId="108"/>
          <ac:picMkLst>
            <pc:docMk/>
            <pc:sldMk cId="2210840442" sldId="443"/>
            <ac:picMk id="134" creationId="{7554F3D9-A80C-F746-85C4-18A28DC4319C}"/>
          </ac:picMkLst>
        </pc:picChg>
        <pc:picChg chg="mod">
          <ac:chgData name="Nane Kratzke" userId="971be13ff4ee5ef6" providerId="LiveId" clId="{19075A5A-D245-0240-878E-CFB172C98ECA}" dt="2020-09-23T13:55:54.096" v="26801" actId="108"/>
          <ac:picMkLst>
            <pc:docMk/>
            <pc:sldMk cId="2210840442" sldId="443"/>
            <ac:picMk id="136" creationId="{01FC1095-D87A-B945-922F-5A115CF06B47}"/>
          </ac:picMkLst>
        </pc:picChg>
      </pc:sldChg>
      <pc:sldChg chg="addSp delSp modSp add mod ord">
        <pc:chgData name="Nane Kratzke" userId="971be13ff4ee5ef6" providerId="LiveId" clId="{19075A5A-D245-0240-878E-CFB172C98ECA}" dt="2020-09-24T17:29:24.531" v="42384" actId="20577"/>
        <pc:sldMkLst>
          <pc:docMk/>
          <pc:sldMk cId="1604066023" sldId="444"/>
        </pc:sldMkLst>
        <pc:spChg chg="mod">
          <ac:chgData name="Nane Kratzke" userId="971be13ff4ee5ef6" providerId="LiveId" clId="{19075A5A-D245-0240-878E-CFB172C98ECA}" dt="2020-09-23T13:56:27.254" v="26806" actId="20577"/>
          <ac:spMkLst>
            <pc:docMk/>
            <pc:sldMk cId="1604066023" sldId="444"/>
            <ac:spMk id="2" creationId="{534D3041-9041-5E46-BDCA-AEFAF74BDAA0}"/>
          </ac:spMkLst>
        </pc:spChg>
        <pc:spChg chg="mod">
          <ac:chgData name="Nane Kratzke" userId="971be13ff4ee5ef6" providerId="LiveId" clId="{19075A5A-D245-0240-878E-CFB172C98ECA}" dt="2020-09-24T16:36:18.978" v="41235" actId="20577"/>
          <ac:spMkLst>
            <pc:docMk/>
            <pc:sldMk cId="1604066023" sldId="444"/>
            <ac:spMk id="3" creationId="{6D44E123-1B57-1141-B775-333597485FBD}"/>
          </ac:spMkLst>
        </pc:spChg>
        <pc:spChg chg="del">
          <ac:chgData name="Nane Kratzke" userId="971be13ff4ee5ef6" providerId="LiveId" clId="{19075A5A-D245-0240-878E-CFB172C98ECA}" dt="2020-09-24T16:26:12.590" v="40351" actId="478"/>
          <ac:spMkLst>
            <pc:docMk/>
            <pc:sldMk cId="1604066023" sldId="444"/>
            <ac:spMk id="4" creationId="{DEB25F32-ECA7-4840-B973-86BC3D4E92A1}"/>
          </ac:spMkLst>
        </pc:spChg>
        <pc:spChg chg="add mod">
          <ac:chgData name="Nane Kratzke" userId="971be13ff4ee5ef6" providerId="LiveId" clId="{19075A5A-D245-0240-878E-CFB172C98ECA}" dt="2020-09-24T16:34:17.485" v="41064" actId="14100"/>
          <ac:spMkLst>
            <pc:docMk/>
            <pc:sldMk cId="1604066023" sldId="444"/>
            <ac:spMk id="6" creationId="{44396A46-499E-4A4E-82BD-9619AA2AF696}"/>
          </ac:spMkLst>
        </pc:spChg>
        <pc:spChg chg="add mod">
          <ac:chgData name="Nane Kratzke" userId="971be13ff4ee5ef6" providerId="LiveId" clId="{19075A5A-D245-0240-878E-CFB172C98ECA}" dt="2020-09-24T17:29:24.531" v="42384" actId="20577"/>
          <ac:spMkLst>
            <pc:docMk/>
            <pc:sldMk cId="1604066023" sldId="444"/>
            <ac:spMk id="7" creationId="{90BA99CD-F0A2-D942-B82B-F2E97D55404A}"/>
          </ac:spMkLst>
        </pc:spChg>
      </pc:sldChg>
      <pc:sldChg chg="modSp add mod">
        <pc:chgData name="Nane Kratzke" userId="971be13ff4ee5ef6" providerId="LiveId" clId="{19075A5A-D245-0240-878E-CFB172C98ECA}" dt="2020-09-24T15:20:40.103" v="39185" actId="207"/>
        <pc:sldMkLst>
          <pc:docMk/>
          <pc:sldMk cId="691752747" sldId="445"/>
        </pc:sldMkLst>
        <pc:spChg chg="mod">
          <ac:chgData name="Nane Kratzke" userId="971be13ff4ee5ef6" providerId="LiveId" clId="{19075A5A-D245-0240-878E-CFB172C98ECA}" dt="2020-09-24T15:20:22.273" v="39183" actId="20577"/>
          <ac:spMkLst>
            <pc:docMk/>
            <pc:sldMk cId="691752747" sldId="445"/>
            <ac:spMk id="26" creationId="{5063B105-58A5-854F-9125-161FD22A6A26}"/>
          </ac:spMkLst>
        </pc:spChg>
        <pc:spChg chg="mod">
          <ac:chgData name="Nane Kratzke" userId="971be13ff4ee5ef6" providerId="LiveId" clId="{19075A5A-D245-0240-878E-CFB172C98ECA}" dt="2020-09-24T15:20:40.103" v="39185" actId="207"/>
          <ac:spMkLst>
            <pc:docMk/>
            <pc:sldMk cId="691752747" sldId="445"/>
            <ac:spMk id="27" creationId="{AF81DA72-7522-CC4E-93F4-B5908BE1ADCE}"/>
          </ac:spMkLst>
        </pc:spChg>
        <pc:spChg chg="mod">
          <ac:chgData name="Nane Kratzke" userId="971be13ff4ee5ef6" providerId="LiveId" clId="{19075A5A-D245-0240-878E-CFB172C98ECA}" dt="2020-09-23T13:58:08.632" v="26813" actId="20577"/>
          <ac:spMkLst>
            <pc:docMk/>
            <pc:sldMk cId="691752747" sldId="445"/>
            <ac:spMk id="77" creationId="{D2EBA26A-6198-0E42-BD5F-D671FC580579}"/>
          </ac:spMkLst>
        </pc:spChg>
        <pc:spChg chg="mod">
          <ac:chgData name="Nane Kratzke" userId="971be13ff4ee5ef6" providerId="LiveId" clId="{19075A5A-D245-0240-878E-CFB172C98ECA}" dt="2020-09-24T15:20:40.103" v="39185" actId="207"/>
          <ac:spMkLst>
            <pc:docMk/>
            <pc:sldMk cId="691752747" sldId="445"/>
            <ac:spMk id="78" creationId="{9E273C53-174B-174F-8FF4-157ADE55F70D}"/>
          </ac:spMkLst>
        </pc:spChg>
        <pc:spChg chg="mod">
          <ac:chgData name="Nane Kratzke" userId="971be13ff4ee5ef6" providerId="LiveId" clId="{19075A5A-D245-0240-878E-CFB172C98ECA}" dt="2020-09-24T15:20:40.103" v="39185" actId="207"/>
          <ac:spMkLst>
            <pc:docMk/>
            <pc:sldMk cId="691752747" sldId="445"/>
            <ac:spMk id="132" creationId="{6544B590-6D31-9243-9E86-5EB212A6BC40}"/>
          </ac:spMkLst>
        </pc:spChg>
        <pc:spChg chg="mod">
          <ac:chgData name="Nane Kratzke" userId="971be13ff4ee5ef6" providerId="LiveId" clId="{19075A5A-D245-0240-878E-CFB172C98ECA}" dt="2020-09-23T13:58:15.511" v="26814" actId="108"/>
          <ac:spMkLst>
            <pc:docMk/>
            <pc:sldMk cId="691752747" sldId="445"/>
            <ac:spMk id="137" creationId="{BC7A94B6-5C76-ED42-A230-4DDF4D7F5632}"/>
          </ac:spMkLst>
        </pc:spChg>
        <pc:picChg chg="mod">
          <ac:chgData name="Nane Kratzke" userId="971be13ff4ee5ef6" providerId="LiveId" clId="{19075A5A-D245-0240-878E-CFB172C98ECA}" dt="2020-09-23T13:57:59.536" v="26811" actId="108"/>
          <ac:picMkLst>
            <pc:docMk/>
            <pc:sldMk cId="691752747" sldId="445"/>
            <ac:picMk id="79" creationId="{F6F08B27-2937-8142-8CDA-0797FB999C10}"/>
          </ac:picMkLst>
        </pc:picChg>
        <pc:picChg chg="mod">
          <ac:chgData name="Nane Kratzke" userId="971be13ff4ee5ef6" providerId="LiveId" clId="{19075A5A-D245-0240-878E-CFB172C98ECA}" dt="2020-09-23T13:58:19.458" v="26815" actId="108"/>
          <ac:picMkLst>
            <pc:docMk/>
            <pc:sldMk cId="691752747" sldId="445"/>
            <ac:picMk id="136" creationId="{01FC1095-D87A-B945-922F-5A115CF06B47}"/>
          </ac:picMkLst>
        </pc:picChg>
        <pc:picChg chg="mod">
          <ac:chgData name="Nane Kratzke" userId="971be13ff4ee5ef6" providerId="LiveId" clId="{19075A5A-D245-0240-878E-CFB172C98ECA}" dt="2020-09-24T15:20:12.440" v="39180" actId="108"/>
          <ac:picMkLst>
            <pc:docMk/>
            <pc:sldMk cId="691752747" sldId="445"/>
            <ac:picMk id="1052" creationId="{0781EC11-CEB1-B34C-BC02-EBCE8F7A675B}"/>
          </ac:picMkLst>
        </pc:picChg>
        <pc:picChg chg="mod">
          <ac:chgData name="Nane Kratzke" userId="971be13ff4ee5ef6" providerId="LiveId" clId="{19075A5A-D245-0240-878E-CFB172C98ECA}" dt="2020-09-23T13:57:56.566" v="26810" actId="108"/>
          <ac:picMkLst>
            <pc:docMk/>
            <pc:sldMk cId="691752747" sldId="445"/>
            <ac:picMk id="1057" creationId="{052E2773-90CF-3D4E-9DB7-9D0AA6C5AE47}"/>
          </ac:picMkLst>
        </pc:picChg>
      </pc:sldChg>
      <pc:sldChg chg="modSp add del mod">
        <pc:chgData name="Nane Kratzke" userId="971be13ff4ee5ef6" providerId="LiveId" clId="{19075A5A-D245-0240-878E-CFB172C98ECA}" dt="2020-09-24T15:20:50.411" v="39186" actId="2696"/>
        <pc:sldMkLst>
          <pc:docMk/>
          <pc:sldMk cId="3957496001" sldId="446"/>
        </pc:sldMkLst>
        <pc:spChg chg="mod">
          <ac:chgData name="Nane Kratzke" userId="971be13ff4ee5ef6" providerId="LiveId" clId="{19075A5A-D245-0240-878E-CFB172C98ECA}" dt="2020-09-23T13:59:19.697" v="26821" actId="20577"/>
          <ac:spMkLst>
            <pc:docMk/>
            <pc:sldMk cId="3957496001" sldId="446"/>
            <ac:spMk id="26" creationId="{5063B105-58A5-854F-9125-161FD22A6A26}"/>
          </ac:spMkLst>
        </pc:spChg>
        <pc:spChg chg="mod">
          <ac:chgData name="Nane Kratzke" userId="971be13ff4ee5ef6" providerId="LiveId" clId="{19075A5A-D245-0240-878E-CFB172C98ECA}" dt="2020-09-23T13:59:25.155" v="26822" actId="108"/>
          <ac:spMkLst>
            <pc:docMk/>
            <pc:sldMk cId="3957496001" sldId="446"/>
            <ac:spMk id="77" creationId="{D2EBA26A-6198-0E42-BD5F-D671FC580579}"/>
          </ac:spMkLst>
        </pc:spChg>
        <pc:picChg chg="mod">
          <ac:chgData name="Nane Kratzke" userId="971be13ff4ee5ef6" providerId="LiveId" clId="{19075A5A-D245-0240-878E-CFB172C98ECA}" dt="2020-09-23T13:59:10.074" v="26819" actId="108"/>
          <ac:picMkLst>
            <pc:docMk/>
            <pc:sldMk cId="3957496001" sldId="446"/>
            <ac:picMk id="79" creationId="{F6F08B27-2937-8142-8CDA-0797FB999C10}"/>
          </ac:picMkLst>
        </pc:picChg>
        <pc:picChg chg="mod">
          <ac:chgData name="Nane Kratzke" userId="971be13ff4ee5ef6" providerId="LiveId" clId="{19075A5A-D245-0240-878E-CFB172C98ECA}" dt="2020-09-23T13:59:03.201" v="26817" actId="108"/>
          <ac:picMkLst>
            <pc:docMk/>
            <pc:sldMk cId="3957496001" sldId="446"/>
            <ac:picMk id="1052" creationId="{0781EC11-CEB1-B34C-BC02-EBCE8F7A675B}"/>
          </ac:picMkLst>
        </pc:picChg>
        <pc:picChg chg="mod">
          <ac:chgData name="Nane Kratzke" userId="971be13ff4ee5ef6" providerId="LiveId" clId="{19075A5A-D245-0240-878E-CFB172C98ECA}" dt="2020-09-23T13:59:09.656" v="26818" actId="108"/>
          <ac:picMkLst>
            <pc:docMk/>
            <pc:sldMk cId="3957496001" sldId="446"/>
            <ac:picMk id="1057" creationId="{052E2773-90CF-3D4E-9DB7-9D0AA6C5AE47}"/>
          </ac:picMkLst>
        </pc:picChg>
      </pc:sldChg>
      <pc:sldChg chg="modSp add mod">
        <pc:chgData name="Nane Kratzke" userId="971be13ff4ee5ef6" providerId="LiveId" clId="{19075A5A-D245-0240-878E-CFB172C98ECA}" dt="2020-09-24T15:22:27.863" v="39190" actId="207"/>
        <pc:sldMkLst>
          <pc:docMk/>
          <pc:sldMk cId="1800479620" sldId="447"/>
        </pc:sldMkLst>
        <pc:spChg chg="mod">
          <ac:chgData name="Nane Kratzke" userId="971be13ff4ee5ef6" providerId="LiveId" clId="{19075A5A-D245-0240-878E-CFB172C98ECA}" dt="2020-09-23T14:00:03.519" v="26828" actId="108"/>
          <ac:spMkLst>
            <pc:docMk/>
            <pc:sldMk cId="1800479620" sldId="447"/>
            <ac:spMk id="26" creationId="{5063B105-58A5-854F-9125-161FD22A6A26}"/>
          </ac:spMkLst>
        </pc:spChg>
        <pc:spChg chg="mod">
          <ac:chgData name="Nane Kratzke" userId="971be13ff4ee5ef6" providerId="LiveId" clId="{19075A5A-D245-0240-878E-CFB172C98ECA}" dt="2020-09-24T15:22:27.863" v="39190" actId="207"/>
          <ac:spMkLst>
            <pc:docMk/>
            <pc:sldMk cId="1800479620" sldId="447"/>
            <ac:spMk id="27" creationId="{AF81DA72-7522-CC4E-93F4-B5908BE1ADCE}"/>
          </ac:spMkLst>
        </pc:spChg>
        <pc:spChg chg="mod">
          <ac:chgData name="Nane Kratzke" userId="971be13ff4ee5ef6" providerId="LiveId" clId="{19075A5A-D245-0240-878E-CFB172C98ECA}" dt="2020-09-24T15:22:27.863" v="39190" actId="207"/>
          <ac:spMkLst>
            <pc:docMk/>
            <pc:sldMk cId="1800479620" sldId="447"/>
            <ac:spMk id="76" creationId="{E2194F07-D4BD-F049-B6BA-930E9C311BF8}"/>
          </ac:spMkLst>
        </pc:spChg>
        <pc:spChg chg="mod">
          <ac:chgData name="Nane Kratzke" userId="971be13ff4ee5ef6" providerId="LiveId" clId="{19075A5A-D245-0240-878E-CFB172C98ECA}" dt="2020-09-23T13:59:53.877" v="26826" actId="108"/>
          <ac:spMkLst>
            <pc:docMk/>
            <pc:sldMk cId="1800479620" sldId="447"/>
            <ac:spMk id="80" creationId="{141E4693-0A90-3A46-9596-A21D07D49571}"/>
          </ac:spMkLst>
        </pc:spChg>
        <pc:spChg chg="mod">
          <ac:chgData name="Nane Kratzke" userId="971be13ff4ee5ef6" providerId="LiveId" clId="{19075A5A-D245-0240-878E-CFB172C98ECA}" dt="2020-09-24T15:22:18.876" v="39188" actId="108"/>
          <ac:spMkLst>
            <pc:docMk/>
            <pc:sldMk cId="1800479620" sldId="447"/>
            <ac:spMk id="81" creationId="{F6670A1D-F19D-AE45-B05C-518A2B00DC60}"/>
          </ac:spMkLst>
        </pc:spChg>
        <pc:spChg chg="mod">
          <ac:chgData name="Nane Kratzke" userId="971be13ff4ee5ef6" providerId="LiveId" clId="{19075A5A-D245-0240-878E-CFB172C98ECA}" dt="2020-09-24T15:22:27.863" v="39190" actId="207"/>
          <ac:spMkLst>
            <pc:docMk/>
            <pc:sldMk cId="1800479620" sldId="447"/>
            <ac:spMk id="132" creationId="{6544B590-6D31-9243-9E86-5EB212A6BC40}"/>
          </ac:spMkLst>
        </pc:spChg>
        <pc:picChg chg="mod">
          <ac:chgData name="Nane Kratzke" userId="971be13ff4ee5ef6" providerId="LiveId" clId="{19075A5A-D245-0240-878E-CFB172C98ECA}" dt="2020-09-23T13:59:59.217" v="26827" actId="108"/>
          <ac:picMkLst>
            <pc:docMk/>
            <pc:sldMk cId="1800479620" sldId="447"/>
            <ac:picMk id="1052" creationId="{0781EC11-CEB1-B34C-BC02-EBCE8F7A675B}"/>
          </ac:picMkLst>
        </pc:picChg>
        <pc:picChg chg="mod">
          <ac:chgData name="Nane Kratzke" userId="971be13ff4ee5ef6" providerId="LiveId" clId="{19075A5A-D245-0240-878E-CFB172C98ECA}" dt="2020-09-24T15:22:13.075" v="39187" actId="108"/>
          <ac:picMkLst>
            <pc:docMk/>
            <pc:sldMk cId="1800479620" sldId="447"/>
            <ac:picMk id="1056" creationId="{63FFB1C2-0D2E-5042-B775-910095E1CB8D}"/>
          </ac:picMkLst>
        </pc:picChg>
        <pc:picChg chg="mod">
          <ac:chgData name="Nane Kratzke" userId="971be13ff4ee5ef6" providerId="LiveId" clId="{19075A5A-D245-0240-878E-CFB172C98ECA}" dt="2020-09-23T13:59:49.258" v="26825" actId="108"/>
          <ac:picMkLst>
            <pc:docMk/>
            <pc:sldMk cId="1800479620" sldId="447"/>
            <ac:picMk id="1058" creationId="{9005B2A9-D614-3742-AD7B-E67DD24A1BBC}"/>
          </ac:picMkLst>
        </pc:picChg>
      </pc:sldChg>
      <pc:sldChg chg="modSp add del mod">
        <pc:chgData name="Nane Kratzke" userId="971be13ff4ee5ef6" providerId="LiveId" clId="{19075A5A-D245-0240-878E-CFB172C98ECA}" dt="2020-09-24T15:23:20.728" v="39191" actId="2696"/>
        <pc:sldMkLst>
          <pc:docMk/>
          <pc:sldMk cId="3031540034" sldId="448"/>
        </pc:sldMkLst>
        <pc:spChg chg="mod">
          <ac:chgData name="Nane Kratzke" userId="971be13ff4ee5ef6" providerId="LiveId" clId="{19075A5A-D245-0240-878E-CFB172C98ECA}" dt="2020-09-23T14:00:52.722" v="26835" actId="108"/>
          <ac:spMkLst>
            <pc:docMk/>
            <pc:sldMk cId="3031540034" sldId="448"/>
            <ac:spMk id="80" creationId="{141E4693-0A90-3A46-9596-A21D07D49571}"/>
          </ac:spMkLst>
        </pc:spChg>
        <pc:spChg chg="mod">
          <ac:chgData name="Nane Kratzke" userId="971be13ff4ee5ef6" providerId="LiveId" clId="{19075A5A-D245-0240-878E-CFB172C98ECA}" dt="2020-09-23T14:00:47.319" v="26834" actId="108"/>
          <ac:spMkLst>
            <pc:docMk/>
            <pc:sldMk cId="3031540034" sldId="448"/>
            <ac:spMk id="81" creationId="{F6670A1D-F19D-AE45-B05C-518A2B00DC60}"/>
          </ac:spMkLst>
        </pc:spChg>
        <pc:picChg chg="mod">
          <ac:chgData name="Nane Kratzke" userId="971be13ff4ee5ef6" providerId="LiveId" clId="{19075A5A-D245-0240-878E-CFB172C98ECA}" dt="2020-09-23T14:00:27.272" v="26830" actId="108"/>
          <ac:picMkLst>
            <pc:docMk/>
            <pc:sldMk cId="3031540034" sldId="448"/>
            <ac:picMk id="1056" creationId="{63FFB1C2-0D2E-5042-B775-910095E1CB8D}"/>
          </ac:picMkLst>
        </pc:picChg>
        <pc:picChg chg="mod">
          <ac:chgData name="Nane Kratzke" userId="971be13ff4ee5ef6" providerId="LiveId" clId="{19075A5A-D245-0240-878E-CFB172C98ECA}" dt="2020-09-23T14:00:30.255" v="26831" actId="108"/>
          <ac:picMkLst>
            <pc:docMk/>
            <pc:sldMk cId="3031540034" sldId="448"/>
            <ac:picMk id="1058" creationId="{9005B2A9-D614-3742-AD7B-E67DD24A1BBC}"/>
          </ac:picMkLst>
        </pc:picChg>
      </pc:sldChg>
      <pc:sldChg chg="addSp modSp add mod ord">
        <pc:chgData name="Nane Kratzke" userId="971be13ff4ee5ef6" providerId="LiveId" clId="{19075A5A-D245-0240-878E-CFB172C98ECA}" dt="2020-09-24T15:28:25.809" v="39214"/>
        <pc:sldMkLst>
          <pc:docMk/>
          <pc:sldMk cId="4193228944" sldId="449"/>
        </pc:sldMkLst>
        <pc:spChg chg="mod">
          <ac:chgData name="Nane Kratzke" userId="971be13ff4ee5ef6" providerId="LiveId" clId="{19075A5A-D245-0240-878E-CFB172C98ECA}" dt="2020-09-24T11:33:20.798" v="32819" actId="20577"/>
          <ac:spMkLst>
            <pc:docMk/>
            <pc:sldMk cId="4193228944" sldId="449"/>
            <ac:spMk id="2" creationId="{27F96E4A-8FCA-0045-85BD-E7BEE88BAD31}"/>
          </ac:spMkLst>
        </pc:spChg>
        <pc:spChg chg="mod">
          <ac:chgData name="Nane Kratzke" userId="971be13ff4ee5ef6" providerId="LiveId" clId="{19075A5A-D245-0240-878E-CFB172C98ECA}" dt="2020-09-23T14:05:17.737" v="26899" actId="20577"/>
          <ac:spMkLst>
            <pc:docMk/>
            <pc:sldMk cId="4193228944" sldId="449"/>
            <ac:spMk id="3" creationId="{4CD0DCFD-1430-4F41-B180-3A20DEBF24F2}"/>
          </ac:spMkLst>
        </pc:spChg>
        <pc:spChg chg="mod">
          <ac:chgData name="Nane Kratzke" userId="971be13ff4ee5ef6" providerId="LiveId" clId="{19075A5A-D245-0240-878E-CFB172C98ECA}" dt="2020-09-24T09:35:18.913" v="29026" actId="207"/>
          <ac:spMkLst>
            <pc:docMk/>
            <pc:sldMk cId="4193228944" sldId="449"/>
            <ac:spMk id="4" creationId="{3489061E-0E7E-4040-947F-D53EBA5EA030}"/>
          </ac:spMkLst>
        </pc:spChg>
        <pc:spChg chg="add mod">
          <ac:chgData name="Nane Kratzke" userId="971be13ff4ee5ef6" providerId="LiveId" clId="{19075A5A-D245-0240-878E-CFB172C98ECA}" dt="2020-09-24T09:37:20.138" v="29033" actId="20577"/>
          <ac:spMkLst>
            <pc:docMk/>
            <pc:sldMk cId="4193228944" sldId="449"/>
            <ac:spMk id="6" creationId="{DC23A317-8C8B-0A45-BB69-6EAE14A5E679}"/>
          </ac:spMkLst>
        </pc:spChg>
        <pc:spChg chg="add mod">
          <ac:chgData name="Nane Kratzke" userId="971be13ff4ee5ef6" providerId="LiveId" clId="{19075A5A-D245-0240-878E-CFB172C98ECA}" dt="2020-09-24T10:05:20.322" v="30149" actId="14100"/>
          <ac:spMkLst>
            <pc:docMk/>
            <pc:sldMk cId="4193228944" sldId="449"/>
            <ac:spMk id="7" creationId="{1BA770B5-D7F0-4C4F-9DFC-244C02DB1D75}"/>
          </ac:spMkLst>
        </pc:spChg>
        <pc:spChg chg="add mod">
          <ac:chgData name="Nane Kratzke" userId="971be13ff4ee5ef6" providerId="LiveId" clId="{19075A5A-D245-0240-878E-CFB172C98ECA}" dt="2020-09-24T15:28:25.809" v="39214"/>
          <ac:spMkLst>
            <pc:docMk/>
            <pc:sldMk cId="4193228944" sldId="449"/>
            <ac:spMk id="8" creationId="{F347FBEF-CD12-2244-9F1F-A1B3B677467A}"/>
          </ac:spMkLst>
        </pc:spChg>
      </pc:sldChg>
      <pc:sldChg chg="addSp modSp add del mod ord">
        <pc:chgData name="Nane Kratzke" userId="971be13ff4ee5ef6" providerId="LiveId" clId="{19075A5A-D245-0240-878E-CFB172C98ECA}" dt="2020-09-24T13:45:11.413" v="36242" actId="2696"/>
        <pc:sldMkLst>
          <pc:docMk/>
          <pc:sldMk cId="2835231687" sldId="450"/>
        </pc:sldMkLst>
        <pc:spChg chg="mod">
          <ac:chgData name="Nane Kratzke" userId="971be13ff4ee5ef6" providerId="LiveId" clId="{19075A5A-D245-0240-878E-CFB172C98ECA}" dt="2020-09-23T14:05:55.832" v="26962" actId="20577"/>
          <ac:spMkLst>
            <pc:docMk/>
            <pc:sldMk cId="2835231687" sldId="450"/>
            <ac:spMk id="2" creationId="{27F96E4A-8FCA-0045-85BD-E7BEE88BAD31}"/>
          </ac:spMkLst>
        </pc:spChg>
        <pc:spChg chg="mod">
          <ac:chgData name="Nane Kratzke" userId="971be13ff4ee5ef6" providerId="LiveId" clId="{19075A5A-D245-0240-878E-CFB172C98ECA}" dt="2020-09-24T13:07:10.094" v="34358" actId="20577"/>
          <ac:spMkLst>
            <pc:docMk/>
            <pc:sldMk cId="2835231687" sldId="450"/>
            <ac:spMk id="3" creationId="{4CD0DCFD-1430-4F41-B180-3A20DEBF24F2}"/>
          </ac:spMkLst>
        </pc:spChg>
        <pc:spChg chg="add mod">
          <ac:chgData name="Nane Kratzke" userId="971be13ff4ee5ef6" providerId="LiveId" clId="{19075A5A-D245-0240-878E-CFB172C98ECA}" dt="2020-09-24T13:06:02.156" v="34342" actId="20577"/>
          <ac:spMkLst>
            <pc:docMk/>
            <pc:sldMk cId="2835231687" sldId="450"/>
            <ac:spMk id="6" creationId="{1F852C1E-C1EC-D34F-8AE9-1BB5BBE393BE}"/>
          </ac:spMkLst>
        </pc:spChg>
      </pc:sldChg>
      <pc:sldChg chg="addSp delSp modSp add mod">
        <pc:chgData name="Nane Kratzke" userId="971be13ff4ee5ef6" providerId="LiveId" clId="{19075A5A-D245-0240-878E-CFB172C98ECA}" dt="2020-09-24T15:30:27.007" v="39235" actId="1038"/>
        <pc:sldMkLst>
          <pc:docMk/>
          <pc:sldMk cId="3910355434" sldId="451"/>
        </pc:sldMkLst>
        <pc:spChg chg="mod">
          <ac:chgData name="Nane Kratzke" userId="971be13ff4ee5ef6" providerId="LiveId" clId="{19075A5A-D245-0240-878E-CFB172C98ECA}" dt="2020-09-23T14:06:55.570" v="27034" actId="20577"/>
          <ac:spMkLst>
            <pc:docMk/>
            <pc:sldMk cId="3910355434" sldId="451"/>
            <ac:spMk id="2" creationId="{EA172370-4C9A-8B4A-B2D1-B4CD1F4D09D3}"/>
          </ac:spMkLst>
        </pc:spChg>
        <pc:spChg chg="mod">
          <ac:chgData name="Nane Kratzke" userId="971be13ff4ee5ef6" providerId="LiveId" clId="{19075A5A-D245-0240-878E-CFB172C98ECA}" dt="2020-09-24T10:55:16.999" v="31353" actId="20577"/>
          <ac:spMkLst>
            <pc:docMk/>
            <pc:sldMk cId="3910355434" sldId="451"/>
            <ac:spMk id="3" creationId="{70FD5CC4-433A-D244-BD96-784F051971AB}"/>
          </ac:spMkLst>
        </pc:spChg>
        <pc:spChg chg="mod">
          <ac:chgData name="Nane Kratzke" userId="971be13ff4ee5ef6" providerId="LiveId" clId="{19075A5A-D245-0240-878E-CFB172C98ECA}" dt="2020-09-24T11:24:22.551" v="32379" actId="20577"/>
          <ac:spMkLst>
            <pc:docMk/>
            <pc:sldMk cId="3910355434" sldId="451"/>
            <ac:spMk id="4" creationId="{F0CD1664-DBCC-C74D-9633-64879A86863D}"/>
          </ac:spMkLst>
        </pc:spChg>
        <pc:spChg chg="add mod">
          <ac:chgData name="Nane Kratzke" userId="971be13ff4ee5ef6" providerId="LiveId" clId="{19075A5A-D245-0240-878E-CFB172C98ECA}" dt="2020-09-24T10:53:32.918" v="31347" actId="20577"/>
          <ac:spMkLst>
            <pc:docMk/>
            <pc:sldMk cId="3910355434" sldId="451"/>
            <ac:spMk id="6" creationId="{F22A5E28-6931-7F49-AC64-D847B1C45F4A}"/>
          </ac:spMkLst>
        </pc:spChg>
        <pc:spChg chg="add mod">
          <ac:chgData name="Nane Kratzke" userId="971be13ff4ee5ef6" providerId="LiveId" clId="{19075A5A-D245-0240-878E-CFB172C98ECA}" dt="2020-09-24T10:53:35.864" v="31349" actId="20577"/>
          <ac:spMkLst>
            <pc:docMk/>
            <pc:sldMk cId="3910355434" sldId="451"/>
            <ac:spMk id="7" creationId="{200E1EA4-70E1-4340-8162-619247912F0A}"/>
          </ac:spMkLst>
        </pc:spChg>
        <pc:spChg chg="add mod">
          <ac:chgData name="Nane Kratzke" userId="971be13ff4ee5ef6" providerId="LiveId" clId="{19075A5A-D245-0240-878E-CFB172C98ECA}" dt="2020-09-24T10:47:08.193" v="30875" actId="20577"/>
          <ac:spMkLst>
            <pc:docMk/>
            <pc:sldMk cId="3910355434" sldId="451"/>
            <ac:spMk id="8" creationId="{30724CDC-D664-5F4E-AED4-E62056BF2E63}"/>
          </ac:spMkLst>
        </pc:spChg>
        <pc:spChg chg="add del mod">
          <ac:chgData name="Nane Kratzke" userId="971be13ff4ee5ef6" providerId="LiveId" clId="{19075A5A-D245-0240-878E-CFB172C98ECA}" dt="2020-09-24T10:49:08.545" v="30945"/>
          <ac:spMkLst>
            <pc:docMk/>
            <pc:sldMk cId="3910355434" sldId="451"/>
            <ac:spMk id="9" creationId="{AA079F78-C4E8-7D4E-91CA-3E2F50E8A7F2}"/>
          </ac:spMkLst>
        </pc:spChg>
        <pc:spChg chg="add mod">
          <ac:chgData name="Nane Kratzke" userId="971be13ff4ee5ef6" providerId="LiveId" clId="{19075A5A-D245-0240-878E-CFB172C98ECA}" dt="2020-09-24T10:54:02.236" v="31350" actId="20577"/>
          <ac:spMkLst>
            <pc:docMk/>
            <pc:sldMk cId="3910355434" sldId="451"/>
            <ac:spMk id="10" creationId="{CC417DC9-1228-6D4F-BDC6-45A7DA0F1CC5}"/>
          </ac:spMkLst>
        </pc:spChg>
        <pc:spChg chg="add mod">
          <ac:chgData name="Nane Kratzke" userId="971be13ff4ee5ef6" providerId="LiveId" clId="{19075A5A-D245-0240-878E-CFB172C98ECA}" dt="2020-09-24T10:54:04.495" v="31351" actId="20577"/>
          <ac:spMkLst>
            <pc:docMk/>
            <pc:sldMk cId="3910355434" sldId="451"/>
            <ac:spMk id="11" creationId="{9A9C5144-586A-9947-94F6-B41C0E347F99}"/>
          </ac:spMkLst>
        </pc:spChg>
        <pc:spChg chg="add mod">
          <ac:chgData name="Nane Kratzke" userId="971be13ff4ee5ef6" providerId="LiveId" clId="{19075A5A-D245-0240-878E-CFB172C98ECA}" dt="2020-09-24T10:53:02.864" v="31345" actId="20577"/>
          <ac:spMkLst>
            <pc:docMk/>
            <pc:sldMk cId="3910355434" sldId="451"/>
            <ac:spMk id="12" creationId="{F4245841-CFEC-A747-B7FD-B4C197569117}"/>
          </ac:spMkLst>
        </pc:spChg>
        <pc:spChg chg="add del mod">
          <ac:chgData name="Nane Kratzke" userId="971be13ff4ee5ef6" providerId="LiveId" clId="{19075A5A-D245-0240-878E-CFB172C98ECA}" dt="2020-09-24T15:30:24.060" v="39233" actId="478"/>
          <ac:spMkLst>
            <pc:docMk/>
            <pc:sldMk cId="3910355434" sldId="451"/>
            <ac:spMk id="13" creationId="{0FD99A99-B784-1448-B3F1-03B377E5343E}"/>
          </ac:spMkLst>
        </pc:spChg>
        <pc:spChg chg="add mod">
          <ac:chgData name="Nane Kratzke" userId="971be13ff4ee5ef6" providerId="LiveId" clId="{19075A5A-D245-0240-878E-CFB172C98ECA}" dt="2020-09-24T15:30:27.007" v="39235" actId="1038"/>
          <ac:spMkLst>
            <pc:docMk/>
            <pc:sldMk cId="3910355434" sldId="451"/>
            <ac:spMk id="14" creationId="{71F20454-EE89-2A48-B24E-1AE23D2A3CC1}"/>
          </ac:spMkLst>
        </pc:spChg>
      </pc:sldChg>
      <pc:sldChg chg="addSp delSp modSp add mod">
        <pc:chgData name="Nane Kratzke" userId="971be13ff4ee5ef6" providerId="LiveId" clId="{19075A5A-D245-0240-878E-CFB172C98ECA}" dt="2020-09-23T14:59:27.156" v="28144" actId="404"/>
        <pc:sldMkLst>
          <pc:docMk/>
          <pc:sldMk cId="924658392" sldId="452"/>
        </pc:sldMkLst>
        <pc:spChg chg="mod">
          <ac:chgData name="Nane Kratzke" userId="971be13ff4ee5ef6" providerId="LiveId" clId="{19075A5A-D245-0240-878E-CFB172C98ECA}" dt="2020-09-23T14:59:27.156" v="28144" actId="404"/>
          <ac:spMkLst>
            <pc:docMk/>
            <pc:sldMk cId="924658392" sldId="452"/>
            <ac:spMk id="5" creationId="{0603D732-B420-894B-AB6C-055CB2368AC6}"/>
          </ac:spMkLst>
        </pc:spChg>
        <pc:picChg chg="add del mod">
          <ac:chgData name="Nane Kratzke" userId="971be13ff4ee5ef6" providerId="LiveId" clId="{19075A5A-D245-0240-878E-CFB172C98ECA}" dt="2020-09-23T14:30:08.207" v="27363" actId="478"/>
          <ac:picMkLst>
            <pc:docMk/>
            <pc:sldMk cId="924658392" sldId="452"/>
            <ac:picMk id="3" creationId="{791087BB-083B-9E4B-B5A8-6BB0A2A2746A}"/>
          </ac:picMkLst>
        </pc:picChg>
        <pc:picChg chg="del mod">
          <ac:chgData name="Nane Kratzke" userId="971be13ff4ee5ef6" providerId="LiveId" clId="{19075A5A-D245-0240-878E-CFB172C98ECA}" dt="2020-09-23T14:29:10.962" v="27358" actId="478"/>
          <ac:picMkLst>
            <pc:docMk/>
            <pc:sldMk cId="924658392" sldId="452"/>
            <ac:picMk id="1032" creationId="{5B926110-4CE9-364F-995E-8E033B52294D}"/>
          </ac:picMkLst>
        </pc:picChg>
        <pc:picChg chg="add mod">
          <ac:chgData name="Nane Kratzke" userId="971be13ff4ee5ef6" providerId="LiveId" clId="{19075A5A-D245-0240-878E-CFB172C98ECA}" dt="2020-09-23T14:30:57.712" v="27368" actId="14100"/>
          <ac:picMkLst>
            <pc:docMk/>
            <pc:sldMk cId="924658392" sldId="452"/>
            <ac:picMk id="2050" creationId="{C92F31AD-D064-7347-9EE6-D3E3CED31B43}"/>
          </ac:picMkLst>
        </pc:picChg>
      </pc:sldChg>
      <pc:sldChg chg="addSp delSp modSp add mod">
        <pc:chgData name="Nane Kratzke" userId="971be13ff4ee5ef6" providerId="LiveId" clId="{19075A5A-D245-0240-878E-CFB172C98ECA}" dt="2020-09-24T09:22:37.964" v="28299" actId="1076"/>
        <pc:sldMkLst>
          <pc:docMk/>
          <pc:sldMk cId="1006662412" sldId="453"/>
        </pc:sldMkLst>
        <pc:spChg chg="del">
          <ac:chgData name="Nane Kratzke" userId="971be13ff4ee5ef6" providerId="LiveId" clId="{19075A5A-D245-0240-878E-CFB172C98ECA}" dt="2020-09-24T09:16:41.503" v="28207" actId="21"/>
          <ac:spMkLst>
            <pc:docMk/>
            <pc:sldMk cId="1006662412" sldId="453"/>
            <ac:spMk id="4" creationId="{1A54BDE3-089A-B947-B36C-1DA2EA047FE2}"/>
          </ac:spMkLst>
        </pc:spChg>
        <pc:spChg chg="mod">
          <ac:chgData name="Nane Kratzke" userId="971be13ff4ee5ef6" providerId="LiveId" clId="{19075A5A-D245-0240-878E-CFB172C98ECA}" dt="2020-09-24T09:22:37.964" v="28299" actId="1076"/>
          <ac:spMkLst>
            <pc:docMk/>
            <pc:sldMk cId="1006662412" sldId="453"/>
            <ac:spMk id="8" creationId="{17A49567-6F8B-AD4E-AA7C-57FEE52C771D}"/>
          </ac:spMkLst>
        </pc:spChg>
        <pc:spChg chg="mod">
          <ac:chgData name="Nane Kratzke" userId="971be13ff4ee5ef6" providerId="LiveId" clId="{19075A5A-D245-0240-878E-CFB172C98ECA}" dt="2020-09-24T09:22:37.964" v="28299" actId="1076"/>
          <ac:spMkLst>
            <pc:docMk/>
            <pc:sldMk cId="1006662412" sldId="453"/>
            <ac:spMk id="9" creationId="{7E39AC3C-D7D5-3F4B-8ECD-B5251D5C44B1}"/>
          </ac:spMkLst>
        </pc:spChg>
        <pc:spChg chg="mod">
          <ac:chgData name="Nane Kratzke" userId="971be13ff4ee5ef6" providerId="LiveId" clId="{19075A5A-D245-0240-878E-CFB172C98ECA}" dt="2020-09-24T09:22:37.964" v="28299" actId="1076"/>
          <ac:spMkLst>
            <pc:docMk/>
            <pc:sldMk cId="1006662412" sldId="453"/>
            <ac:spMk id="10" creationId="{B4195300-5C3F-E44B-B320-1C847BE6087E}"/>
          </ac:spMkLst>
        </pc:spChg>
        <pc:spChg chg="add del mod">
          <ac:chgData name="Nane Kratzke" userId="971be13ff4ee5ef6" providerId="LiveId" clId="{19075A5A-D245-0240-878E-CFB172C98ECA}" dt="2020-09-24T09:16:44.646" v="28208" actId="478"/>
          <ac:spMkLst>
            <pc:docMk/>
            <pc:sldMk cId="1006662412" sldId="453"/>
            <ac:spMk id="12" creationId="{EC06C2B4-BB63-DD44-B4BC-2F15523D8195}"/>
          </ac:spMkLst>
        </pc:spChg>
        <pc:picChg chg="del">
          <ac:chgData name="Nane Kratzke" userId="971be13ff4ee5ef6" providerId="LiveId" clId="{19075A5A-D245-0240-878E-CFB172C98ECA}" dt="2020-09-24T09:16:36.243" v="28206" actId="478"/>
          <ac:picMkLst>
            <pc:docMk/>
            <pc:sldMk cId="1006662412" sldId="453"/>
            <ac:picMk id="11" creationId="{9E13CA18-765E-434F-9592-6A89336A66FA}"/>
          </ac:picMkLst>
        </pc:picChg>
      </pc:sldChg>
      <pc:sldChg chg="addSp delSp modSp add mod ord">
        <pc:chgData name="Nane Kratzke" userId="971be13ff4ee5ef6" providerId="LiveId" clId="{19075A5A-D245-0240-878E-CFB172C98ECA}" dt="2020-09-24T12:30:45.017" v="32870" actId="20578"/>
        <pc:sldMkLst>
          <pc:docMk/>
          <pc:sldMk cId="373954280" sldId="454"/>
        </pc:sldMkLst>
        <pc:spChg chg="mod">
          <ac:chgData name="Nane Kratzke" userId="971be13ff4ee5ef6" providerId="LiveId" clId="{19075A5A-D245-0240-878E-CFB172C98ECA}" dt="2020-09-24T11:33:30.960" v="32829" actId="20577"/>
          <ac:spMkLst>
            <pc:docMk/>
            <pc:sldMk cId="373954280" sldId="454"/>
            <ac:spMk id="2" creationId="{27F96E4A-8FCA-0045-85BD-E7BEE88BAD31}"/>
          </ac:spMkLst>
        </pc:spChg>
        <pc:spChg chg="mod">
          <ac:chgData name="Nane Kratzke" userId="971be13ff4ee5ef6" providerId="LiveId" clId="{19075A5A-D245-0240-878E-CFB172C98ECA}" dt="2020-09-24T12:29:50.095" v="32869" actId="20577"/>
          <ac:spMkLst>
            <pc:docMk/>
            <pc:sldMk cId="373954280" sldId="454"/>
            <ac:spMk id="3" creationId="{4CD0DCFD-1430-4F41-B180-3A20DEBF24F2}"/>
          </ac:spMkLst>
        </pc:spChg>
        <pc:spChg chg="del">
          <ac:chgData name="Nane Kratzke" userId="971be13ff4ee5ef6" providerId="LiveId" clId="{19075A5A-D245-0240-878E-CFB172C98ECA}" dt="2020-09-24T09:38:49.074" v="29035" actId="478"/>
          <ac:spMkLst>
            <pc:docMk/>
            <pc:sldMk cId="373954280" sldId="454"/>
            <ac:spMk id="4" creationId="{3489061E-0E7E-4040-947F-D53EBA5EA030}"/>
          </ac:spMkLst>
        </pc:spChg>
        <pc:spChg chg="del">
          <ac:chgData name="Nane Kratzke" userId="971be13ff4ee5ef6" providerId="LiveId" clId="{19075A5A-D245-0240-878E-CFB172C98ECA}" dt="2020-09-24T09:38:53.063" v="29037" actId="478"/>
          <ac:spMkLst>
            <pc:docMk/>
            <pc:sldMk cId="373954280" sldId="454"/>
            <ac:spMk id="6" creationId="{DC23A317-8C8B-0A45-BB69-6EAE14A5E679}"/>
          </ac:spMkLst>
        </pc:spChg>
        <pc:spChg chg="mod">
          <ac:chgData name="Nane Kratzke" userId="971be13ff4ee5ef6" providerId="LiveId" clId="{19075A5A-D245-0240-878E-CFB172C98ECA}" dt="2020-09-24T10:04:41.153" v="30145" actId="20577"/>
          <ac:spMkLst>
            <pc:docMk/>
            <pc:sldMk cId="373954280" sldId="454"/>
            <ac:spMk id="7" creationId="{1BA770B5-D7F0-4C4F-9DFC-244C02DB1D75}"/>
          </ac:spMkLst>
        </pc:spChg>
        <pc:spChg chg="add del mod">
          <ac:chgData name="Nane Kratzke" userId="971be13ff4ee5ef6" providerId="LiveId" clId="{19075A5A-D245-0240-878E-CFB172C98ECA}" dt="2020-09-24T09:38:51.028" v="29036" actId="478"/>
          <ac:spMkLst>
            <pc:docMk/>
            <pc:sldMk cId="373954280" sldId="454"/>
            <ac:spMk id="9" creationId="{2030279F-8051-4740-921B-3F591EADDF3E}"/>
          </ac:spMkLst>
        </pc:spChg>
        <pc:spChg chg="add mod">
          <ac:chgData name="Nane Kratzke" userId="971be13ff4ee5ef6" providerId="LiveId" clId="{19075A5A-D245-0240-878E-CFB172C98ECA}" dt="2020-09-24T09:59:16.396" v="29940" actId="207"/>
          <ac:spMkLst>
            <pc:docMk/>
            <pc:sldMk cId="373954280" sldId="454"/>
            <ac:spMk id="10" creationId="{07B2CEF7-C162-494C-80BF-5DF76C794BDC}"/>
          </ac:spMkLst>
        </pc:spChg>
        <pc:spChg chg="add mod">
          <ac:chgData name="Nane Kratzke" userId="971be13ff4ee5ef6" providerId="LiveId" clId="{19075A5A-D245-0240-878E-CFB172C98ECA}" dt="2020-09-24T09:56:26.512" v="29814" actId="207"/>
          <ac:spMkLst>
            <pc:docMk/>
            <pc:sldMk cId="373954280" sldId="454"/>
            <ac:spMk id="11" creationId="{38BDE233-85AE-DE47-B38B-1A779C5611ED}"/>
          </ac:spMkLst>
        </pc:spChg>
      </pc:sldChg>
      <pc:sldChg chg="addSp delSp modSp add mod">
        <pc:chgData name="Nane Kratzke" userId="971be13ff4ee5ef6" providerId="LiveId" clId="{19075A5A-D245-0240-878E-CFB172C98ECA}" dt="2020-09-24T15:30:34.057" v="39236" actId="478"/>
        <pc:sldMkLst>
          <pc:docMk/>
          <pc:sldMk cId="1244584995" sldId="455"/>
        </pc:sldMkLst>
        <pc:spChg chg="mod">
          <ac:chgData name="Nane Kratzke" userId="971be13ff4ee5ef6" providerId="LiveId" clId="{19075A5A-D245-0240-878E-CFB172C98ECA}" dt="2020-09-24T11:18:44.307" v="32180" actId="20577"/>
          <ac:spMkLst>
            <pc:docMk/>
            <pc:sldMk cId="1244584995" sldId="455"/>
            <ac:spMk id="3" creationId="{70FD5CC4-433A-D244-BD96-784F051971AB}"/>
          </ac:spMkLst>
        </pc:spChg>
        <pc:spChg chg="mod">
          <ac:chgData name="Nane Kratzke" userId="971be13ff4ee5ef6" providerId="LiveId" clId="{19075A5A-D245-0240-878E-CFB172C98ECA}" dt="2020-09-24T11:31:47.410" v="32807" actId="14100"/>
          <ac:spMkLst>
            <pc:docMk/>
            <pc:sldMk cId="1244584995" sldId="455"/>
            <ac:spMk id="4" creationId="{F0CD1664-DBCC-C74D-9633-64879A86863D}"/>
          </ac:spMkLst>
        </pc:spChg>
        <pc:spChg chg="del">
          <ac:chgData name="Nane Kratzke" userId="971be13ff4ee5ef6" providerId="LiveId" clId="{19075A5A-D245-0240-878E-CFB172C98ECA}" dt="2020-09-24T10:58:37.625" v="31592" actId="478"/>
          <ac:spMkLst>
            <pc:docMk/>
            <pc:sldMk cId="1244584995" sldId="455"/>
            <ac:spMk id="6" creationId="{F22A5E28-6931-7F49-AC64-D847B1C45F4A}"/>
          </ac:spMkLst>
        </pc:spChg>
        <pc:spChg chg="del">
          <ac:chgData name="Nane Kratzke" userId="971be13ff4ee5ef6" providerId="LiveId" clId="{19075A5A-D245-0240-878E-CFB172C98ECA}" dt="2020-09-24T10:58:35.723" v="31591" actId="478"/>
          <ac:spMkLst>
            <pc:docMk/>
            <pc:sldMk cId="1244584995" sldId="455"/>
            <ac:spMk id="7" creationId="{200E1EA4-70E1-4340-8162-619247912F0A}"/>
          </ac:spMkLst>
        </pc:spChg>
        <pc:spChg chg="mod">
          <ac:chgData name="Nane Kratzke" userId="971be13ff4ee5ef6" providerId="LiveId" clId="{19075A5A-D245-0240-878E-CFB172C98ECA}" dt="2020-09-24T11:31:59.923" v="32808" actId="1076"/>
          <ac:spMkLst>
            <pc:docMk/>
            <pc:sldMk cId="1244584995" sldId="455"/>
            <ac:spMk id="8" creationId="{30724CDC-D664-5F4E-AED4-E62056BF2E63}"/>
          </ac:spMkLst>
        </pc:spChg>
        <pc:spChg chg="add mod">
          <ac:chgData name="Nane Kratzke" userId="971be13ff4ee5ef6" providerId="LiveId" clId="{19075A5A-D245-0240-878E-CFB172C98ECA}" dt="2020-09-24T11:31:59.923" v="32808" actId="1076"/>
          <ac:spMkLst>
            <pc:docMk/>
            <pc:sldMk cId="1244584995" sldId="455"/>
            <ac:spMk id="9" creationId="{E211F464-1A88-E842-8DB0-FF24DF1E49A7}"/>
          </ac:spMkLst>
        </pc:spChg>
        <pc:spChg chg="del">
          <ac:chgData name="Nane Kratzke" userId="971be13ff4ee5ef6" providerId="LiveId" clId="{19075A5A-D245-0240-878E-CFB172C98ECA}" dt="2020-09-24T10:58:43.069" v="31593" actId="478"/>
          <ac:spMkLst>
            <pc:docMk/>
            <pc:sldMk cId="1244584995" sldId="455"/>
            <ac:spMk id="10" creationId="{CC417DC9-1228-6D4F-BDC6-45A7DA0F1CC5}"/>
          </ac:spMkLst>
        </pc:spChg>
        <pc:spChg chg="del">
          <ac:chgData name="Nane Kratzke" userId="971be13ff4ee5ef6" providerId="LiveId" clId="{19075A5A-D245-0240-878E-CFB172C98ECA}" dt="2020-09-24T10:58:46.264" v="31594" actId="478"/>
          <ac:spMkLst>
            <pc:docMk/>
            <pc:sldMk cId="1244584995" sldId="455"/>
            <ac:spMk id="11" creationId="{9A9C5144-586A-9947-94F6-B41C0E347F99}"/>
          </ac:spMkLst>
        </pc:spChg>
        <pc:spChg chg="del">
          <ac:chgData name="Nane Kratzke" userId="971be13ff4ee5ef6" providerId="LiveId" clId="{19075A5A-D245-0240-878E-CFB172C98ECA}" dt="2020-09-24T10:58:49.243" v="31595" actId="478"/>
          <ac:spMkLst>
            <pc:docMk/>
            <pc:sldMk cId="1244584995" sldId="455"/>
            <ac:spMk id="12" creationId="{F4245841-CFEC-A747-B7FD-B4C197569117}"/>
          </ac:spMkLst>
        </pc:spChg>
        <pc:spChg chg="add del mod">
          <ac:chgData name="Nane Kratzke" userId="971be13ff4ee5ef6" providerId="LiveId" clId="{19075A5A-D245-0240-878E-CFB172C98ECA}" dt="2020-09-24T11:18:28.505" v="32166" actId="478"/>
          <ac:spMkLst>
            <pc:docMk/>
            <pc:sldMk cId="1244584995" sldId="455"/>
            <ac:spMk id="13" creationId="{611F960B-D013-7349-A113-05AE8ADF5657}"/>
          </ac:spMkLst>
        </pc:spChg>
        <pc:spChg chg="add del mod">
          <ac:chgData name="Nane Kratzke" userId="971be13ff4ee5ef6" providerId="LiveId" clId="{19075A5A-D245-0240-878E-CFB172C98ECA}" dt="2020-09-24T11:18:30.766" v="32167" actId="478"/>
          <ac:spMkLst>
            <pc:docMk/>
            <pc:sldMk cId="1244584995" sldId="455"/>
            <ac:spMk id="14" creationId="{71931BF3-7557-F84C-827A-7561692B3A62}"/>
          </ac:spMkLst>
        </pc:spChg>
        <pc:spChg chg="add del mod">
          <ac:chgData name="Nane Kratzke" userId="971be13ff4ee5ef6" providerId="LiveId" clId="{19075A5A-D245-0240-878E-CFB172C98ECA}" dt="2020-09-24T15:30:34.057" v="39236" actId="478"/>
          <ac:spMkLst>
            <pc:docMk/>
            <pc:sldMk cId="1244584995" sldId="455"/>
            <ac:spMk id="15" creationId="{13E887D1-BDC3-2D47-8E7D-7ECD58ADF4A2}"/>
          </ac:spMkLst>
        </pc:spChg>
        <pc:spChg chg="add mod">
          <ac:chgData name="Nane Kratzke" userId="971be13ff4ee5ef6" providerId="LiveId" clId="{19075A5A-D245-0240-878E-CFB172C98ECA}" dt="2020-09-24T11:31:47.410" v="32807" actId="14100"/>
          <ac:spMkLst>
            <pc:docMk/>
            <pc:sldMk cId="1244584995" sldId="455"/>
            <ac:spMk id="16" creationId="{214D969A-24AA-984A-8275-E3C2419DBA35}"/>
          </ac:spMkLst>
        </pc:spChg>
        <pc:spChg chg="add mod">
          <ac:chgData name="Nane Kratzke" userId="971be13ff4ee5ef6" providerId="LiveId" clId="{19075A5A-D245-0240-878E-CFB172C98ECA}" dt="2020-09-24T11:31:59.923" v="32808" actId="1076"/>
          <ac:spMkLst>
            <pc:docMk/>
            <pc:sldMk cId="1244584995" sldId="455"/>
            <ac:spMk id="17" creationId="{8BC0639F-83C1-5342-B1DB-460515194E19}"/>
          </ac:spMkLst>
        </pc:spChg>
        <pc:spChg chg="add mod">
          <ac:chgData name="Nane Kratzke" userId="971be13ff4ee5ef6" providerId="LiveId" clId="{19075A5A-D245-0240-878E-CFB172C98ECA}" dt="2020-09-24T11:31:59.923" v="32808" actId="1076"/>
          <ac:spMkLst>
            <pc:docMk/>
            <pc:sldMk cId="1244584995" sldId="455"/>
            <ac:spMk id="18" creationId="{43447485-7B02-6646-A612-3F485CB25F8C}"/>
          </ac:spMkLst>
        </pc:spChg>
        <pc:spChg chg="add mod">
          <ac:chgData name="Nane Kratzke" userId="971be13ff4ee5ef6" providerId="LiveId" clId="{19075A5A-D245-0240-878E-CFB172C98ECA}" dt="2020-09-24T12:36:52.038" v="32944" actId="20577"/>
          <ac:spMkLst>
            <pc:docMk/>
            <pc:sldMk cId="1244584995" sldId="455"/>
            <ac:spMk id="19" creationId="{B9ED78D5-9780-7A49-9D3D-45EE0AA9D949}"/>
          </ac:spMkLst>
        </pc:spChg>
      </pc:sldChg>
      <pc:sldChg chg="addSp delSp modSp add mod">
        <pc:chgData name="Nane Kratzke" userId="971be13ff4ee5ef6" providerId="LiveId" clId="{19075A5A-D245-0240-878E-CFB172C98ECA}" dt="2020-09-24T15:30:38.707" v="39237" actId="478"/>
        <pc:sldMkLst>
          <pc:docMk/>
          <pc:sldMk cId="4052141016" sldId="456"/>
        </pc:sldMkLst>
        <pc:spChg chg="mod">
          <ac:chgData name="Nane Kratzke" userId="971be13ff4ee5ef6" providerId="LiveId" clId="{19075A5A-D245-0240-878E-CFB172C98ECA}" dt="2020-09-24T11:13:03.112" v="32093" actId="20577"/>
          <ac:spMkLst>
            <pc:docMk/>
            <pc:sldMk cId="4052141016" sldId="456"/>
            <ac:spMk id="3" creationId="{70FD5CC4-433A-D244-BD96-784F051971AB}"/>
          </ac:spMkLst>
        </pc:spChg>
        <pc:spChg chg="del">
          <ac:chgData name="Nane Kratzke" userId="971be13ff4ee5ef6" providerId="LiveId" clId="{19075A5A-D245-0240-878E-CFB172C98ECA}" dt="2020-09-24T11:13:06.494" v="32094" actId="478"/>
          <ac:spMkLst>
            <pc:docMk/>
            <pc:sldMk cId="4052141016" sldId="456"/>
            <ac:spMk id="4" creationId="{F0CD1664-DBCC-C74D-9633-64879A86863D}"/>
          </ac:spMkLst>
        </pc:spChg>
        <pc:spChg chg="add del mod">
          <ac:chgData name="Nane Kratzke" userId="971be13ff4ee5ef6" providerId="LiveId" clId="{19075A5A-D245-0240-878E-CFB172C98ECA}" dt="2020-09-24T11:13:09.254" v="32095" actId="478"/>
          <ac:spMkLst>
            <pc:docMk/>
            <pc:sldMk cId="4052141016" sldId="456"/>
            <ac:spMk id="7" creationId="{11AFDB8C-85F3-0040-8561-8ABA3DD627A5}"/>
          </ac:spMkLst>
        </pc:spChg>
        <pc:spChg chg="del">
          <ac:chgData name="Nane Kratzke" userId="971be13ff4ee5ef6" providerId="LiveId" clId="{19075A5A-D245-0240-878E-CFB172C98ECA}" dt="2020-09-24T11:13:11.303" v="32096" actId="478"/>
          <ac:spMkLst>
            <pc:docMk/>
            <pc:sldMk cId="4052141016" sldId="456"/>
            <ac:spMk id="8" creationId="{30724CDC-D664-5F4E-AED4-E62056BF2E63}"/>
          </ac:spMkLst>
        </pc:spChg>
        <pc:spChg chg="del">
          <ac:chgData name="Nane Kratzke" userId="971be13ff4ee5ef6" providerId="LiveId" clId="{19075A5A-D245-0240-878E-CFB172C98ECA}" dt="2020-09-24T11:13:13.642" v="32097" actId="478"/>
          <ac:spMkLst>
            <pc:docMk/>
            <pc:sldMk cId="4052141016" sldId="456"/>
            <ac:spMk id="9" creationId="{E211F464-1A88-E842-8DB0-FF24DF1E49A7}"/>
          </ac:spMkLst>
        </pc:spChg>
        <pc:spChg chg="mod">
          <ac:chgData name="Nane Kratzke" userId="971be13ff4ee5ef6" providerId="LiveId" clId="{19075A5A-D245-0240-878E-CFB172C98ECA}" dt="2020-09-24T11:18:04.803" v="32165" actId="948"/>
          <ac:spMkLst>
            <pc:docMk/>
            <pc:sldMk cId="4052141016" sldId="456"/>
            <ac:spMk id="13" creationId="{611F960B-D013-7349-A113-05AE8ADF5657}"/>
          </ac:spMkLst>
        </pc:spChg>
        <pc:spChg chg="mod">
          <ac:chgData name="Nane Kratzke" userId="971be13ff4ee5ef6" providerId="LiveId" clId="{19075A5A-D245-0240-878E-CFB172C98ECA}" dt="2020-09-24T11:17:45.037" v="32164" actId="948"/>
          <ac:spMkLst>
            <pc:docMk/>
            <pc:sldMk cId="4052141016" sldId="456"/>
            <ac:spMk id="14" creationId="{71931BF3-7557-F84C-827A-7561692B3A62}"/>
          </ac:spMkLst>
        </pc:spChg>
        <pc:spChg chg="del">
          <ac:chgData name="Nane Kratzke" userId="971be13ff4ee5ef6" providerId="LiveId" clId="{19075A5A-D245-0240-878E-CFB172C98ECA}" dt="2020-09-24T15:30:38.707" v="39237" actId="478"/>
          <ac:spMkLst>
            <pc:docMk/>
            <pc:sldMk cId="4052141016" sldId="456"/>
            <ac:spMk id="15" creationId="{13E887D1-BDC3-2D47-8E7D-7ECD58ADF4A2}"/>
          </ac:spMkLst>
        </pc:spChg>
        <pc:spChg chg="add mod">
          <ac:chgData name="Nane Kratzke" userId="971be13ff4ee5ef6" providerId="LiveId" clId="{19075A5A-D245-0240-878E-CFB172C98ECA}" dt="2020-09-24T12:37:34.689" v="32981" actId="20577"/>
          <ac:spMkLst>
            <pc:docMk/>
            <pc:sldMk cId="4052141016" sldId="456"/>
            <ac:spMk id="16" creationId="{4D5FDDAB-2087-9041-A77E-205C8C20670F}"/>
          </ac:spMkLst>
        </pc:spChg>
      </pc:sldChg>
      <pc:sldChg chg="addSp delSp modSp add mod ord">
        <pc:chgData name="Nane Kratzke" userId="971be13ff4ee5ef6" providerId="LiveId" clId="{19075A5A-D245-0240-878E-CFB172C98ECA}" dt="2020-09-24T15:51:45.269" v="39611" actId="20577"/>
        <pc:sldMkLst>
          <pc:docMk/>
          <pc:sldMk cId="1807440968" sldId="457"/>
        </pc:sldMkLst>
        <pc:spChg chg="mod">
          <ac:chgData name="Nane Kratzke" userId="971be13ff4ee5ef6" providerId="LiveId" clId="{19075A5A-D245-0240-878E-CFB172C98ECA}" dt="2020-09-24T12:42:48.934" v="33020" actId="20577"/>
          <ac:spMkLst>
            <pc:docMk/>
            <pc:sldMk cId="1807440968" sldId="457"/>
            <ac:spMk id="3" creationId="{4CD0DCFD-1430-4F41-B180-3A20DEBF24F2}"/>
          </ac:spMkLst>
        </pc:spChg>
        <pc:spChg chg="del">
          <ac:chgData name="Nane Kratzke" userId="971be13ff4ee5ef6" providerId="LiveId" clId="{19075A5A-D245-0240-878E-CFB172C98ECA}" dt="2020-09-24T12:46:22.076" v="33147" actId="478"/>
          <ac:spMkLst>
            <pc:docMk/>
            <pc:sldMk cId="1807440968" sldId="457"/>
            <ac:spMk id="4" creationId="{3489061E-0E7E-4040-947F-D53EBA5EA030}"/>
          </ac:spMkLst>
        </pc:spChg>
        <pc:spChg chg="mod">
          <ac:chgData name="Nane Kratzke" userId="971be13ff4ee5ef6" providerId="LiveId" clId="{19075A5A-D245-0240-878E-CFB172C98ECA}" dt="2020-09-24T15:50:57.153" v="39593" actId="1076"/>
          <ac:spMkLst>
            <pc:docMk/>
            <pc:sldMk cId="1807440968" sldId="457"/>
            <ac:spMk id="6" creationId="{1F852C1E-C1EC-D34F-8AE9-1BB5BBE393BE}"/>
          </ac:spMkLst>
        </pc:spChg>
        <pc:spChg chg="add mod">
          <ac:chgData name="Nane Kratzke" userId="971be13ff4ee5ef6" providerId="LiveId" clId="{19075A5A-D245-0240-878E-CFB172C98ECA}" dt="2020-09-24T15:50:57.153" v="39593" actId="1076"/>
          <ac:spMkLst>
            <pc:docMk/>
            <pc:sldMk cId="1807440968" sldId="457"/>
            <ac:spMk id="7" creationId="{11296CE6-2FB1-9E48-9906-23D98A961623}"/>
          </ac:spMkLst>
        </pc:spChg>
        <pc:spChg chg="add mod">
          <ac:chgData name="Nane Kratzke" userId="971be13ff4ee5ef6" providerId="LiveId" clId="{19075A5A-D245-0240-878E-CFB172C98ECA}" dt="2020-09-24T15:50:57.153" v="39593" actId="1076"/>
          <ac:spMkLst>
            <pc:docMk/>
            <pc:sldMk cId="1807440968" sldId="457"/>
            <ac:spMk id="8" creationId="{FB9CDDCE-746F-FD40-8726-8B61C5369E5C}"/>
          </ac:spMkLst>
        </pc:spChg>
        <pc:spChg chg="add mod">
          <ac:chgData name="Nane Kratzke" userId="971be13ff4ee5ef6" providerId="LiveId" clId="{19075A5A-D245-0240-878E-CFB172C98ECA}" dt="2020-09-24T15:51:45.269" v="39611" actId="20577"/>
          <ac:spMkLst>
            <pc:docMk/>
            <pc:sldMk cId="1807440968" sldId="457"/>
            <ac:spMk id="9" creationId="{53A8B2ED-3529-2046-85A2-F960DCE23BD2}"/>
          </ac:spMkLst>
        </pc:spChg>
        <pc:spChg chg="add mod">
          <ac:chgData name="Nane Kratzke" userId="971be13ff4ee5ef6" providerId="LiveId" clId="{19075A5A-D245-0240-878E-CFB172C98ECA}" dt="2020-09-24T15:50:57.153" v="39593" actId="1076"/>
          <ac:spMkLst>
            <pc:docMk/>
            <pc:sldMk cId="1807440968" sldId="457"/>
            <ac:spMk id="10" creationId="{3EDEB94A-EC07-5A49-99D9-E26267B7BC12}"/>
          </ac:spMkLst>
        </pc:spChg>
        <pc:spChg chg="add mod">
          <ac:chgData name="Nane Kratzke" userId="971be13ff4ee5ef6" providerId="LiveId" clId="{19075A5A-D245-0240-878E-CFB172C98ECA}" dt="2020-09-24T15:27:16.011" v="39212" actId="1037"/>
          <ac:spMkLst>
            <pc:docMk/>
            <pc:sldMk cId="1807440968" sldId="457"/>
            <ac:spMk id="11" creationId="{A304CA34-010F-C441-ADD4-44F18F02685D}"/>
          </ac:spMkLst>
        </pc:spChg>
      </pc:sldChg>
      <pc:sldChg chg="addSp modSp add mod">
        <pc:chgData name="Nane Kratzke" userId="971be13ff4ee5ef6" providerId="LiveId" clId="{19075A5A-D245-0240-878E-CFB172C98ECA}" dt="2020-09-24T14:11:32.909" v="37059" actId="20577"/>
        <pc:sldMkLst>
          <pc:docMk/>
          <pc:sldMk cId="4067627198" sldId="458"/>
        </pc:sldMkLst>
        <pc:spChg chg="mod">
          <ac:chgData name="Nane Kratzke" userId="971be13ff4ee5ef6" providerId="LiveId" clId="{19075A5A-D245-0240-878E-CFB172C98ECA}" dt="2020-09-24T13:06:57.955" v="34357" actId="20577"/>
          <ac:spMkLst>
            <pc:docMk/>
            <pc:sldMk cId="4067627198" sldId="458"/>
            <ac:spMk id="3" creationId="{4CD0DCFD-1430-4F41-B180-3A20DEBF24F2}"/>
          </ac:spMkLst>
        </pc:spChg>
        <pc:spChg chg="mod">
          <ac:chgData name="Nane Kratzke" userId="971be13ff4ee5ef6" providerId="LiveId" clId="{19075A5A-D245-0240-878E-CFB172C98ECA}" dt="2020-09-24T14:11:32.909" v="37059" actId="20577"/>
          <ac:spMkLst>
            <pc:docMk/>
            <pc:sldMk cId="4067627198" sldId="458"/>
            <ac:spMk id="4" creationId="{3489061E-0E7E-4040-947F-D53EBA5EA030}"/>
          </ac:spMkLst>
        </pc:spChg>
        <pc:spChg chg="mod">
          <ac:chgData name="Nane Kratzke" userId="971be13ff4ee5ef6" providerId="LiveId" clId="{19075A5A-D245-0240-878E-CFB172C98ECA}" dt="2020-09-24T13:59:20.992" v="36424" actId="1076"/>
          <ac:spMkLst>
            <pc:docMk/>
            <pc:sldMk cId="4067627198" sldId="458"/>
            <ac:spMk id="6" creationId="{1F852C1E-C1EC-D34F-8AE9-1BB5BBE393BE}"/>
          </ac:spMkLst>
        </pc:spChg>
        <pc:spChg chg="add mod">
          <ac:chgData name="Nane Kratzke" userId="971be13ff4ee5ef6" providerId="LiveId" clId="{19075A5A-D245-0240-878E-CFB172C98ECA}" dt="2020-09-24T14:07:44.096" v="36942" actId="20577"/>
          <ac:spMkLst>
            <pc:docMk/>
            <pc:sldMk cId="4067627198" sldId="458"/>
            <ac:spMk id="7" creationId="{4C9AA184-297C-BE4F-ADE4-8DA7CEEF71DD}"/>
          </ac:spMkLst>
        </pc:spChg>
        <pc:spChg chg="add mod">
          <ac:chgData name="Nane Kratzke" userId="971be13ff4ee5ef6" providerId="LiveId" clId="{19075A5A-D245-0240-878E-CFB172C98ECA}" dt="2020-09-24T14:08:28.448" v="36967" actId="20577"/>
          <ac:spMkLst>
            <pc:docMk/>
            <pc:sldMk cId="4067627198" sldId="458"/>
            <ac:spMk id="8" creationId="{23FADF5D-07A4-DC49-BA41-1540DD4939A1}"/>
          </ac:spMkLst>
        </pc:spChg>
      </pc:sldChg>
      <pc:sldChg chg="addSp modSp add mod">
        <pc:chgData name="Nane Kratzke" userId="971be13ff4ee5ef6" providerId="LiveId" clId="{19075A5A-D245-0240-878E-CFB172C98ECA}" dt="2020-09-24T13:42:20.811" v="36241" actId="20577"/>
        <pc:sldMkLst>
          <pc:docMk/>
          <pc:sldMk cId="4209971302" sldId="459"/>
        </pc:sldMkLst>
        <pc:spChg chg="mod">
          <ac:chgData name="Nane Kratzke" userId="971be13ff4ee5ef6" providerId="LiveId" clId="{19075A5A-D245-0240-878E-CFB172C98ECA}" dt="2020-09-24T13:21:05.254" v="35088" actId="20577"/>
          <ac:spMkLst>
            <pc:docMk/>
            <pc:sldMk cId="4209971302" sldId="459"/>
            <ac:spMk id="3" creationId="{4CD0DCFD-1430-4F41-B180-3A20DEBF24F2}"/>
          </ac:spMkLst>
        </pc:spChg>
        <pc:spChg chg="mod">
          <ac:chgData name="Nane Kratzke" userId="971be13ff4ee5ef6" providerId="LiveId" clId="{19075A5A-D245-0240-878E-CFB172C98ECA}" dt="2020-09-24T13:40:21.289" v="36010" actId="14100"/>
          <ac:spMkLst>
            <pc:docMk/>
            <pc:sldMk cId="4209971302" sldId="459"/>
            <ac:spMk id="4" creationId="{3489061E-0E7E-4040-947F-D53EBA5EA030}"/>
          </ac:spMkLst>
        </pc:spChg>
        <pc:spChg chg="mod">
          <ac:chgData name="Nane Kratzke" userId="971be13ff4ee5ef6" providerId="LiveId" clId="{19075A5A-D245-0240-878E-CFB172C98ECA}" dt="2020-09-24T13:40:32.842" v="36013" actId="1076"/>
          <ac:spMkLst>
            <pc:docMk/>
            <pc:sldMk cId="4209971302" sldId="459"/>
            <ac:spMk id="6" creationId="{1F852C1E-C1EC-D34F-8AE9-1BB5BBE393BE}"/>
          </ac:spMkLst>
        </pc:spChg>
        <pc:spChg chg="add mod">
          <ac:chgData name="Nane Kratzke" userId="971be13ff4ee5ef6" providerId="LiveId" clId="{19075A5A-D245-0240-878E-CFB172C98ECA}" dt="2020-09-24T13:40:24.900" v="36011" actId="1076"/>
          <ac:spMkLst>
            <pc:docMk/>
            <pc:sldMk cId="4209971302" sldId="459"/>
            <ac:spMk id="7" creationId="{B46E5149-21B8-6B48-81D7-FA22A1042CAB}"/>
          </ac:spMkLst>
        </pc:spChg>
        <pc:spChg chg="add mod">
          <ac:chgData name="Nane Kratzke" userId="971be13ff4ee5ef6" providerId="LiveId" clId="{19075A5A-D245-0240-878E-CFB172C98ECA}" dt="2020-09-24T13:42:20.811" v="36241" actId="20577"/>
          <ac:spMkLst>
            <pc:docMk/>
            <pc:sldMk cId="4209971302" sldId="459"/>
            <ac:spMk id="8" creationId="{50C2C5FB-8FEF-7D4F-8201-F60ED4F9A5E9}"/>
          </ac:spMkLst>
        </pc:spChg>
      </pc:sldChg>
      <pc:sldChg chg="addSp delSp modSp add mod ord">
        <pc:chgData name="Nane Kratzke" userId="971be13ff4ee5ef6" providerId="LiveId" clId="{19075A5A-D245-0240-878E-CFB172C98ECA}" dt="2020-09-24T15:55:16.849" v="39676" actId="1076"/>
        <pc:sldMkLst>
          <pc:docMk/>
          <pc:sldMk cId="3363336234" sldId="460"/>
        </pc:sldMkLst>
        <pc:spChg chg="mod">
          <ac:chgData name="Nane Kratzke" userId="971be13ff4ee5ef6" providerId="LiveId" clId="{19075A5A-D245-0240-878E-CFB172C98ECA}" dt="2020-09-24T13:08:04.297" v="34370" actId="20577"/>
          <ac:spMkLst>
            <pc:docMk/>
            <pc:sldMk cId="3363336234" sldId="460"/>
            <ac:spMk id="3" creationId="{4CD0DCFD-1430-4F41-B180-3A20DEBF24F2}"/>
          </ac:spMkLst>
        </pc:spChg>
        <pc:spChg chg="mod">
          <ac:chgData name="Nane Kratzke" userId="971be13ff4ee5ef6" providerId="LiveId" clId="{19075A5A-D245-0240-878E-CFB172C98ECA}" dt="2020-09-24T15:53:44.454" v="39664" actId="207"/>
          <ac:spMkLst>
            <pc:docMk/>
            <pc:sldMk cId="3363336234" sldId="460"/>
            <ac:spMk id="4" creationId="{3489061E-0E7E-4040-947F-D53EBA5EA030}"/>
          </ac:spMkLst>
        </pc:spChg>
        <pc:spChg chg="del">
          <ac:chgData name="Nane Kratzke" userId="971be13ff4ee5ef6" providerId="LiveId" clId="{19075A5A-D245-0240-878E-CFB172C98ECA}" dt="2020-09-24T13:32:28.243" v="35768" actId="478"/>
          <ac:spMkLst>
            <pc:docMk/>
            <pc:sldMk cId="3363336234" sldId="460"/>
            <ac:spMk id="6" creationId="{1F852C1E-C1EC-D34F-8AE9-1BB5BBE393BE}"/>
          </ac:spMkLst>
        </pc:spChg>
        <pc:picChg chg="add mod">
          <ac:chgData name="Nane Kratzke" userId="971be13ff4ee5ef6" providerId="LiveId" clId="{19075A5A-D245-0240-878E-CFB172C98ECA}" dt="2020-09-24T15:55:11.337" v="39675" actId="1076"/>
          <ac:picMkLst>
            <pc:docMk/>
            <pc:sldMk cId="3363336234" sldId="460"/>
            <ac:picMk id="7" creationId="{7030F52E-86C7-7941-9166-7E28352DD538}"/>
          </ac:picMkLst>
        </pc:picChg>
        <pc:picChg chg="add mod">
          <ac:chgData name="Nane Kratzke" userId="971be13ff4ee5ef6" providerId="LiveId" clId="{19075A5A-D245-0240-878E-CFB172C98ECA}" dt="2020-09-24T15:55:16.849" v="39676" actId="1076"/>
          <ac:picMkLst>
            <pc:docMk/>
            <pc:sldMk cId="3363336234" sldId="460"/>
            <ac:picMk id="8" creationId="{20E2EC90-1754-0F41-B081-D6C5FDB76B05}"/>
          </ac:picMkLst>
        </pc:picChg>
      </pc:sldChg>
      <pc:sldChg chg="addSp delSp modSp add mod">
        <pc:chgData name="Nane Kratzke" userId="971be13ff4ee5ef6" providerId="LiveId" clId="{19075A5A-D245-0240-878E-CFB172C98ECA}" dt="2020-09-24T14:33:40.385" v="37775" actId="1076"/>
        <pc:sldMkLst>
          <pc:docMk/>
          <pc:sldMk cId="3736819709" sldId="461"/>
        </pc:sldMkLst>
        <pc:spChg chg="mod">
          <ac:chgData name="Nane Kratzke" userId="971be13ff4ee5ef6" providerId="LiveId" clId="{19075A5A-D245-0240-878E-CFB172C98ECA}" dt="2020-09-24T14:24:12.464" v="37094" actId="20577"/>
          <ac:spMkLst>
            <pc:docMk/>
            <pc:sldMk cId="3736819709" sldId="461"/>
            <ac:spMk id="2" creationId="{A4CF4022-BF5C-3940-9B40-C35E57AB4130}"/>
          </ac:spMkLst>
        </pc:spChg>
        <pc:spChg chg="mod">
          <ac:chgData name="Nane Kratzke" userId="971be13ff4ee5ef6" providerId="LiveId" clId="{19075A5A-D245-0240-878E-CFB172C98ECA}" dt="2020-09-24T14:33:40.385" v="37775" actId="1076"/>
          <ac:spMkLst>
            <pc:docMk/>
            <pc:sldMk cId="3736819709" sldId="461"/>
            <ac:spMk id="4" creationId="{1A54BDE3-089A-B947-B36C-1DA2EA047FE2}"/>
          </ac:spMkLst>
        </pc:spChg>
        <pc:spChg chg="mod">
          <ac:chgData name="Nane Kratzke" userId="971be13ff4ee5ef6" providerId="LiveId" clId="{19075A5A-D245-0240-878E-CFB172C98ECA}" dt="2020-09-24T14:31:41.468" v="37716"/>
          <ac:spMkLst>
            <pc:docMk/>
            <pc:sldMk cId="3736819709" sldId="461"/>
            <ac:spMk id="6" creationId="{134688E8-5640-0A4B-8A7A-7CF1F3DE5E6C}"/>
          </ac:spMkLst>
        </pc:spChg>
        <pc:spChg chg="add mod">
          <ac:chgData name="Nane Kratzke" userId="971be13ff4ee5ef6" providerId="LiveId" clId="{19075A5A-D245-0240-878E-CFB172C98ECA}" dt="2020-09-24T14:33:40.385" v="37775" actId="1076"/>
          <ac:spMkLst>
            <pc:docMk/>
            <pc:sldMk cId="3736819709" sldId="461"/>
            <ac:spMk id="7" creationId="{E19634D9-3D1F-4348-8F25-D4E86283C2E3}"/>
          </ac:spMkLst>
        </pc:spChg>
        <pc:spChg chg="mod">
          <ac:chgData name="Nane Kratzke" userId="971be13ff4ee5ef6" providerId="LiveId" clId="{19075A5A-D245-0240-878E-CFB172C98ECA}" dt="2020-09-24T14:33:40.385" v="37775" actId="1076"/>
          <ac:spMkLst>
            <pc:docMk/>
            <pc:sldMk cId="3736819709" sldId="461"/>
            <ac:spMk id="10" creationId="{76B01168-021D-0841-9965-6F01E366C89F}"/>
          </ac:spMkLst>
        </pc:spChg>
        <pc:spChg chg="mod">
          <ac:chgData name="Nane Kratzke" userId="971be13ff4ee5ef6" providerId="LiveId" clId="{19075A5A-D245-0240-878E-CFB172C98ECA}" dt="2020-09-24T14:33:40.385" v="37775" actId="1076"/>
          <ac:spMkLst>
            <pc:docMk/>
            <pc:sldMk cId="3736819709" sldId="461"/>
            <ac:spMk id="11" creationId="{874EBED5-EA3C-B84F-A06E-CDBC321EFB83}"/>
          </ac:spMkLst>
        </pc:spChg>
        <pc:spChg chg="del">
          <ac:chgData name="Nane Kratzke" userId="971be13ff4ee5ef6" providerId="LiveId" clId="{19075A5A-D245-0240-878E-CFB172C98ECA}" dt="2020-09-24T14:26:28.310" v="37317" actId="478"/>
          <ac:spMkLst>
            <pc:docMk/>
            <pc:sldMk cId="3736819709" sldId="461"/>
            <ac:spMk id="12" creationId="{7852A9B7-3B4B-AF48-BC36-5419D76C0EAF}"/>
          </ac:spMkLst>
        </pc:spChg>
        <pc:picChg chg="del">
          <ac:chgData name="Nane Kratzke" userId="971be13ff4ee5ef6" providerId="LiveId" clId="{19075A5A-D245-0240-878E-CFB172C98ECA}" dt="2020-09-24T14:28:05.566" v="37508" actId="478"/>
          <ac:picMkLst>
            <pc:docMk/>
            <pc:sldMk cId="3736819709" sldId="461"/>
            <ac:picMk id="8" creationId="{0EE2414F-B35A-CA4A-B4B5-5B86E36F88E1}"/>
          </ac:picMkLst>
        </pc:picChg>
        <pc:picChg chg="mod">
          <ac:chgData name="Nane Kratzke" userId="971be13ff4ee5ef6" providerId="LiveId" clId="{19075A5A-D245-0240-878E-CFB172C98ECA}" dt="2020-09-24T14:28:10.066" v="37509" actId="1076"/>
          <ac:picMkLst>
            <pc:docMk/>
            <pc:sldMk cId="3736819709" sldId="461"/>
            <ac:picMk id="9" creationId="{597FA084-F94C-354E-8DC7-012902E3CEC5}"/>
          </ac:picMkLst>
        </pc:picChg>
      </pc:sldChg>
      <pc:sldChg chg="addSp delSp modSp add mod ord">
        <pc:chgData name="Nane Kratzke" userId="971be13ff4ee5ef6" providerId="LiveId" clId="{19075A5A-D245-0240-878E-CFB172C98ECA}" dt="2020-09-24T14:45:00.882" v="38121" actId="113"/>
        <pc:sldMkLst>
          <pc:docMk/>
          <pc:sldMk cId="1318869950" sldId="462"/>
        </pc:sldMkLst>
        <pc:spChg chg="mod">
          <ac:chgData name="Nane Kratzke" userId="971be13ff4ee5ef6" providerId="LiveId" clId="{19075A5A-D245-0240-878E-CFB172C98ECA}" dt="2020-09-24T14:38:25.451" v="37804" actId="14100"/>
          <ac:spMkLst>
            <pc:docMk/>
            <pc:sldMk cId="1318869950" sldId="462"/>
            <ac:spMk id="4" creationId="{1A54BDE3-089A-B947-B36C-1DA2EA047FE2}"/>
          </ac:spMkLst>
        </pc:spChg>
        <pc:spChg chg="add mod">
          <ac:chgData name="Nane Kratzke" userId="971be13ff4ee5ef6" providerId="LiveId" clId="{19075A5A-D245-0240-878E-CFB172C98ECA}" dt="2020-09-24T14:45:00.882" v="38121" actId="113"/>
          <ac:spMkLst>
            <pc:docMk/>
            <pc:sldMk cId="1318869950" sldId="462"/>
            <ac:spMk id="6" creationId="{DFC7CFB2-CB31-BE48-B0B5-7D0F63353D13}"/>
          </ac:spMkLst>
        </pc:spChg>
        <pc:spChg chg="del">
          <ac:chgData name="Nane Kratzke" userId="971be13ff4ee5ef6" providerId="LiveId" clId="{19075A5A-D245-0240-878E-CFB172C98ECA}" dt="2020-09-24T14:35:45.823" v="37777" actId="478"/>
          <ac:spMkLst>
            <pc:docMk/>
            <pc:sldMk cId="1318869950" sldId="462"/>
            <ac:spMk id="7" creationId="{FFC30D2D-B621-5F44-AD0F-8CEAD655D8CB}"/>
          </ac:spMkLst>
        </pc:spChg>
        <pc:spChg chg="del">
          <ac:chgData name="Nane Kratzke" userId="971be13ff4ee5ef6" providerId="LiveId" clId="{19075A5A-D245-0240-878E-CFB172C98ECA}" dt="2020-09-24T14:35:49.102" v="37778" actId="478"/>
          <ac:spMkLst>
            <pc:docMk/>
            <pc:sldMk cId="1318869950" sldId="462"/>
            <ac:spMk id="9" creationId="{BC66D217-D0C7-AA4E-914C-666732F02B44}"/>
          </ac:spMkLst>
        </pc:spChg>
        <pc:spChg chg="del">
          <ac:chgData name="Nane Kratzke" userId="971be13ff4ee5ef6" providerId="LiveId" clId="{19075A5A-D245-0240-878E-CFB172C98ECA}" dt="2020-09-24T14:35:50.957" v="37779" actId="478"/>
          <ac:spMkLst>
            <pc:docMk/>
            <pc:sldMk cId="1318869950" sldId="462"/>
            <ac:spMk id="10" creationId="{86BB4EED-806D-DD4A-A77A-EE4631A3CE1F}"/>
          </ac:spMkLst>
        </pc:spChg>
        <pc:picChg chg="mod">
          <ac:chgData name="Nane Kratzke" userId="971be13ff4ee5ef6" providerId="LiveId" clId="{19075A5A-D245-0240-878E-CFB172C98ECA}" dt="2020-09-24T14:38:12.061" v="37802" actId="14100"/>
          <ac:picMkLst>
            <pc:docMk/>
            <pc:sldMk cId="1318869950" sldId="462"/>
            <ac:picMk id="11" creationId="{EFFDDBF0-5DE4-404D-A624-C153540C4D12}"/>
          </ac:picMkLst>
        </pc:picChg>
      </pc:sldChg>
      <pc:sldChg chg="delSp modSp add mod">
        <pc:chgData name="Nane Kratzke" userId="971be13ff4ee5ef6" providerId="LiveId" clId="{19075A5A-D245-0240-878E-CFB172C98ECA}" dt="2020-09-24T14:53:08.584" v="38544" actId="20577"/>
        <pc:sldMkLst>
          <pc:docMk/>
          <pc:sldMk cId="194056035" sldId="463"/>
        </pc:sldMkLst>
        <pc:spChg chg="mod">
          <ac:chgData name="Nane Kratzke" userId="971be13ff4ee5ef6" providerId="LiveId" clId="{19075A5A-D245-0240-878E-CFB172C98ECA}" dt="2020-09-24T14:52:10.908" v="38539" actId="14100"/>
          <ac:spMkLst>
            <pc:docMk/>
            <pc:sldMk cId="194056035" sldId="463"/>
            <ac:spMk id="4" creationId="{1A54BDE3-089A-B947-B36C-1DA2EA047FE2}"/>
          </ac:spMkLst>
        </pc:spChg>
        <pc:spChg chg="mod">
          <ac:chgData name="Nane Kratzke" userId="971be13ff4ee5ef6" providerId="LiveId" clId="{19075A5A-D245-0240-878E-CFB172C98ECA}" dt="2020-09-24T14:52:05.945" v="38538" actId="1076"/>
          <ac:spMkLst>
            <pc:docMk/>
            <pc:sldMk cId="194056035" sldId="463"/>
            <ac:spMk id="9" creationId="{C2EFB732-DF93-E74C-A208-E9E925FA19DE}"/>
          </ac:spMkLst>
        </pc:spChg>
        <pc:spChg chg="mod">
          <ac:chgData name="Nane Kratzke" userId="971be13ff4ee5ef6" providerId="LiveId" clId="{19075A5A-D245-0240-878E-CFB172C98ECA}" dt="2020-09-24T14:52:26.260" v="38542" actId="1076"/>
          <ac:spMkLst>
            <pc:docMk/>
            <pc:sldMk cId="194056035" sldId="463"/>
            <ac:spMk id="10" creationId="{1A5E4309-83B1-9E4A-B60B-E08A957755DB}"/>
          </ac:spMkLst>
        </pc:spChg>
        <pc:spChg chg="mod">
          <ac:chgData name="Nane Kratzke" userId="971be13ff4ee5ef6" providerId="LiveId" clId="{19075A5A-D245-0240-878E-CFB172C98ECA}" dt="2020-09-24T14:53:08.584" v="38544" actId="20577"/>
          <ac:spMkLst>
            <pc:docMk/>
            <pc:sldMk cId="194056035" sldId="463"/>
            <ac:spMk id="11" creationId="{18938D84-C29E-DB44-9D4A-1ED262027EB9}"/>
          </ac:spMkLst>
        </pc:spChg>
        <pc:picChg chg="del">
          <ac:chgData name="Nane Kratzke" userId="971be13ff4ee5ef6" providerId="LiveId" clId="{19075A5A-D245-0240-878E-CFB172C98ECA}" dt="2020-09-24T14:51:55.569" v="38536" actId="478"/>
          <ac:picMkLst>
            <pc:docMk/>
            <pc:sldMk cId="194056035" sldId="463"/>
            <ac:picMk id="7" creationId="{00273028-913E-BC4E-9ECA-D9D5048CEE31}"/>
          </ac:picMkLst>
        </pc:picChg>
      </pc:sldChg>
      <pc:sldChg chg="addSp delSp modSp add mod">
        <pc:chgData name="Nane Kratzke" userId="971be13ff4ee5ef6" providerId="LiveId" clId="{19075A5A-D245-0240-878E-CFB172C98ECA}" dt="2020-09-24T15:04:13.722" v="38647" actId="20577"/>
        <pc:sldMkLst>
          <pc:docMk/>
          <pc:sldMk cId="4278507067" sldId="464"/>
        </pc:sldMkLst>
        <pc:spChg chg="del">
          <ac:chgData name="Nane Kratzke" userId="971be13ff4ee5ef6" providerId="LiveId" clId="{19075A5A-D245-0240-878E-CFB172C98ECA}" dt="2020-09-24T15:03:08.844" v="38630" actId="478"/>
          <ac:spMkLst>
            <pc:docMk/>
            <pc:sldMk cId="4278507067" sldId="464"/>
            <ac:spMk id="4" creationId="{1A54BDE3-089A-B947-B36C-1DA2EA047FE2}"/>
          </ac:spMkLst>
        </pc:spChg>
        <pc:spChg chg="add del mod">
          <ac:chgData name="Nane Kratzke" userId="971be13ff4ee5ef6" providerId="LiveId" clId="{19075A5A-D245-0240-878E-CFB172C98ECA}" dt="2020-09-24T15:03:16.217" v="38631" actId="478"/>
          <ac:spMkLst>
            <pc:docMk/>
            <pc:sldMk cId="4278507067" sldId="464"/>
            <ac:spMk id="7" creationId="{B919BF9C-6BB0-D047-989D-AB85B6B9E699}"/>
          </ac:spMkLst>
        </pc:spChg>
        <pc:spChg chg="mod">
          <ac:chgData name="Nane Kratzke" userId="971be13ff4ee5ef6" providerId="LiveId" clId="{19075A5A-D245-0240-878E-CFB172C98ECA}" dt="2020-09-24T15:03:42.951" v="38636" actId="1076"/>
          <ac:spMkLst>
            <pc:docMk/>
            <pc:sldMk cId="4278507067" sldId="464"/>
            <ac:spMk id="9" creationId="{C10AAD7E-9DD5-1343-8A17-3F9C4D0B8DD9}"/>
          </ac:spMkLst>
        </pc:spChg>
        <pc:spChg chg="mod">
          <ac:chgData name="Nane Kratzke" userId="971be13ff4ee5ef6" providerId="LiveId" clId="{19075A5A-D245-0240-878E-CFB172C98ECA}" dt="2020-09-24T15:03:34.144" v="38634" actId="1076"/>
          <ac:spMkLst>
            <pc:docMk/>
            <pc:sldMk cId="4278507067" sldId="464"/>
            <ac:spMk id="11" creationId="{8F82CDB8-B86E-A84E-B5AB-3E0F2043BA8D}"/>
          </ac:spMkLst>
        </pc:spChg>
        <pc:spChg chg="mod">
          <ac:chgData name="Nane Kratzke" userId="971be13ff4ee5ef6" providerId="LiveId" clId="{19075A5A-D245-0240-878E-CFB172C98ECA}" dt="2020-09-24T15:03:34.144" v="38634" actId="1076"/>
          <ac:spMkLst>
            <pc:docMk/>
            <pc:sldMk cId="4278507067" sldId="464"/>
            <ac:spMk id="12" creationId="{D5E25A22-15A5-A649-AEED-6542DBAA7A3C}"/>
          </ac:spMkLst>
        </pc:spChg>
        <pc:spChg chg="mod">
          <ac:chgData name="Nane Kratzke" userId="971be13ff4ee5ef6" providerId="LiveId" clId="{19075A5A-D245-0240-878E-CFB172C98ECA}" dt="2020-09-24T15:03:34.144" v="38634" actId="1076"/>
          <ac:spMkLst>
            <pc:docMk/>
            <pc:sldMk cId="4278507067" sldId="464"/>
            <ac:spMk id="13" creationId="{6F6E5405-0B57-FC4E-8832-4E6DA7A3CE9D}"/>
          </ac:spMkLst>
        </pc:spChg>
        <pc:spChg chg="mod">
          <ac:chgData name="Nane Kratzke" userId="971be13ff4ee5ef6" providerId="LiveId" clId="{19075A5A-D245-0240-878E-CFB172C98ECA}" dt="2020-09-24T15:03:34.144" v="38634" actId="1076"/>
          <ac:spMkLst>
            <pc:docMk/>
            <pc:sldMk cId="4278507067" sldId="464"/>
            <ac:spMk id="14" creationId="{610F4679-19BA-1149-BA88-1DB1D6B7FA74}"/>
          </ac:spMkLst>
        </pc:spChg>
        <pc:spChg chg="add mod">
          <ac:chgData name="Nane Kratzke" userId="971be13ff4ee5ef6" providerId="LiveId" clId="{19075A5A-D245-0240-878E-CFB172C98ECA}" dt="2020-09-24T15:04:13.722" v="38647" actId="20577"/>
          <ac:spMkLst>
            <pc:docMk/>
            <pc:sldMk cId="4278507067" sldId="464"/>
            <ac:spMk id="15" creationId="{84E9D33D-5E26-C34C-A100-1F078E5551EB}"/>
          </ac:spMkLst>
        </pc:spChg>
      </pc:sldChg>
      <pc:sldChg chg="add del">
        <pc:chgData name="Nane Kratzke" userId="971be13ff4ee5ef6" providerId="LiveId" clId="{19075A5A-D245-0240-878E-CFB172C98ECA}" dt="2020-09-24T15:19:56.618" v="39179" actId="2696"/>
        <pc:sldMkLst>
          <pc:docMk/>
          <pc:sldMk cId="687240641" sldId="465"/>
        </pc:sldMkLst>
      </pc:sldChg>
      <pc:sldChg chg="addSp delSp modSp add mod ord">
        <pc:chgData name="Nane Kratzke" userId="971be13ff4ee5ef6" providerId="LiveId" clId="{19075A5A-D245-0240-878E-CFB172C98ECA}" dt="2020-09-24T17:36:11.385" v="42838" actId="20577"/>
        <pc:sldMkLst>
          <pc:docMk/>
          <pc:sldMk cId="4016976235" sldId="465"/>
        </pc:sldMkLst>
        <pc:spChg chg="mod">
          <ac:chgData name="Nane Kratzke" userId="971be13ff4ee5ef6" providerId="LiveId" clId="{19075A5A-D245-0240-878E-CFB172C98ECA}" dt="2020-09-24T16:03:10.728" v="39838" actId="20577"/>
          <ac:spMkLst>
            <pc:docMk/>
            <pc:sldMk cId="4016976235" sldId="465"/>
            <ac:spMk id="2" creationId="{534D3041-9041-5E46-BDCA-AEFAF74BDAA0}"/>
          </ac:spMkLst>
        </pc:spChg>
        <pc:spChg chg="mod">
          <ac:chgData name="Nane Kratzke" userId="971be13ff4ee5ef6" providerId="LiveId" clId="{19075A5A-D245-0240-878E-CFB172C98ECA}" dt="2020-09-24T16:36:02.632" v="41233" actId="20577"/>
          <ac:spMkLst>
            <pc:docMk/>
            <pc:sldMk cId="4016976235" sldId="465"/>
            <ac:spMk id="3" creationId="{6D44E123-1B57-1141-B775-333597485FBD}"/>
          </ac:spMkLst>
        </pc:spChg>
        <pc:spChg chg="del">
          <ac:chgData name="Nane Kratzke" userId="971be13ff4ee5ef6" providerId="LiveId" clId="{19075A5A-D245-0240-878E-CFB172C98ECA}" dt="2020-09-24T16:00:46.208" v="39712" actId="478"/>
          <ac:spMkLst>
            <pc:docMk/>
            <pc:sldMk cId="4016976235" sldId="465"/>
            <ac:spMk id="4" creationId="{DEB25F32-ECA7-4840-B973-86BC3D4E92A1}"/>
          </ac:spMkLst>
        </pc:spChg>
        <pc:spChg chg="add mod">
          <ac:chgData name="Nane Kratzke" userId="971be13ff4ee5ef6" providerId="LiveId" clId="{19075A5A-D245-0240-878E-CFB172C98ECA}" dt="2020-09-24T16:18:39.099" v="40325" actId="14100"/>
          <ac:spMkLst>
            <pc:docMk/>
            <pc:sldMk cId="4016976235" sldId="465"/>
            <ac:spMk id="7" creationId="{D57AB88B-75B8-EA42-9173-B586C74EC778}"/>
          </ac:spMkLst>
        </pc:spChg>
        <pc:spChg chg="add mod">
          <ac:chgData name="Nane Kratzke" userId="971be13ff4ee5ef6" providerId="LiveId" clId="{19075A5A-D245-0240-878E-CFB172C98ECA}" dt="2020-09-24T16:20:30.306" v="40350" actId="20577"/>
          <ac:spMkLst>
            <pc:docMk/>
            <pc:sldMk cId="4016976235" sldId="465"/>
            <ac:spMk id="8" creationId="{35A364A9-9408-C94D-AE37-678C30B25234}"/>
          </ac:spMkLst>
        </pc:spChg>
        <pc:spChg chg="add mod">
          <ac:chgData name="Nane Kratzke" userId="971be13ff4ee5ef6" providerId="LiveId" clId="{19075A5A-D245-0240-878E-CFB172C98ECA}" dt="2020-09-24T16:19:47.850" v="40334" actId="1076"/>
          <ac:spMkLst>
            <pc:docMk/>
            <pc:sldMk cId="4016976235" sldId="465"/>
            <ac:spMk id="9" creationId="{554D29BC-AA3D-5C47-8B93-C4AC739BF448}"/>
          </ac:spMkLst>
        </pc:spChg>
        <pc:spChg chg="add mod">
          <ac:chgData name="Nane Kratzke" userId="971be13ff4ee5ef6" providerId="LiveId" clId="{19075A5A-D245-0240-878E-CFB172C98ECA}" dt="2020-09-24T17:36:11.385" v="42838" actId="20577"/>
          <ac:spMkLst>
            <pc:docMk/>
            <pc:sldMk cId="4016976235" sldId="465"/>
            <ac:spMk id="12" creationId="{5AFA354B-CF8D-B447-B047-F5818FAE723F}"/>
          </ac:spMkLst>
        </pc:spChg>
        <pc:picChg chg="add mod">
          <ac:chgData name="Nane Kratzke" userId="971be13ff4ee5ef6" providerId="LiveId" clId="{19075A5A-D245-0240-878E-CFB172C98ECA}" dt="2020-09-24T16:19:47.850" v="40334" actId="1076"/>
          <ac:picMkLst>
            <pc:docMk/>
            <pc:sldMk cId="4016976235" sldId="465"/>
            <ac:picMk id="10" creationId="{F5790716-F942-774D-87B1-9E2E6255B029}"/>
          </ac:picMkLst>
        </pc:picChg>
        <pc:picChg chg="add mod">
          <ac:chgData name="Nane Kratzke" userId="971be13ff4ee5ef6" providerId="LiveId" clId="{19075A5A-D245-0240-878E-CFB172C98ECA}" dt="2020-09-24T16:19:47.850" v="40334" actId="1076"/>
          <ac:picMkLst>
            <pc:docMk/>
            <pc:sldMk cId="4016976235" sldId="465"/>
            <ac:picMk id="11" creationId="{EEBF307F-970D-A140-8D08-8DBB9659DABE}"/>
          </ac:picMkLst>
        </pc:picChg>
      </pc:sldChg>
      <pc:sldChg chg="addSp delSp modSp add mod">
        <pc:chgData name="Nane Kratzke" userId="971be13ff4ee5ef6" providerId="LiveId" clId="{19075A5A-D245-0240-878E-CFB172C98ECA}" dt="2020-09-25T06:32:37.002" v="43549" actId="2711"/>
        <pc:sldMkLst>
          <pc:docMk/>
          <pc:sldMk cId="2752400082" sldId="466"/>
        </pc:sldMkLst>
        <pc:spChg chg="mod">
          <ac:chgData name="Nane Kratzke" userId="971be13ff4ee5ef6" providerId="LiveId" clId="{19075A5A-D245-0240-878E-CFB172C98ECA}" dt="2020-09-25T06:26:42.627" v="43056" actId="207"/>
          <ac:spMkLst>
            <pc:docMk/>
            <pc:sldMk cId="2752400082" sldId="466"/>
            <ac:spMk id="4" creationId="{1A54BDE3-089A-B947-B36C-1DA2EA047FE2}"/>
          </ac:spMkLst>
        </pc:spChg>
        <pc:spChg chg="add mod">
          <ac:chgData name="Nane Kratzke" userId="971be13ff4ee5ef6" providerId="LiveId" clId="{19075A5A-D245-0240-878E-CFB172C98ECA}" dt="2020-09-25T06:31:44.465" v="43532" actId="113"/>
          <ac:spMkLst>
            <pc:docMk/>
            <pc:sldMk cId="2752400082" sldId="466"/>
            <ac:spMk id="6" creationId="{5B17B884-91AC-6E45-8F6B-D759453B0621}"/>
          </ac:spMkLst>
        </pc:spChg>
        <pc:spChg chg="add mod">
          <ac:chgData name="Nane Kratzke" userId="971be13ff4ee5ef6" providerId="LiveId" clId="{19075A5A-D245-0240-878E-CFB172C98ECA}" dt="2020-09-25T06:32:37.002" v="43549" actId="2711"/>
          <ac:spMkLst>
            <pc:docMk/>
            <pc:sldMk cId="2752400082" sldId="466"/>
            <ac:spMk id="7" creationId="{72F939D1-B167-2449-BD10-ECD75ACBCC93}"/>
          </ac:spMkLst>
        </pc:spChg>
        <pc:spChg chg="del">
          <ac:chgData name="Nane Kratzke" userId="971be13ff4ee5ef6" providerId="LiveId" clId="{19075A5A-D245-0240-878E-CFB172C98ECA}" dt="2020-09-25T06:15:07.585" v="42840" actId="478"/>
          <ac:spMkLst>
            <pc:docMk/>
            <pc:sldMk cId="2752400082" sldId="466"/>
            <ac:spMk id="10" creationId="{5A03F048-D319-5A4B-A0D6-B05FF2F39D68}"/>
          </ac:spMkLst>
        </pc:spChg>
        <pc:spChg chg="del">
          <ac:chgData name="Nane Kratzke" userId="971be13ff4ee5ef6" providerId="LiveId" clId="{19075A5A-D245-0240-878E-CFB172C98ECA}" dt="2020-09-25T06:15:07.585" v="42840" actId="478"/>
          <ac:spMkLst>
            <pc:docMk/>
            <pc:sldMk cId="2752400082" sldId="466"/>
            <ac:spMk id="11" creationId="{68DD41EB-32FB-F444-B063-98AD644BCCA7}"/>
          </ac:spMkLst>
        </pc:spChg>
        <pc:spChg chg="del">
          <ac:chgData name="Nane Kratzke" userId="971be13ff4ee5ef6" providerId="LiveId" clId="{19075A5A-D245-0240-878E-CFB172C98ECA}" dt="2020-09-25T06:15:07.585" v="42840" actId="478"/>
          <ac:spMkLst>
            <pc:docMk/>
            <pc:sldMk cId="2752400082" sldId="466"/>
            <ac:spMk id="12" creationId="{FFFE009A-F0D2-0547-8B32-CB8F9915007B}"/>
          </ac:spMkLst>
        </pc:spChg>
        <pc:spChg chg="add mod">
          <ac:chgData name="Nane Kratzke" userId="971be13ff4ee5ef6" providerId="LiveId" clId="{19075A5A-D245-0240-878E-CFB172C98ECA}" dt="2020-09-25T06:27:01.512" v="43058" actId="404"/>
          <ac:spMkLst>
            <pc:docMk/>
            <pc:sldMk cId="2752400082" sldId="466"/>
            <ac:spMk id="13" creationId="{92AD7C23-0DED-4F45-92C7-D6C48C100952}"/>
          </ac:spMkLst>
        </pc:spChg>
        <pc:picChg chg="mod">
          <ac:chgData name="Nane Kratzke" userId="971be13ff4ee5ef6" providerId="LiveId" clId="{19075A5A-D245-0240-878E-CFB172C98ECA}" dt="2020-09-25T06:24:25.702" v="43040" actId="14861"/>
          <ac:picMkLst>
            <pc:docMk/>
            <pc:sldMk cId="2752400082" sldId="466"/>
            <ac:picMk id="9" creationId="{69D028E7-0D22-C846-BF8F-D434B9A0C1BC}"/>
          </ac:picMkLst>
        </pc:picChg>
      </pc:sldChg>
      <pc:sldChg chg="addSp delSp modSp add mod">
        <pc:chgData name="Nane Kratzke" userId="971be13ff4ee5ef6" providerId="LiveId" clId="{19075A5A-D245-0240-878E-CFB172C98ECA}" dt="2020-09-25T07:03:42.770" v="44124" actId="1076"/>
        <pc:sldMkLst>
          <pc:docMk/>
          <pc:sldMk cId="3076701138" sldId="467"/>
        </pc:sldMkLst>
        <pc:spChg chg="mod">
          <ac:chgData name="Nane Kratzke" userId="971be13ff4ee5ef6" providerId="LiveId" clId="{19075A5A-D245-0240-878E-CFB172C98ECA}" dt="2020-09-25T06:56:07.770" v="44083" actId="20577"/>
          <ac:spMkLst>
            <pc:docMk/>
            <pc:sldMk cId="3076701138" sldId="467"/>
            <ac:spMk id="2" creationId="{D8E55294-81E5-1549-B360-5A13D4D05AEE}"/>
          </ac:spMkLst>
        </pc:spChg>
        <pc:spChg chg="mod">
          <ac:chgData name="Nane Kratzke" userId="971be13ff4ee5ef6" providerId="LiveId" clId="{19075A5A-D245-0240-878E-CFB172C98ECA}" dt="2020-09-25T06:56:13.408" v="44095" actId="20577"/>
          <ac:spMkLst>
            <pc:docMk/>
            <pc:sldMk cId="3076701138" sldId="467"/>
            <ac:spMk id="3" creationId="{088E46AD-7B7E-F24C-A8F7-6529A14AA903}"/>
          </ac:spMkLst>
        </pc:spChg>
        <pc:picChg chg="add mod">
          <ac:chgData name="Nane Kratzke" userId="971be13ff4ee5ef6" providerId="LiveId" clId="{19075A5A-D245-0240-878E-CFB172C98ECA}" dt="2020-09-25T06:58:09.761" v="44097" actId="1076"/>
          <ac:picMkLst>
            <pc:docMk/>
            <pc:sldMk cId="3076701138" sldId="467"/>
            <ac:picMk id="5" creationId="{F1C39E4D-2FFD-6E43-B625-5A1E66BB0FF8}"/>
          </ac:picMkLst>
        </pc:picChg>
        <pc:picChg chg="add del mod">
          <ac:chgData name="Nane Kratzke" userId="971be13ff4ee5ef6" providerId="LiveId" clId="{19075A5A-D245-0240-878E-CFB172C98ECA}" dt="2020-09-25T07:02:44.337" v="44116" actId="478"/>
          <ac:picMkLst>
            <pc:docMk/>
            <pc:sldMk cId="3076701138" sldId="467"/>
            <ac:picMk id="6" creationId="{E909FA79-618A-1249-AC08-43A383CD8117}"/>
          </ac:picMkLst>
        </pc:picChg>
        <pc:picChg chg="add del mod">
          <ac:chgData name="Nane Kratzke" userId="971be13ff4ee5ef6" providerId="LiveId" clId="{19075A5A-D245-0240-878E-CFB172C98ECA}" dt="2020-09-25T07:02:46.937" v="44118" actId="478"/>
          <ac:picMkLst>
            <pc:docMk/>
            <pc:sldMk cId="3076701138" sldId="467"/>
            <ac:picMk id="8" creationId="{54DB9BCB-564C-324B-8B26-14B023ECD19A}"/>
          </ac:picMkLst>
        </pc:picChg>
        <pc:picChg chg="add mod">
          <ac:chgData name="Nane Kratzke" userId="971be13ff4ee5ef6" providerId="LiveId" clId="{19075A5A-D245-0240-878E-CFB172C98ECA}" dt="2020-09-25T07:03:42.770" v="44124" actId="1076"/>
          <ac:picMkLst>
            <pc:docMk/>
            <pc:sldMk cId="3076701138" sldId="467"/>
            <ac:picMk id="9" creationId="{D9D49D39-BD0F-4F46-BF54-6EF15BEAC281}"/>
          </ac:picMkLst>
        </pc:picChg>
        <pc:picChg chg="add del mod">
          <ac:chgData name="Nane Kratzke" userId="971be13ff4ee5ef6" providerId="LiveId" clId="{19075A5A-D245-0240-878E-CFB172C98ECA}" dt="2020-09-25T06:59:44.693" v="44099" actId="478"/>
          <ac:picMkLst>
            <pc:docMk/>
            <pc:sldMk cId="3076701138" sldId="467"/>
            <ac:picMk id="1026" creationId="{3D25A1AD-B727-7F46-B83E-BF6C807695C9}"/>
          </ac:picMkLst>
        </pc:picChg>
      </pc:sldChg>
      <pc:sldChg chg="modSp add mod">
        <pc:chgData name="Nane Kratzke" userId="971be13ff4ee5ef6" providerId="LiveId" clId="{19075A5A-D245-0240-878E-CFB172C98ECA}" dt="2020-09-25T07:07:10.574" v="44135" actId="207"/>
        <pc:sldMkLst>
          <pc:docMk/>
          <pc:sldMk cId="482911669" sldId="468"/>
        </pc:sldMkLst>
        <pc:spChg chg="mod">
          <ac:chgData name="Nane Kratzke" userId="971be13ff4ee5ef6" providerId="LiveId" clId="{19075A5A-D245-0240-878E-CFB172C98ECA}" dt="2020-09-25T07:07:10.574" v="44135" actId="207"/>
          <ac:spMkLst>
            <pc:docMk/>
            <pc:sldMk cId="482911669" sldId="468"/>
            <ac:spMk id="8" creationId="{0C508602-457E-2C4E-A9AC-85A3D0BD58E5}"/>
          </ac:spMkLst>
        </pc:spChg>
        <pc:picChg chg="mod">
          <ac:chgData name="Nane Kratzke" userId="971be13ff4ee5ef6" providerId="LiveId" clId="{19075A5A-D245-0240-878E-CFB172C98ECA}" dt="2020-09-25T07:05:18.386" v="44128" actId="1076"/>
          <ac:picMkLst>
            <pc:docMk/>
            <pc:sldMk cId="482911669" sldId="468"/>
            <ac:picMk id="4" creationId="{7167DD6C-FCDB-FB42-80A5-B4A12AE545BA}"/>
          </ac:picMkLst>
        </pc:picChg>
      </pc:sldChg>
      <pc:sldChg chg="modSp add mod">
        <pc:chgData name="Nane Kratzke" userId="971be13ff4ee5ef6" providerId="LiveId" clId="{19075A5A-D245-0240-878E-CFB172C98ECA}" dt="2020-09-25T07:06:03.178" v="44132" actId="207"/>
        <pc:sldMkLst>
          <pc:docMk/>
          <pc:sldMk cId="1365271513" sldId="469"/>
        </pc:sldMkLst>
        <pc:spChg chg="mod">
          <ac:chgData name="Nane Kratzke" userId="971be13ff4ee5ef6" providerId="LiveId" clId="{19075A5A-D245-0240-878E-CFB172C98ECA}" dt="2020-09-25T07:06:03.178" v="44132" actId="207"/>
          <ac:spMkLst>
            <pc:docMk/>
            <pc:sldMk cId="1365271513" sldId="469"/>
            <ac:spMk id="8" creationId="{0C508602-457E-2C4E-A9AC-85A3D0BD58E5}"/>
          </ac:spMkLst>
        </pc:spChg>
        <pc:picChg chg="mod">
          <ac:chgData name="Nane Kratzke" userId="971be13ff4ee5ef6" providerId="LiveId" clId="{19075A5A-D245-0240-878E-CFB172C98ECA}" dt="2020-09-25T07:05:49.508" v="44130" actId="1076"/>
          <ac:picMkLst>
            <pc:docMk/>
            <pc:sldMk cId="1365271513" sldId="469"/>
            <ac:picMk id="4" creationId="{7167DD6C-FCDB-FB42-80A5-B4A12AE545BA}"/>
          </ac:picMkLst>
        </pc:picChg>
      </pc:sldChg>
      <pc:sldChg chg="modSp add mod">
        <pc:chgData name="Nane Kratzke" userId="971be13ff4ee5ef6" providerId="LiveId" clId="{19075A5A-D245-0240-878E-CFB172C98ECA}" dt="2020-09-25T07:07:51.333" v="44138" actId="207"/>
        <pc:sldMkLst>
          <pc:docMk/>
          <pc:sldMk cId="588962951" sldId="470"/>
        </pc:sldMkLst>
        <pc:spChg chg="mod">
          <ac:chgData name="Nane Kratzke" userId="971be13ff4ee5ef6" providerId="LiveId" clId="{19075A5A-D245-0240-878E-CFB172C98ECA}" dt="2020-09-25T07:07:51.333" v="44138" actId="207"/>
          <ac:spMkLst>
            <pc:docMk/>
            <pc:sldMk cId="588962951" sldId="470"/>
            <ac:spMk id="8" creationId="{0C508602-457E-2C4E-A9AC-85A3D0BD58E5}"/>
          </ac:spMkLst>
        </pc:spChg>
      </pc:sldChg>
    </pc:docChg>
  </pc:docChgLst>
  <pc:docChgLst>
    <pc:chgData name="Nane Kratzke" userId="971be13ff4ee5ef6" providerId="LiveId" clId="{1A02FBCA-8578-F647-B3B3-0547548FBB0A}"/>
    <pc:docChg chg="custSel modSld">
      <pc:chgData name="Nane Kratzke" userId="971be13ff4ee5ef6" providerId="LiveId" clId="{1A02FBCA-8578-F647-B3B3-0547548FBB0A}" dt="2022-06-17T08:42:17.778" v="13" actId="478"/>
      <pc:docMkLst>
        <pc:docMk/>
      </pc:docMkLst>
      <pc:sldChg chg="delSp mod">
        <pc:chgData name="Nane Kratzke" userId="971be13ff4ee5ef6" providerId="LiveId" clId="{1A02FBCA-8578-F647-B3B3-0547548FBB0A}" dt="2022-06-17T08:41:30.225" v="4" actId="478"/>
        <pc:sldMkLst>
          <pc:docMk/>
          <pc:sldMk cId="3670201584" sldId="478"/>
        </pc:sldMkLst>
        <pc:inkChg chg="del">
          <ac:chgData name="Nane Kratzke" userId="971be13ff4ee5ef6" providerId="LiveId" clId="{1A02FBCA-8578-F647-B3B3-0547548FBB0A}" dt="2022-06-17T08:41:30.225" v="4" actId="478"/>
          <ac:inkMkLst>
            <pc:docMk/>
            <pc:sldMk cId="3670201584" sldId="478"/>
            <ac:inkMk id="4" creationId="{2DE2381A-8F34-E9BF-60EE-7DE79A1746FB}"/>
          </ac:inkMkLst>
        </pc:inkChg>
      </pc:sldChg>
      <pc:sldChg chg="delSp mod">
        <pc:chgData name="Nane Kratzke" userId="971be13ff4ee5ef6" providerId="LiveId" clId="{1A02FBCA-8578-F647-B3B3-0547548FBB0A}" dt="2022-06-17T08:42:02.505" v="9" actId="478"/>
        <pc:sldMkLst>
          <pc:docMk/>
          <pc:sldMk cId="2146926778" sldId="537"/>
        </pc:sldMkLst>
        <pc:inkChg chg="del">
          <ac:chgData name="Nane Kratzke" userId="971be13ff4ee5ef6" providerId="LiveId" clId="{1A02FBCA-8578-F647-B3B3-0547548FBB0A}" dt="2022-06-17T08:42:02.505" v="9" actId="478"/>
          <ac:inkMkLst>
            <pc:docMk/>
            <pc:sldMk cId="2146926778" sldId="537"/>
            <ac:inkMk id="5" creationId="{E545909A-ED73-9848-E77F-9479B4E46218}"/>
          </ac:inkMkLst>
        </pc:inkChg>
      </pc:sldChg>
      <pc:sldChg chg="delSp mod">
        <pc:chgData name="Nane Kratzke" userId="971be13ff4ee5ef6" providerId="LiveId" clId="{1A02FBCA-8578-F647-B3B3-0547548FBB0A}" dt="2022-06-17T08:42:10.666" v="11" actId="478"/>
        <pc:sldMkLst>
          <pc:docMk/>
          <pc:sldMk cId="999606908" sldId="540"/>
        </pc:sldMkLst>
        <pc:inkChg chg="del">
          <ac:chgData name="Nane Kratzke" userId="971be13ff4ee5ef6" providerId="LiveId" clId="{1A02FBCA-8578-F647-B3B3-0547548FBB0A}" dt="2022-06-17T08:42:10.666" v="11" actId="478"/>
          <ac:inkMkLst>
            <pc:docMk/>
            <pc:sldMk cId="999606908" sldId="540"/>
            <ac:inkMk id="5" creationId="{659DFA6D-5F2C-86F9-0EEC-112CE5235983}"/>
          </ac:inkMkLst>
        </pc:inkChg>
      </pc:sldChg>
      <pc:sldChg chg="delSp mod">
        <pc:chgData name="Nane Kratzke" userId="971be13ff4ee5ef6" providerId="LiveId" clId="{1A02FBCA-8578-F647-B3B3-0547548FBB0A}" dt="2022-06-17T08:41:53.722" v="7" actId="478"/>
        <pc:sldMkLst>
          <pc:docMk/>
          <pc:sldMk cId="172149532" sldId="541"/>
        </pc:sldMkLst>
        <pc:inkChg chg="del">
          <ac:chgData name="Nane Kratzke" userId="971be13ff4ee5ef6" providerId="LiveId" clId="{1A02FBCA-8578-F647-B3B3-0547548FBB0A}" dt="2022-06-17T08:41:53.722" v="7" actId="478"/>
          <ac:inkMkLst>
            <pc:docMk/>
            <pc:sldMk cId="172149532" sldId="541"/>
            <ac:inkMk id="5" creationId="{E3D54BC5-CA22-757C-7CAE-D6BA869D9841}"/>
          </ac:inkMkLst>
        </pc:inkChg>
      </pc:sldChg>
      <pc:sldChg chg="delSp mod">
        <pc:chgData name="Nane Kratzke" userId="971be13ff4ee5ef6" providerId="LiveId" clId="{1A02FBCA-8578-F647-B3B3-0547548FBB0A}" dt="2022-06-17T08:41:57.530" v="8" actId="478"/>
        <pc:sldMkLst>
          <pc:docMk/>
          <pc:sldMk cId="3005497410" sldId="543"/>
        </pc:sldMkLst>
        <pc:inkChg chg="del">
          <ac:chgData name="Nane Kratzke" userId="971be13ff4ee5ef6" providerId="LiveId" clId="{1A02FBCA-8578-F647-B3B3-0547548FBB0A}" dt="2022-06-17T08:41:57.530" v="8" actId="478"/>
          <ac:inkMkLst>
            <pc:docMk/>
            <pc:sldMk cId="3005497410" sldId="543"/>
            <ac:inkMk id="13" creationId="{D3D981E8-D456-0AC3-B465-CB3AC77EC37F}"/>
          </ac:inkMkLst>
        </pc:inkChg>
      </pc:sldChg>
      <pc:sldChg chg="delSp mod">
        <pc:chgData name="Nane Kratzke" userId="971be13ff4ee5ef6" providerId="LiveId" clId="{1A02FBCA-8578-F647-B3B3-0547548FBB0A}" dt="2022-06-17T08:41:50.419" v="6" actId="478"/>
        <pc:sldMkLst>
          <pc:docMk/>
          <pc:sldMk cId="2675016215" sldId="544"/>
        </pc:sldMkLst>
        <pc:inkChg chg="del">
          <ac:chgData name="Nane Kratzke" userId="971be13ff4ee5ef6" providerId="LiveId" clId="{1A02FBCA-8578-F647-B3B3-0547548FBB0A}" dt="2022-06-17T08:41:50.419" v="6" actId="478"/>
          <ac:inkMkLst>
            <pc:docMk/>
            <pc:sldMk cId="2675016215" sldId="544"/>
            <ac:inkMk id="9" creationId="{0CC11C5A-E780-7F35-DA71-B31E63BEE31E}"/>
          </ac:inkMkLst>
        </pc:inkChg>
      </pc:sldChg>
      <pc:sldChg chg="delSp mod">
        <pc:chgData name="Nane Kratzke" userId="971be13ff4ee5ef6" providerId="LiveId" clId="{1A02FBCA-8578-F647-B3B3-0547548FBB0A}" dt="2022-06-17T08:42:06.953" v="10" actId="478"/>
        <pc:sldMkLst>
          <pc:docMk/>
          <pc:sldMk cId="188246907" sldId="545"/>
        </pc:sldMkLst>
        <pc:inkChg chg="del">
          <ac:chgData name="Nane Kratzke" userId="971be13ff4ee5ef6" providerId="LiveId" clId="{1A02FBCA-8578-F647-B3B3-0547548FBB0A}" dt="2022-06-17T08:42:06.953" v="10" actId="478"/>
          <ac:inkMkLst>
            <pc:docMk/>
            <pc:sldMk cId="188246907" sldId="545"/>
            <ac:inkMk id="9" creationId="{E30E8640-BA2C-9C14-4972-FA2900C3EA04}"/>
          </ac:inkMkLst>
        </pc:inkChg>
      </pc:sldChg>
      <pc:sldChg chg="delSp mod">
        <pc:chgData name="Nane Kratzke" userId="971be13ff4ee5ef6" providerId="LiveId" clId="{1A02FBCA-8578-F647-B3B3-0547548FBB0A}" dt="2022-06-17T08:42:14.177" v="12" actId="478"/>
        <pc:sldMkLst>
          <pc:docMk/>
          <pc:sldMk cId="11344718" sldId="546"/>
        </pc:sldMkLst>
        <pc:inkChg chg="del">
          <ac:chgData name="Nane Kratzke" userId="971be13ff4ee5ef6" providerId="LiveId" clId="{1A02FBCA-8578-F647-B3B3-0547548FBB0A}" dt="2022-06-17T08:42:14.177" v="12" actId="478"/>
          <ac:inkMkLst>
            <pc:docMk/>
            <pc:sldMk cId="11344718" sldId="546"/>
            <ac:inkMk id="7" creationId="{EA4FF8D1-DB38-C211-1282-5B64CCFC6484}"/>
          </ac:inkMkLst>
        </pc:inkChg>
      </pc:sldChg>
      <pc:sldChg chg="delSp mod">
        <pc:chgData name="Nane Kratzke" userId="971be13ff4ee5ef6" providerId="LiveId" clId="{1A02FBCA-8578-F647-B3B3-0547548FBB0A}" dt="2022-06-17T08:41:07.537" v="1" actId="478"/>
        <pc:sldMkLst>
          <pc:docMk/>
          <pc:sldMk cId="758386257" sldId="549"/>
        </pc:sldMkLst>
        <pc:inkChg chg="del">
          <ac:chgData name="Nane Kratzke" userId="971be13ff4ee5ef6" providerId="LiveId" clId="{1A02FBCA-8578-F647-B3B3-0547548FBB0A}" dt="2022-06-17T08:41:07.537" v="1" actId="478"/>
          <ac:inkMkLst>
            <pc:docMk/>
            <pc:sldMk cId="758386257" sldId="549"/>
            <ac:inkMk id="7" creationId="{A880F39C-C2B0-5B3B-7B5A-92662026EC5D}"/>
          </ac:inkMkLst>
        </pc:inkChg>
      </pc:sldChg>
      <pc:sldChg chg="delSp mod">
        <pc:chgData name="Nane Kratzke" userId="971be13ff4ee5ef6" providerId="LiveId" clId="{1A02FBCA-8578-F647-B3B3-0547548FBB0A}" dt="2022-06-17T08:41:16.370" v="2" actId="478"/>
        <pc:sldMkLst>
          <pc:docMk/>
          <pc:sldMk cId="3796442489" sldId="553"/>
        </pc:sldMkLst>
        <pc:inkChg chg="del">
          <ac:chgData name="Nane Kratzke" userId="971be13ff4ee5ef6" providerId="LiveId" clId="{1A02FBCA-8578-F647-B3B3-0547548FBB0A}" dt="2022-06-17T08:41:16.370" v="2" actId="478"/>
          <ac:inkMkLst>
            <pc:docMk/>
            <pc:sldMk cId="3796442489" sldId="553"/>
            <ac:inkMk id="5" creationId="{A09AF83D-B19C-14BE-0093-FDC4DB484165}"/>
          </ac:inkMkLst>
        </pc:inkChg>
      </pc:sldChg>
      <pc:sldChg chg="delSp mod">
        <pc:chgData name="Nane Kratzke" userId="971be13ff4ee5ef6" providerId="LiveId" clId="{1A02FBCA-8578-F647-B3B3-0547548FBB0A}" dt="2022-06-17T08:41:23.944" v="3" actId="478"/>
        <pc:sldMkLst>
          <pc:docMk/>
          <pc:sldMk cId="176507967" sldId="558"/>
        </pc:sldMkLst>
        <pc:inkChg chg="del">
          <ac:chgData name="Nane Kratzke" userId="971be13ff4ee5ef6" providerId="LiveId" clId="{1A02FBCA-8578-F647-B3B3-0547548FBB0A}" dt="2022-06-17T08:41:23.944" v="3" actId="478"/>
          <ac:inkMkLst>
            <pc:docMk/>
            <pc:sldMk cId="176507967" sldId="558"/>
            <ac:inkMk id="8" creationId="{C5044E8A-C023-48E2-0BC4-BAB01F7527DE}"/>
          </ac:inkMkLst>
        </pc:inkChg>
      </pc:sldChg>
      <pc:sldChg chg="delSp mod">
        <pc:chgData name="Nane Kratzke" userId="971be13ff4ee5ef6" providerId="LiveId" clId="{1A02FBCA-8578-F647-B3B3-0547548FBB0A}" dt="2022-06-17T08:41:36.666" v="5" actId="478"/>
        <pc:sldMkLst>
          <pc:docMk/>
          <pc:sldMk cId="2070941201" sldId="565"/>
        </pc:sldMkLst>
        <pc:inkChg chg="del">
          <ac:chgData name="Nane Kratzke" userId="971be13ff4ee5ef6" providerId="LiveId" clId="{1A02FBCA-8578-F647-B3B3-0547548FBB0A}" dt="2022-06-17T08:41:36.666" v="5" actId="478"/>
          <ac:inkMkLst>
            <pc:docMk/>
            <pc:sldMk cId="2070941201" sldId="565"/>
            <ac:inkMk id="5" creationId="{87821BF4-A2B3-5CF9-1F4B-645344C1025A}"/>
          </ac:inkMkLst>
        </pc:inkChg>
      </pc:sldChg>
      <pc:sldChg chg="delSp mod">
        <pc:chgData name="Nane Kratzke" userId="971be13ff4ee5ef6" providerId="LiveId" clId="{1A02FBCA-8578-F647-B3B3-0547548FBB0A}" dt="2022-06-17T08:42:17.778" v="13" actId="478"/>
        <pc:sldMkLst>
          <pc:docMk/>
          <pc:sldMk cId="111057490" sldId="594"/>
        </pc:sldMkLst>
        <pc:inkChg chg="del">
          <ac:chgData name="Nane Kratzke" userId="971be13ff4ee5ef6" providerId="LiveId" clId="{1A02FBCA-8578-F647-B3B3-0547548FBB0A}" dt="2022-06-17T08:42:17.778" v="13" actId="478"/>
          <ac:inkMkLst>
            <pc:docMk/>
            <pc:sldMk cId="111057490" sldId="594"/>
            <ac:inkMk id="5" creationId="{BBC7D6D9-146F-ECAC-BBC6-E015668BB690}"/>
          </ac:inkMkLst>
        </pc:inkChg>
      </pc:sldChg>
      <pc:sldChg chg="delSp mod">
        <pc:chgData name="Nane Kratzke" userId="971be13ff4ee5ef6" providerId="LiveId" clId="{1A02FBCA-8578-F647-B3B3-0547548FBB0A}" dt="2022-06-17T08:40:58.585" v="0" actId="478"/>
        <pc:sldMkLst>
          <pc:docMk/>
          <pc:sldMk cId="4190664350" sldId="597"/>
        </pc:sldMkLst>
        <pc:inkChg chg="del">
          <ac:chgData name="Nane Kratzke" userId="971be13ff4ee5ef6" providerId="LiveId" clId="{1A02FBCA-8578-F647-B3B3-0547548FBB0A}" dt="2022-06-17T08:40:58.585" v="0" actId="478"/>
          <ac:inkMkLst>
            <pc:docMk/>
            <pc:sldMk cId="4190664350" sldId="597"/>
            <ac:inkMk id="5" creationId="{35A79452-7BE5-FFC0-4E6C-B281F343CAD4}"/>
          </ac:inkMkLst>
        </pc:inkChg>
      </pc:sldChg>
    </pc:docChg>
  </pc:docChgLst>
  <pc:docChgLst>
    <pc:chgData name="Nane Kratzke" userId="971be13ff4ee5ef6" providerId="LiveId" clId="{BAFA5394-6EE7-964A-9149-5C78D99EA36D}"/>
    <pc:docChg chg="undo custSel delSld modSld">
      <pc:chgData name="Nane Kratzke" userId="971be13ff4ee5ef6" providerId="LiveId" clId="{BAFA5394-6EE7-964A-9149-5C78D99EA36D}" dt="2021-04-18T13:02:43.230" v="71" actId="1582"/>
      <pc:docMkLst>
        <pc:docMk/>
      </pc:docMkLst>
      <pc:sldChg chg="del">
        <pc:chgData name="Nane Kratzke" userId="971be13ff4ee5ef6" providerId="LiveId" clId="{BAFA5394-6EE7-964A-9149-5C78D99EA36D}" dt="2021-04-18T13:01:07.126" v="64" actId="2696"/>
        <pc:sldMkLst>
          <pc:docMk/>
          <pc:sldMk cId="2688421527" sldId="529"/>
        </pc:sldMkLst>
      </pc:sldChg>
      <pc:sldChg chg="modSp mod">
        <pc:chgData name="Nane Kratzke" userId="971be13ff4ee5ef6" providerId="LiveId" clId="{BAFA5394-6EE7-964A-9149-5C78D99EA36D}" dt="2021-04-18T13:02:43.230" v="71" actId="1582"/>
        <pc:sldMkLst>
          <pc:docMk/>
          <pc:sldMk cId="3742116271" sldId="547"/>
        </pc:sldMkLst>
        <pc:spChg chg="mod">
          <ac:chgData name="Nane Kratzke" userId="971be13ff4ee5ef6" providerId="LiveId" clId="{BAFA5394-6EE7-964A-9149-5C78D99EA36D}" dt="2021-04-18T13:02:43.230" v="71" actId="1582"/>
          <ac:spMkLst>
            <pc:docMk/>
            <pc:sldMk cId="3742116271" sldId="547"/>
            <ac:spMk id="7" creationId="{8C3D4132-D532-3F42-A648-0E7EA2EF8D5C}"/>
          </ac:spMkLst>
        </pc:spChg>
        <pc:spChg chg="mod">
          <ac:chgData name="Nane Kratzke" userId="971be13ff4ee5ef6" providerId="LiveId" clId="{BAFA5394-6EE7-964A-9149-5C78D99EA36D}" dt="2021-04-18T13:02:34.138" v="70" actId="1582"/>
          <ac:spMkLst>
            <pc:docMk/>
            <pc:sldMk cId="3742116271" sldId="547"/>
            <ac:spMk id="9" creationId="{A6021AB0-CE25-964B-970B-26B4B7EBDD5D}"/>
          </ac:spMkLst>
        </pc:spChg>
      </pc:sldChg>
      <pc:sldChg chg="addSp delSp modSp mod">
        <pc:chgData name="Nane Kratzke" userId="971be13ff4ee5ef6" providerId="LiveId" clId="{BAFA5394-6EE7-964A-9149-5C78D99EA36D}" dt="2021-04-18T08:55:46.166" v="63" actId="14100"/>
        <pc:sldMkLst>
          <pc:docMk/>
          <pc:sldMk cId="111057490" sldId="594"/>
        </pc:sldMkLst>
        <pc:spChg chg="add del">
          <ac:chgData name="Nane Kratzke" userId="971be13ff4ee5ef6" providerId="LiveId" clId="{BAFA5394-6EE7-964A-9149-5C78D99EA36D}" dt="2021-04-18T08:53:59.842" v="35"/>
          <ac:spMkLst>
            <pc:docMk/>
            <pc:sldMk cId="111057490" sldId="594"/>
            <ac:spMk id="7" creationId="{A3B70612-D7F9-4F4E-87BD-C0825EE0A1C4}"/>
          </ac:spMkLst>
        </pc:spChg>
        <pc:spChg chg="add del">
          <ac:chgData name="Nane Kratzke" userId="971be13ff4ee5ef6" providerId="LiveId" clId="{BAFA5394-6EE7-964A-9149-5C78D99EA36D}" dt="2021-04-18T08:54:51.076" v="49"/>
          <ac:spMkLst>
            <pc:docMk/>
            <pc:sldMk cId="111057490" sldId="594"/>
            <ac:spMk id="9" creationId="{6469F664-9A3B-4941-BAEB-214E99D79C2F}"/>
          </ac:spMkLst>
        </pc:spChg>
        <pc:spChg chg="add del">
          <ac:chgData name="Nane Kratzke" userId="971be13ff4ee5ef6" providerId="LiveId" clId="{BAFA5394-6EE7-964A-9149-5C78D99EA36D}" dt="2021-04-18T08:55:16.095" v="57"/>
          <ac:spMkLst>
            <pc:docMk/>
            <pc:sldMk cId="111057490" sldId="594"/>
            <ac:spMk id="12" creationId="{295E77F0-581D-E84C-89DF-0964115AA4F0}"/>
          </ac:spMkLst>
        </pc:spChg>
        <pc:spChg chg="mod">
          <ac:chgData name="Nane Kratzke" userId="971be13ff4ee5ef6" providerId="LiveId" clId="{BAFA5394-6EE7-964A-9149-5C78D99EA36D}" dt="2021-04-18T08:54:20.603" v="42" actId="6549"/>
          <ac:spMkLst>
            <pc:docMk/>
            <pc:sldMk cId="111057490" sldId="594"/>
            <ac:spMk id="23" creationId="{843AD55F-A820-B34B-A476-52238CE2A01E}"/>
          </ac:spMkLst>
        </pc:spChg>
        <pc:picChg chg="add del mod">
          <ac:chgData name="Nane Kratzke" userId="971be13ff4ee5ef6" providerId="LiveId" clId="{BAFA5394-6EE7-964A-9149-5C78D99EA36D}" dt="2021-04-18T08:51:58.129" v="24" actId="478"/>
          <ac:picMkLst>
            <pc:docMk/>
            <pc:sldMk cId="111057490" sldId="594"/>
            <ac:picMk id="5" creationId="{4B91E086-DB83-2D40-AD1B-8E68479489E0}"/>
          </ac:picMkLst>
        </pc:picChg>
        <pc:picChg chg="add mod">
          <ac:chgData name="Nane Kratzke" userId="971be13ff4ee5ef6" providerId="LiveId" clId="{BAFA5394-6EE7-964A-9149-5C78D99EA36D}" dt="2021-04-18T08:54:29.836" v="45" actId="1076"/>
          <ac:picMkLst>
            <pc:docMk/>
            <pc:sldMk cId="111057490" sldId="594"/>
            <ac:picMk id="6" creationId="{8B891462-9391-D74D-9F3D-B999C598E0B7}"/>
          </ac:picMkLst>
        </pc:picChg>
        <pc:picChg chg="add mod">
          <ac:chgData name="Nane Kratzke" userId="971be13ff4ee5ef6" providerId="LiveId" clId="{BAFA5394-6EE7-964A-9149-5C78D99EA36D}" dt="2021-04-18T08:55:07.505" v="55" actId="1076"/>
          <ac:picMkLst>
            <pc:docMk/>
            <pc:sldMk cId="111057490" sldId="594"/>
            <ac:picMk id="8" creationId="{1151D50B-BD89-F741-B9F2-01E7ACCF148E}"/>
          </ac:picMkLst>
        </pc:picChg>
        <pc:picChg chg="add mod">
          <ac:chgData name="Nane Kratzke" userId="971be13ff4ee5ef6" providerId="LiveId" clId="{BAFA5394-6EE7-964A-9149-5C78D99EA36D}" dt="2021-04-18T08:55:46.166" v="63" actId="14100"/>
          <ac:picMkLst>
            <pc:docMk/>
            <pc:sldMk cId="111057490" sldId="594"/>
            <ac:picMk id="10" creationId="{2C62AAF4-1CC0-CA41-B200-CD8604EC9291}"/>
          </ac:picMkLst>
        </pc:picChg>
        <pc:picChg chg="add mod">
          <ac:chgData name="Nane Kratzke" userId="971be13ff4ee5ef6" providerId="LiveId" clId="{BAFA5394-6EE7-964A-9149-5C78D99EA36D}" dt="2021-04-18T08:55:24.245" v="60" actId="14100"/>
          <ac:picMkLst>
            <pc:docMk/>
            <pc:sldMk cId="111057490" sldId="594"/>
            <ac:picMk id="13" creationId="{F3EF884B-EE87-E14D-AB4C-5F2A3C402597}"/>
          </ac:picMkLst>
        </pc:picChg>
        <pc:picChg chg="add del mod">
          <ac:chgData name="Nane Kratzke" userId="971be13ff4ee5ef6" providerId="LiveId" clId="{BAFA5394-6EE7-964A-9149-5C78D99EA36D}" dt="2021-04-18T08:54:37.482" v="47" actId="478"/>
          <ac:picMkLst>
            <pc:docMk/>
            <pc:sldMk cId="111057490" sldId="594"/>
            <ac:picMk id="1026" creationId="{E7B21A97-9603-1E4C-9FEC-9DF59EC453BC}"/>
          </ac:picMkLst>
        </pc:picChg>
        <pc:picChg chg="del">
          <ac:chgData name="Nane Kratzke" userId="971be13ff4ee5ef6" providerId="LiveId" clId="{BAFA5394-6EE7-964A-9149-5C78D99EA36D}" dt="2021-04-18T08:48:42.888" v="9" actId="478"/>
          <ac:picMkLst>
            <pc:docMk/>
            <pc:sldMk cId="111057490" sldId="594"/>
            <ac:picMk id="12290" creationId="{DC54D8F9-DAAB-8A4F-830A-D0323DEBA19F}"/>
          </ac:picMkLst>
        </pc:picChg>
        <pc:picChg chg="del">
          <ac:chgData name="Nane Kratzke" userId="971be13ff4ee5ef6" providerId="LiveId" clId="{BAFA5394-6EE7-964A-9149-5C78D99EA36D}" dt="2021-04-18T08:48:44.450" v="10" actId="478"/>
          <ac:picMkLst>
            <pc:docMk/>
            <pc:sldMk cId="111057490" sldId="594"/>
            <ac:picMk id="14338" creationId="{F60B25DB-6EB1-5248-8D80-A57C839295D0}"/>
          </ac:picMkLst>
        </pc:picChg>
      </pc:sldChg>
    </pc:docChg>
  </pc:docChgLst>
  <pc:docChgLst>
    <pc:chgData name="Nane Kratzke" userId="971be13ff4ee5ef6" providerId="LiveId" clId="{96D82DE5-8D6D-254E-B430-D819599CDE37}"/>
    <pc:docChg chg="modSld">
      <pc:chgData name="Nane Kratzke" userId="971be13ff4ee5ef6" providerId="LiveId" clId="{96D82DE5-8D6D-254E-B430-D819599CDE37}" dt="2020-12-01T13:47:21.753" v="11" actId="20577"/>
      <pc:docMkLst>
        <pc:docMk/>
      </pc:docMkLst>
      <pc:sldChg chg="modSp mod">
        <pc:chgData name="Nane Kratzke" userId="971be13ff4ee5ef6" providerId="LiveId" clId="{96D82DE5-8D6D-254E-B430-D819599CDE37}" dt="2020-12-01T13:47:12.269" v="1" actId="20577"/>
        <pc:sldMkLst>
          <pc:docMk/>
          <pc:sldMk cId="3319159460" sldId="484"/>
        </pc:sldMkLst>
        <pc:spChg chg="mod">
          <ac:chgData name="Nane Kratzke" userId="971be13ff4ee5ef6" providerId="LiveId" clId="{96D82DE5-8D6D-254E-B430-D819599CDE37}" dt="2020-12-01T13:47:12.269" v="1" actId="20577"/>
          <ac:spMkLst>
            <pc:docMk/>
            <pc:sldMk cId="3319159460" sldId="484"/>
            <ac:spMk id="10" creationId="{9C89335C-6F7B-D34F-868F-1FE40B5FFA83}"/>
          </ac:spMkLst>
        </pc:spChg>
      </pc:sldChg>
      <pc:sldChg chg="modSp mod">
        <pc:chgData name="Nane Kratzke" userId="971be13ff4ee5ef6" providerId="LiveId" clId="{96D82DE5-8D6D-254E-B430-D819599CDE37}" dt="2020-12-01T13:47:21.753" v="11" actId="20577"/>
        <pc:sldMkLst>
          <pc:docMk/>
          <pc:sldMk cId="1293430604" sldId="510"/>
        </pc:sldMkLst>
        <pc:spChg chg="mod">
          <ac:chgData name="Nane Kratzke" userId="971be13ff4ee5ef6" providerId="LiveId" clId="{96D82DE5-8D6D-254E-B430-D819599CDE37}" dt="2020-12-01T13:47:21.753" v="11" actId="20577"/>
          <ac:spMkLst>
            <pc:docMk/>
            <pc:sldMk cId="1293430604" sldId="510"/>
            <ac:spMk id="8" creationId="{6DAA361C-189A-2E41-8E2F-D004F318335C}"/>
          </ac:spMkLst>
        </pc:spChg>
      </pc:sldChg>
    </pc:docChg>
  </pc:docChgLst>
  <pc:docChgLst>
    <pc:chgData name="Nane Kratzke" userId="971be13ff4ee5ef6" providerId="LiveId" clId="{F80FBA5A-6B28-D64A-A741-CD926CAB4977}"/>
    <pc:docChg chg="undo custSel addSld delSld modSld">
      <pc:chgData name="Nane Kratzke" userId="971be13ff4ee5ef6" providerId="LiveId" clId="{F80FBA5A-6B28-D64A-A741-CD926CAB4977}" dt="2020-09-16T15:47:18.049" v="11778" actId="14100"/>
      <pc:docMkLst>
        <pc:docMk/>
      </pc:docMkLst>
      <pc:sldChg chg="modSp mod">
        <pc:chgData name="Nane Kratzke" userId="971be13ff4ee5ef6" providerId="LiveId" clId="{F80FBA5A-6B28-D64A-A741-CD926CAB4977}" dt="2020-09-16T14:26:59.824" v="5851" actId="20577"/>
        <pc:sldMkLst>
          <pc:docMk/>
          <pc:sldMk cId="704272100" sldId="323"/>
        </pc:sldMkLst>
        <pc:spChg chg="mod">
          <ac:chgData name="Nane Kratzke" userId="971be13ff4ee5ef6" providerId="LiveId" clId="{F80FBA5A-6B28-D64A-A741-CD926CAB4977}" dt="2020-09-16T14:26:59.824" v="5851" actId="20577"/>
          <ac:spMkLst>
            <pc:docMk/>
            <pc:sldMk cId="704272100" sldId="323"/>
            <ac:spMk id="8" creationId="{0C508602-457E-2C4E-A9AC-85A3D0BD58E5}"/>
          </ac:spMkLst>
        </pc:spChg>
      </pc:sldChg>
      <pc:sldChg chg="modSp mod">
        <pc:chgData name="Nane Kratzke" userId="971be13ff4ee5ef6" providerId="LiveId" clId="{F80FBA5A-6B28-D64A-A741-CD926CAB4977}" dt="2020-09-16T13:39:25.885" v="4109" actId="1076"/>
        <pc:sldMkLst>
          <pc:docMk/>
          <pc:sldMk cId="3704082915" sldId="328"/>
        </pc:sldMkLst>
        <pc:spChg chg="mod">
          <ac:chgData name="Nane Kratzke" userId="971be13ff4ee5ef6" providerId="LiveId" clId="{F80FBA5A-6B28-D64A-A741-CD926CAB4977}" dt="2020-09-16T13:39:25.885" v="4109" actId="1076"/>
          <ac:spMkLst>
            <pc:docMk/>
            <pc:sldMk cId="3704082915" sldId="328"/>
            <ac:spMk id="9" creationId="{D440D2B9-023B-9E43-BA4A-E4DE712634A0}"/>
          </ac:spMkLst>
        </pc:spChg>
      </pc:sldChg>
      <pc:sldChg chg="addSp modSp add mod">
        <pc:chgData name="Nane Kratzke" userId="971be13ff4ee5ef6" providerId="LiveId" clId="{F80FBA5A-6B28-D64A-A741-CD926CAB4977}" dt="2020-09-16T08:59:15.927" v="2026" actId="6549"/>
        <pc:sldMkLst>
          <pc:docMk/>
          <pc:sldMk cId="2828050579" sldId="345"/>
        </pc:sldMkLst>
        <pc:spChg chg="mod">
          <ac:chgData name="Nane Kratzke" userId="971be13ff4ee5ef6" providerId="LiveId" clId="{F80FBA5A-6B28-D64A-A741-CD926CAB4977}" dt="2020-09-16T08:06:17.774" v="26" actId="20577"/>
          <ac:spMkLst>
            <pc:docMk/>
            <pc:sldMk cId="2828050579" sldId="345"/>
            <ac:spMk id="2" creationId="{F4E6780C-4C70-594E-B253-B757FDB5B250}"/>
          </ac:spMkLst>
        </pc:spChg>
        <pc:spChg chg="mod">
          <ac:chgData name="Nane Kratzke" userId="971be13ff4ee5ef6" providerId="LiveId" clId="{F80FBA5A-6B28-D64A-A741-CD926CAB4977}" dt="2020-09-16T08:59:15.927" v="2026" actId="6549"/>
          <ac:spMkLst>
            <pc:docMk/>
            <pc:sldMk cId="2828050579" sldId="345"/>
            <ac:spMk id="3" creationId="{E890DC55-B1C2-D74A-BEC1-7D4829202614}"/>
          </ac:spMkLst>
        </pc:spChg>
        <pc:spChg chg="add mod">
          <ac:chgData name="Nane Kratzke" userId="971be13ff4ee5ef6" providerId="LiveId" clId="{F80FBA5A-6B28-D64A-A741-CD926CAB4977}" dt="2020-09-16T08:12:57.741" v="360" actId="1076"/>
          <ac:spMkLst>
            <pc:docMk/>
            <pc:sldMk cId="2828050579" sldId="345"/>
            <ac:spMk id="7" creationId="{925BCC19-0F02-D442-85F0-B9E9501CCAC9}"/>
          </ac:spMkLst>
        </pc:spChg>
        <pc:spChg chg="add mod">
          <ac:chgData name="Nane Kratzke" userId="971be13ff4ee5ef6" providerId="LiveId" clId="{F80FBA5A-6B28-D64A-A741-CD926CAB4977}" dt="2020-09-16T08:33:26.884" v="726" actId="20577"/>
          <ac:spMkLst>
            <pc:docMk/>
            <pc:sldMk cId="2828050579" sldId="345"/>
            <ac:spMk id="8" creationId="{57BE6687-8B56-6241-9B30-E9F8E0525157}"/>
          </ac:spMkLst>
        </pc:spChg>
        <pc:spChg chg="add mod">
          <ac:chgData name="Nane Kratzke" userId="971be13ff4ee5ef6" providerId="LiveId" clId="{F80FBA5A-6B28-D64A-A741-CD926CAB4977}" dt="2020-09-16T08:34:14.236" v="811" actId="20577"/>
          <ac:spMkLst>
            <pc:docMk/>
            <pc:sldMk cId="2828050579" sldId="345"/>
            <ac:spMk id="9" creationId="{F0BF2B44-E9B8-BA4D-A42D-B8D2D050A08D}"/>
          </ac:spMkLst>
        </pc:spChg>
        <pc:picChg chg="add mod">
          <ac:chgData name="Nane Kratzke" userId="971be13ff4ee5ef6" providerId="LiveId" clId="{F80FBA5A-6B28-D64A-A741-CD926CAB4977}" dt="2020-09-16T08:12:51.273" v="359" actId="1076"/>
          <ac:picMkLst>
            <pc:docMk/>
            <pc:sldMk cId="2828050579" sldId="345"/>
            <ac:picMk id="5" creationId="{1E1DB5B3-7C27-8F4B-9F71-364A645324CF}"/>
          </ac:picMkLst>
        </pc:picChg>
        <pc:picChg chg="add mod">
          <ac:chgData name="Nane Kratzke" userId="971be13ff4ee5ef6" providerId="LiveId" clId="{F80FBA5A-6B28-D64A-A741-CD926CAB4977}" dt="2020-09-16T08:12:51.273" v="359" actId="1076"/>
          <ac:picMkLst>
            <pc:docMk/>
            <pc:sldMk cId="2828050579" sldId="345"/>
            <ac:picMk id="6" creationId="{3954FE9F-F624-E74C-A732-9CFD5CD6A5FE}"/>
          </ac:picMkLst>
        </pc:picChg>
      </pc:sldChg>
      <pc:sldChg chg="addSp delSp modSp add mod">
        <pc:chgData name="Nane Kratzke" userId="971be13ff4ee5ef6" providerId="LiveId" clId="{F80FBA5A-6B28-D64A-A741-CD926CAB4977}" dt="2020-09-16T08:26:20.210" v="633" actId="1076"/>
        <pc:sldMkLst>
          <pc:docMk/>
          <pc:sldMk cId="3775648860" sldId="346"/>
        </pc:sldMkLst>
        <pc:spChg chg="mod">
          <ac:chgData name="Nane Kratzke" userId="971be13ff4ee5ef6" providerId="LiveId" clId="{F80FBA5A-6B28-D64A-A741-CD926CAB4977}" dt="2020-09-16T08:14:42.661" v="383" actId="20577"/>
          <ac:spMkLst>
            <pc:docMk/>
            <pc:sldMk cId="3775648860" sldId="346"/>
            <ac:spMk id="2" creationId="{A4756EF6-DB20-A540-9849-1A625F68B3B3}"/>
          </ac:spMkLst>
        </pc:spChg>
        <pc:spChg chg="mod">
          <ac:chgData name="Nane Kratzke" userId="971be13ff4ee5ef6" providerId="LiveId" clId="{F80FBA5A-6B28-D64A-A741-CD926CAB4977}" dt="2020-09-16T08:22:14.569" v="569" actId="1076"/>
          <ac:spMkLst>
            <pc:docMk/>
            <pc:sldMk cId="3775648860" sldId="346"/>
            <ac:spMk id="3" creationId="{4AD52979-D94E-D544-9EE3-8DD0EA840F23}"/>
          </ac:spMkLst>
        </pc:spChg>
        <pc:spChg chg="add mod">
          <ac:chgData name="Nane Kratzke" userId="971be13ff4ee5ef6" providerId="LiveId" clId="{F80FBA5A-6B28-D64A-A741-CD926CAB4977}" dt="2020-09-16T08:26:20.210" v="633" actId="1076"/>
          <ac:spMkLst>
            <pc:docMk/>
            <pc:sldMk cId="3775648860" sldId="346"/>
            <ac:spMk id="5" creationId="{EE1B4436-8D9A-244B-A1C1-188ACF1FA47C}"/>
          </ac:spMkLst>
        </pc:spChg>
        <pc:spChg chg="add mod">
          <ac:chgData name="Nane Kratzke" userId="971be13ff4ee5ef6" providerId="LiveId" clId="{F80FBA5A-6B28-D64A-A741-CD926CAB4977}" dt="2020-09-16T08:26:20.210" v="633" actId="1076"/>
          <ac:spMkLst>
            <pc:docMk/>
            <pc:sldMk cId="3775648860" sldId="346"/>
            <ac:spMk id="6" creationId="{F475920D-691D-5642-B02F-F346D2D7D7AF}"/>
          </ac:spMkLst>
        </pc:spChg>
        <pc:spChg chg="add mod">
          <ac:chgData name="Nane Kratzke" userId="971be13ff4ee5ef6" providerId="LiveId" clId="{F80FBA5A-6B28-D64A-A741-CD926CAB4977}" dt="2020-09-16T08:26:20.210" v="633" actId="1076"/>
          <ac:spMkLst>
            <pc:docMk/>
            <pc:sldMk cId="3775648860" sldId="346"/>
            <ac:spMk id="7" creationId="{F6144800-9722-D441-A8C6-39FD2D50E99C}"/>
          </ac:spMkLst>
        </pc:spChg>
        <pc:spChg chg="add mod">
          <ac:chgData name="Nane Kratzke" userId="971be13ff4ee5ef6" providerId="LiveId" clId="{F80FBA5A-6B28-D64A-A741-CD926CAB4977}" dt="2020-09-16T08:26:20.210" v="633" actId="1076"/>
          <ac:spMkLst>
            <pc:docMk/>
            <pc:sldMk cId="3775648860" sldId="346"/>
            <ac:spMk id="8" creationId="{B79583F5-2D2A-E54B-A90D-BFFEE8B5D93C}"/>
          </ac:spMkLst>
        </pc:spChg>
        <pc:spChg chg="add mod">
          <ac:chgData name="Nane Kratzke" userId="971be13ff4ee5ef6" providerId="LiveId" clId="{F80FBA5A-6B28-D64A-A741-CD926CAB4977}" dt="2020-09-16T08:26:20.210" v="633" actId="1076"/>
          <ac:spMkLst>
            <pc:docMk/>
            <pc:sldMk cId="3775648860" sldId="346"/>
            <ac:spMk id="9" creationId="{F8DCB8DC-EB93-C94E-B878-8E32CE888B2B}"/>
          </ac:spMkLst>
        </pc:spChg>
        <pc:spChg chg="add mod">
          <ac:chgData name="Nane Kratzke" userId="971be13ff4ee5ef6" providerId="LiveId" clId="{F80FBA5A-6B28-D64A-A741-CD926CAB4977}" dt="2020-09-16T08:26:20.210" v="633" actId="1076"/>
          <ac:spMkLst>
            <pc:docMk/>
            <pc:sldMk cId="3775648860" sldId="346"/>
            <ac:spMk id="10" creationId="{0AD82989-B483-8742-B338-7B92F42E6324}"/>
          </ac:spMkLst>
        </pc:spChg>
        <pc:spChg chg="add mod">
          <ac:chgData name="Nane Kratzke" userId="971be13ff4ee5ef6" providerId="LiveId" clId="{F80FBA5A-6B28-D64A-A741-CD926CAB4977}" dt="2020-09-16T08:26:20.210" v="633" actId="1076"/>
          <ac:spMkLst>
            <pc:docMk/>
            <pc:sldMk cId="3775648860" sldId="346"/>
            <ac:spMk id="11" creationId="{C86950D9-2062-AE41-8A96-69D0E1227828}"/>
          </ac:spMkLst>
        </pc:spChg>
        <pc:spChg chg="add mod">
          <ac:chgData name="Nane Kratzke" userId="971be13ff4ee5ef6" providerId="LiveId" clId="{F80FBA5A-6B28-D64A-A741-CD926CAB4977}" dt="2020-09-16T08:26:20.210" v="633" actId="1076"/>
          <ac:spMkLst>
            <pc:docMk/>
            <pc:sldMk cId="3775648860" sldId="346"/>
            <ac:spMk id="23" creationId="{9BDADA06-86DE-0148-9613-1BC3C91E2135}"/>
          </ac:spMkLst>
        </pc:spChg>
        <pc:spChg chg="add mod">
          <ac:chgData name="Nane Kratzke" userId="971be13ff4ee5ef6" providerId="LiveId" clId="{F80FBA5A-6B28-D64A-A741-CD926CAB4977}" dt="2020-09-16T08:26:20.210" v="633" actId="1076"/>
          <ac:spMkLst>
            <pc:docMk/>
            <pc:sldMk cId="3775648860" sldId="346"/>
            <ac:spMk id="24" creationId="{5D16EA6C-4F5F-0E40-A20E-CE32FFC971B1}"/>
          </ac:spMkLst>
        </pc:spChg>
        <pc:spChg chg="add mod">
          <ac:chgData name="Nane Kratzke" userId="971be13ff4ee5ef6" providerId="LiveId" clId="{F80FBA5A-6B28-D64A-A741-CD926CAB4977}" dt="2020-09-16T08:26:20.210" v="633" actId="1076"/>
          <ac:spMkLst>
            <pc:docMk/>
            <pc:sldMk cId="3775648860" sldId="346"/>
            <ac:spMk id="25" creationId="{4347358A-E761-AB48-8B8F-3BAB2BDDAD86}"/>
          </ac:spMkLst>
        </pc:spChg>
        <pc:spChg chg="add mod">
          <ac:chgData name="Nane Kratzke" userId="971be13ff4ee5ef6" providerId="LiveId" clId="{F80FBA5A-6B28-D64A-A741-CD926CAB4977}" dt="2020-09-16T08:26:20.210" v="633" actId="1076"/>
          <ac:spMkLst>
            <pc:docMk/>
            <pc:sldMk cId="3775648860" sldId="346"/>
            <ac:spMk id="26" creationId="{3B3A9866-7006-7C44-93DB-7A5D471A7C3E}"/>
          </ac:spMkLst>
        </pc:spChg>
        <pc:spChg chg="add mod">
          <ac:chgData name="Nane Kratzke" userId="971be13ff4ee5ef6" providerId="LiveId" clId="{F80FBA5A-6B28-D64A-A741-CD926CAB4977}" dt="2020-09-16T08:26:20.210" v="633" actId="1076"/>
          <ac:spMkLst>
            <pc:docMk/>
            <pc:sldMk cId="3775648860" sldId="346"/>
            <ac:spMk id="27" creationId="{3CA16D52-9761-D145-B532-30FBF1C107A2}"/>
          </ac:spMkLst>
        </pc:spChg>
        <pc:spChg chg="add mod">
          <ac:chgData name="Nane Kratzke" userId="971be13ff4ee5ef6" providerId="LiveId" clId="{F80FBA5A-6B28-D64A-A741-CD926CAB4977}" dt="2020-09-16T08:26:20.210" v="633" actId="1076"/>
          <ac:spMkLst>
            <pc:docMk/>
            <pc:sldMk cId="3775648860" sldId="346"/>
            <ac:spMk id="52" creationId="{09C50EAD-C687-9741-9728-1B29913E8A48}"/>
          </ac:spMkLst>
        </pc:spChg>
        <pc:spChg chg="add mod">
          <ac:chgData name="Nane Kratzke" userId="971be13ff4ee5ef6" providerId="LiveId" clId="{F80FBA5A-6B28-D64A-A741-CD926CAB4977}" dt="2020-09-16T08:26:20.210" v="633" actId="1076"/>
          <ac:spMkLst>
            <pc:docMk/>
            <pc:sldMk cId="3775648860" sldId="346"/>
            <ac:spMk id="57" creationId="{A064D1D6-01A0-8045-BCCA-7BC9D8DCA43C}"/>
          </ac:spMkLst>
        </pc:spChg>
        <pc:spChg chg="add mod">
          <ac:chgData name="Nane Kratzke" userId="971be13ff4ee5ef6" providerId="LiveId" clId="{F80FBA5A-6B28-D64A-A741-CD926CAB4977}" dt="2020-09-16T08:26:20.210" v="633" actId="1076"/>
          <ac:spMkLst>
            <pc:docMk/>
            <pc:sldMk cId="3775648860" sldId="346"/>
            <ac:spMk id="58" creationId="{295B4870-2855-9848-8117-BF300DACB284}"/>
          </ac:spMkLst>
        </pc:spChg>
        <pc:spChg chg="add mod">
          <ac:chgData name="Nane Kratzke" userId="971be13ff4ee5ef6" providerId="LiveId" clId="{F80FBA5A-6B28-D64A-A741-CD926CAB4977}" dt="2020-09-16T08:26:20.210" v="633" actId="1076"/>
          <ac:spMkLst>
            <pc:docMk/>
            <pc:sldMk cId="3775648860" sldId="346"/>
            <ac:spMk id="66" creationId="{BF472E41-C6AF-B941-AF5B-A1FE290364F3}"/>
          </ac:spMkLst>
        </pc:spChg>
        <pc:cxnChg chg="add del mod">
          <ac:chgData name="Nane Kratzke" userId="971be13ff4ee5ef6" providerId="LiveId" clId="{F80FBA5A-6B28-D64A-A741-CD926CAB4977}" dt="2020-09-16T08:17:49.402" v="474" actId="11529"/>
          <ac:cxnSpMkLst>
            <pc:docMk/>
            <pc:sldMk cId="3775648860" sldId="346"/>
            <ac:cxnSpMk id="13" creationId="{841C713F-F75C-FC43-ADB8-DF84848CDF87}"/>
          </ac:cxnSpMkLst>
        </pc:cxnChg>
        <pc:cxnChg chg="add mod">
          <ac:chgData name="Nane Kratzke" userId="971be13ff4ee5ef6" providerId="LiveId" clId="{F80FBA5A-6B28-D64A-A741-CD926CAB4977}" dt="2020-09-16T08:26:20.210" v="633" actId="1076"/>
          <ac:cxnSpMkLst>
            <pc:docMk/>
            <pc:sldMk cId="3775648860" sldId="346"/>
            <ac:cxnSpMk id="15" creationId="{97E7CD65-A452-1347-9643-E440C0E59EC5}"/>
          </ac:cxnSpMkLst>
        </pc:cxnChg>
        <pc:cxnChg chg="add mod">
          <ac:chgData name="Nane Kratzke" userId="971be13ff4ee5ef6" providerId="LiveId" clId="{F80FBA5A-6B28-D64A-A741-CD926CAB4977}" dt="2020-09-16T08:26:20.210" v="633" actId="1076"/>
          <ac:cxnSpMkLst>
            <pc:docMk/>
            <pc:sldMk cId="3775648860" sldId="346"/>
            <ac:cxnSpMk id="17" creationId="{7751450C-CD4C-9B4C-9BF7-6D800460F56B}"/>
          </ac:cxnSpMkLst>
        </pc:cxnChg>
        <pc:cxnChg chg="add mod">
          <ac:chgData name="Nane Kratzke" userId="971be13ff4ee5ef6" providerId="LiveId" clId="{F80FBA5A-6B28-D64A-A741-CD926CAB4977}" dt="2020-09-16T08:26:20.210" v="633" actId="1076"/>
          <ac:cxnSpMkLst>
            <pc:docMk/>
            <pc:sldMk cId="3775648860" sldId="346"/>
            <ac:cxnSpMk id="19" creationId="{0962A8CF-8BF1-8A4F-9AAB-552ED59B2C83}"/>
          </ac:cxnSpMkLst>
        </pc:cxnChg>
        <pc:cxnChg chg="add mod">
          <ac:chgData name="Nane Kratzke" userId="971be13ff4ee5ef6" providerId="LiveId" clId="{F80FBA5A-6B28-D64A-A741-CD926CAB4977}" dt="2020-09-16T08:26:20.210" v="633" actId="1076"/>
          <ac:cxnSpMkLst>
            <pc:docMk/>
            <pc:sldMk cId="3775648860" sldId="346"/>
            <ac:cxnSpMk id="21" creationId="{F4D56D0A-DE05-BB47-8F5B-569BDB109979}"/>
          </ac:cxnSpMkLst>
        </pc:cxnChg>
        <pc:cxnChg chg="add mod">
          <ac:chgData name="Nane Kratzke" userId="971be13ff4ee5ef6" providerId="LiveId" clId="{F80FBA5A-6B28-D64A-A741-CD926CAB4977}" dt="2020-09-16T08:26:20.210" v="633" actId="1076"/>
          <ac:cxnSpMkLst>
            <pc:docMk/>
            <pc:sldMk cId="3775648860" sldId="346"/>
            <ac:cxnSpMk id="28" creationId="{5BB46207-CCD4-E04C-9AF3-51B9D6046F1C}"/>
          </ac:cxnSpMkLst>
        </pc:cxnChg>
        <pc:cxnChg chg="add mod">
          <ac:chgData name="Nane Kratzke" userId="971be13ff4ee5ef6" providerId="LiveId" clId="{F80FBA5A-6B28-D64A-A741-CD926CAB4977}" dt="2020-09-16T08:26:20.210" v="633" actId="1076"/>
          <ac:cxnSpMkLst>
            <pc:docMk/>
            <pc:sldMk cId="3775648860" sldId="346"/>
            <ac:cxnSpMk id="31" creationId="{DFE421B6-0A3C-934B-9ED7-73F74379DC5A}"/>
          </ac:cxnSpMkLst>
        </pc:cxnChg>
        <pc:cxnChg chg="add mod">
          <ac:chgData name="Nane Kratzke" userId="971be13ff4ee5ef6" providerId="LiveId" clId="{F80FBA5A-6B28-D64A-A741-CD926CAB4977}" dt="2020-09-16T08:26:20.210" v="633" actId="1076"/>
          <ac:cxnSpMkLst>
            <pc:docMk/>
            <pc:sldMk cId="3775648860" sldId="346"/>
            <ac:cxnSpMk id="34" creationId="{4A2BDD61-4EB7-5E4F-B64B-A3E5861DAA2A}"/>
          </ac:cxnSpMkLst>
        </pc:cxnChg>
        <pc:cxnChg chg="add mod">
          <ac:chgData name="Nane Kratzke" userId="971be13ff4ee5ef6" providerId="LiveId" clId="{F80FBA5A-6B28-D64A-A741-CD926CAB4977}" dt="2020-09-16T08:26:20.210" v="633" actId="1076"/>
          <ac:cxnSpMkLst>
            <pc:docMk/>
            <pc:sldMk cId="3775648860" sldId="346"/>
            <ac:cxnSpMk id="37" creationId="{EACD3C9C-2A41-A743-B716-3C82A39B73CE}"/>
          </ac:cxnSpMkLst>
        </pc:cxnChg>
        <pc:cxnChg chg="add mod">
          <ac:chgData name="Nane Kratzke" userId="971be13ff4ee5ef6" providerId="LiveId" clId="{F80FBA5A-6B28-D64A-A741-CD926CAB4977}" dt="2020-09-16T08:26:20.210" v="633" actId="1076"/>
          <ac:cxnSpMkLst>
            <pc:docMk/>
            <pc:sldMk cId="3775648860" sldId="346"/>
            <ac:cxnSpMk id="53" creationId="{41426DDE-0BD6-CD41-93E5-C1FB99CCBAAF}"/>
          </ac:cxnSpMkLst>
        </pc:cxnChg>
        <pc:cxnChg chg="add mod">
          <ac:chgData name="Nane Kratzke" userId="971be13ff4ee5ef6" providerId="LiveId" clId="{F80FBA5A-6B28-D64A-A741-CD926CAB4977}" dt="2020-09-16T08:26:20.210" v="633" actId="1076"/>
          <ac:cxnSpMkLst>
            <pc:docMk/>
            <pc:sldMk cId="3775648860" sldId="346"/>
            <ac:cxnSpMk id="59" creationId="{F0156790-1E72-134D-934B-FDEEFC8F4987}"/>
          </ac:cxnSpMkLst>
        </pc:cxnChg>
      </pc:sldChg>
      <pc:sldChg chg="addSp modSp add mod">
        <pc:chgData name="Nane Kratzke" userId="971be13ff4ee5ef6" providerId="LiveId" clId="{F80FBA5A-6B28-D64A-A741-CD926CAB4977}" dt="2020-09-16T08:31:36.788" v="725" actId="14861"/>
        <pc:sldMkLst>
          <pc:docMk/>
          <pc:sldMk cId="2018145749" sldId="347"/>
        </pc:sldMkLst>
        <pc:spChg chg="mod">
          <ac:chgData name="Nane Kratzke" userId="971be13ff4ee5ef6" providerId="LiveId" clId="{F80FBA5A-6B28-D64A-A741-CD926CAB4977}" dt="2020-09-16T08:26:36.520" v="645" actId="20577"/>
          <ac:spMkLst>
            <pc:docMk/>
            <pc:sldMk cId="2018145749" sldId="347"/>
            <ac:spMk id="2" creationId="{923CCE08-7BFD-3E4B-9589-22FD61D79BA6}"/>
          </ac:spMkLst>
        </pc:spChg>
        <pc:spChg chg="mod">
          <ac:chgData name="Nane Kratzke" userId="971be13ff4ee5ef6" providerId="LiveId" clId="{F80FBA5A-6B28-D64A-A741-CD926CAB4977}" dt="2020-09-16T08:26:57.153" v="715" actId="20577"/>
          <ac:spMkLst>
            <pc:docMk/>
            <pc:sldMk cId="2018145749" sldId="347"/>
            <ac:spMk id="3" creationId="{34714D31-91CB-CE4E-BCF6-C7D36C4E9651}"/>
          </ac:spMkLst>
        </pc:spChg>
        <pc:picChg chg="add mod modCrop">
          <ac:chgData name="Nane Kratzke" userId="971be13ff4ee5ef6" providerId="LiveId" clId="{F80FBA5A-6B28-D64A-A741-CD926CAB4977}" dt="2020-09-16T08:31:36.788" v="725" actId="14861"/>
          <ac:picMkLst>
            <pc:docMk/>
            <pc:sldMk cId="2018145749" sldId="347"/>
            <ac:picMk id="5" creationId="{2E4052AD-A31E-9341-B064-276046E17A51}"/>
          </ac:picMkLst>
        </pc:picChg>
      </pc:sldChg>
      <pc:sldChg chg="addSp modSp add mod">
        <pc:chgData name="Nane Kratzke" userId="971be13ff4ee5ef6" providerId="LiveId" clId="{F80FBA5A-6B28-D64A-A741-CD926CAB4977}" dt="2020-09-16T08:51:09.028" v="1961" actId="20577"/>
        <pc:sldMkLst>
          <pc:docMk/>
          <pc:sldMk cId="2844202898" sldId="348"/>
        </pc:sldMkLst>
        <pc:spChg chg="mod">
          <ac:chgData name="Nane Kratzke" userId="971be13ff4ee5ef6" providerId="LiveId" clId="{F80FBA5A-6B28-D64A-A741-CD926CAB4977}" dt="2020-09-16T08:35:10.228" v="827" actId="20577"/>
          <ac:spMkLst>
            <pc:docMk/>
            <pc:sldMk cId="2844202898" sldId="348"/>
            <ac:spMk id="2" creationId="{DFF8CC61-C0B5-164C-A60D-391CA34AF92E}"/>
          </ac:spMkLst>
        </pc:spChg>
        <pc:spChg chg="mod">
          <ac:chgData name="Nane Kratzke" userId="971be13ff4ee5ef6" providerId="LiveId" clId="{F80FBA5A-6B28-D64A-A741-CD926CAB4977}" dt="2020-09-16T08:35:15.611" v="850" actId="20577"/>
          <ac:spMkLst>
            <pc:docMk/>
            <pc:sldMk cId="2844202898" sldId="348"/>
            <ac:spMk id="3" creationId="{55C19B35-F1E0-5F4F-8874-69DA5BBBA233}"/>
          </ac:spMkLst>
        </pc:spChg>
        <pc:spChg chg="add mod">
          <ac:chgData name="Nane Kratzke" userId="971be13ff4ee5ef6" providerId="LiveId" clId="{F80FBA5A-6B28-D64A-A741-CD926CAB4977}" dt="2020-09-16T08:51:09.028" v="1961" actId="20577"/>
          <ac:spMkLst>
            <pc:docMk/>
            <pc:sldMk cId="2844202898" sldId="348"/>
            <ac:spMk id="6" creationId="{C0B62422-4B3A-A84E-9501-007BD6BA8945}"/>
          </ac:spMkLst>
        </pc:spChg>
        <pc:spChg chg="add mod">
          <ac:chgData name="Nane Kratzke" userId="971be13ff4ee5ef6" providerId="LiveId" clId="{F80FBA5A-6B28-D64A-A741-CD926CAB4977}" dt="2020-09-16T08:49:53.945" v="1912" actId="20577"/>
          <ac:spMkLst>
            <pc:docMk/>
            <pc:sldMk cId="2844202898" sldId="348"/>
            <ac:spMk id="7" creationId="{A0507FEB-CA83-C64A-A241-27F392C07891}"/>
          </ac:spMkLst>
        </pc:spChg>
        <pc:graphicFrameChg chg="add mod modGraphic">
          <ac:chgData name="Nane Kratzke" userId="971be13ff4ee5ef6" providerId="LiveId" clId="{F80FBA5A-6B28-D64A-A741-CD926CAB4977}" dt="2020-09-16T08:45:45.100" v="1661" actId="1076"/>
          <ac:graphicFrameMkLst>
            <pc:docMk/>
            <pc:sldMk cId="2844202898" sldId="348"/>
            <ac:graphicFrameMk id="5" creationId="{1FA98563-4C58-CC40-84E6-7DCA33E38695}"/>
          </ac:graphicFrameMkLst>
        </pc:graphicFrameChg>
      </pc:sldChg>
      <pc:sldChg chg="addSp delSp modSp add mod">
        <pc:chgData name="Nane Kratzke" userId="971be13ff4ee5ef6" providerId="LiveId" clId="{F80FBA5A-6B28-D64A-A741-CD926CAB4977}" dt="2020-09-16T12:46:20.359" v="2408" actId="20577"/>
        <pc:sldMkLst>
          <pc:docMk/>
          <pc:sldMk cId="4215310435" sldId="349"/>
        </pc:sldMkLst>
        <pc:spChg chg="mod">
          <ac:chgData name="Nane Kratzke" userId="971be13ff4ee5ef6" providerId="LiveId" clId="{F80FBA5A-6B28-D64A-A741-CD926CAB4977}" dt="2020-09-16T08:51:33.946" v="1971" actId="20577"/>
          <ac:spMkLst>
            <pc:docMk/>
            <pc:sldMk cId="4215310435" sldId="349"/>
            <ac:spMk id="2" creationId="{09A3C503-9616-D24D-956E-75F248B81EFA}"/>
          </ac:spMkLst>
        </pc:spChg>
        <pc:spChg chg="mod">
          <ac:chgData name="Nane Kratzke" userId="971be13ff4ee5ef6" providerId="LiveId" clId="{F80FBA5A-6B28-D64A-A741-CD926CAB4977}" dt="2020-09-16T08:51:41.228" v="1999" actId="5793"/>
          <ac:spMkLst>
            <pc:docMk/>
            <pc:sldMk cId="4215310435" sldId="349"/>
            <ac:spMk id="3" creationId="{7628290C-7DEF-7445-A10E-4693E0BD5E2B}"/>
          </ac:spMkLst>
        </pc:spChg>
        <pc:spChg chg="add del">
          <ac:chgData name="Nane Kratzke" userId="971be13ff4ee5ef6" providerId="LiveId" clId="{F80FBA5A-6B28-D64A-A741-CD926CAB4977}" dt="2020-09-16T12:16:24.812" v="2030" actId="478"/>
          <ac:spMkLst>
            <pc:docMk/>
            <pc:sldMk cId="4215310435" sldId="349"/>
            <ac:spMk id="7" creationId="{BC9EF31F-7096-5E4F-A6D9-ADF9C0B96B9E}"/>
          </ac:spMkLst>
        </pc:spChg>
        <pc:spChg chg="add del mod">
          <ac:chgData name="Nane Kratzke" userId="971be13ff4ee5ef6" providerId="LiveId" clId="{F80FBA5A-6B28-D64A-A741-CD926CAB4977}" dt="2020-09-16T12:16:44.414" v="2037"/>
          <ac:spMkLst>
            <pc:docMk/>
            <pc:sldMk cId="4215310435" sldId="349"/>
            <ac:spMk id="8" creationId="{681318B2-B720-094B-ADEC-983C68BADF19}"/>
          </ac:spMkLst>
        </pc:spChg>
        <pc:spChg chg="add del">
          <ac:chgData name="Nane Kratzke" userId="971be13ff4ee5ef6" providerId="LiveId" clId="{F80FBA5A-6B28-D64A-A741-CD926CAB4977}" dt="2020-09-16T12:16:41.169" v="2035" actId="478"/>
          <ac:spMkLst>
            <pc:docMk/>
            <pc:sldMk cId="4215310435" sldId="349"/>
            <ac:spMk id="9" creationId="{158D3EF8-7DFE-EB44-BC00-C5C74ED24F62}"/>
          </ac:spMkLst>
        </pc:spChg>
        <pc:spChg chg="add mod">
          <ac:chgData name="Nane Kratzke" userId="971be13ff4ee5ef6" providerId="LiveId" clId="{F80FBA5A-6B28-D64A-A741-CD926CAB4977}" dt="2020-09-16T12:24:47.743" v="2284" actId="1076"/>
          <ac:spMkLst>
            <pc:docMk/>
            <pc:sldMk cId="4215310435" sldId="349"/>
            <ac:spMk id="16" creationId="{132B66F9-E5F2-4E49-B577-868A844E29ED}"/>
          </ac:spMkLst>
        </pc:spChg>
        <pc:spChg chg="add mod">
          <ac:chgData name="Nane Kratzke" userId="971be13ff4ee5ef6" providerId="LiveId" clId="{F80FBA5A-6B28-D64A-A741-CD926CAB4977}" dt="2020-09-16T12:24:43.524" v="2283" actId="1076"/>
          <ac:spMkLst>
            <pc:docMk/>
            <pc:sldMk cId="4215310435" sldId="349"/>
            <ac:spMk id="17" creationId="{AECBA8D0-75B1-FD47-98A4-6CF753764999}"/>
          </ac:spMkLst>
        </pc:spChg>
        <pc:spChg chg="add mod">
          <ac:chgData name="Nane Kratzke" userId="971be13ff4ee5ef6" providerId="LiveId" clId="{F80FBA5A-6B28-D64A-A741-CD926CAB4977}" dt="2020-09-16T12:46:20.359" v="2408" actId="20577"/>
          <ac:spMkLst>
            <pc:docMk/>
            <pc:sldMk cId="4215310435" sldId="349"/>
            <ac:spMk id="18" creationId="{C53AA11D-6A84-CC44-8528-9BEB82A626B3}"/>
          </ac:spMkLst>
        </pc:spChg>
        <pc:spChg chg="add mod">
          <ac:chgData name="Nane Kratzke" userId="971be13ff4ee5ef6" providerId="LiveId" clId="{F80FBA5A-6B28-D64A-A741-CD926CAB4977}" dt="2020-09-16T12:24:43.524" v="2283" actId="1076"/>
          <ac:spMkLst>
            <pc:docMk/>
            <pc:sldMk cId="4215310435" sldId="349"/>
            <ac:spMk id="19" creationId="{D1314A55-6D9B-F443-A4E1-35107CBFE3A7}"/>
          </ac:spMkLst>
        </pc:spChg>
        <pc:spChg chg="add mod">
          <ac:chgData name="Nane Kratzke" userId="971be13ff4ee5ef6" providerId="LiveId" clId="{F80FBA5A-6B28-D64A-A741-CD926CAB4977}" dt="2020-09-16T12:24:43.524" v="2283" actId="1076"/>
          <ac:spMkLst>
            <pc:docMk/>
            <pc:sldMk cId="4215310435" sldId="349"/>
            <ac:spMk id="20" creationId="{A9C6CEE1-9992-ED4B-9679-F54939EC4634}"/>
          </ac:spMkLst>
        </pc:spChg>
        <pc:spChg chg="add mod">
          <ac:chgData name="Nane Kratzke" userId="971be13ff4ee5ef6" providerId="LiveId" clId="{F80FBA5A-6B28-D64A-A741-CD926CAB4977}" dt="2020-09-16T12:27:12.163" v="2405" actId="1076"/>
          <ac:spMkLst>
            <pc:docMk/>
            <pc:sldMk cId="4215310435" sldId="349"/>
            <ac:spMk id="21" creationId="{E4487C57-2DF1-404B-9CD9-26EC956F4691}"/>
          </ac:spMkLst>
        </pc:spChg>
        <pc:grpChg chg="mod">
          <ac:chgData name="Nane Kratzke" userId="971be13ff4ee5ef6" providerId="LiveId" clId="{F80FBA5A-6B28-D64A-A741-CD926CAB4977}" dt="2020-09-16T12:26:28.529" v="2392"/>
          <ac:grpSpMkLst>
            <pc:docMk/>
            <pc:sldMk cId="4215310435" sldId="349"/>
            <ac:grpSpMk id="24" creationId="{3C820EE6-25AB-E540-B02A-5BAB231CCE57}"/>
          </ac:grpSpMkLst>
        </pc:grpChg>
        <pc:grpChg chg="mod">
          <ac:chgData name="Nane Kratzke" userId="971be13ff4ee5ef6" providerId="LiveId" clId="{F80FBA5A-6B28-D64A-A741-CD926CAB4977}" dt="2020-09-16T12:26:46.834" v="2398"/>
          <ac:grpSpMkLst>
            <pc:docMk/>
            <pc:sldMk cId="4215310435" sldId="349"/>
            <ac:grpSpMk id="27" creationId="{7B80914E-0C06-A64F-93BB-9E9E6E746904}"/>
          </ac:grpSpMkLst>
        </pc:grpChg>
        <pc:grpChg chg="mod">
          <ac:chgData name="Nane Kratzke" userId="971be13ff4ee5ef6" providerId="LiveId" clId="{F80FBA5A-6B28-D64A-A741-CD926CAB4977}" dt="2020-09-16T12:26:55.361" v="2402"/>
          <ac:grpSpMkLst>
            <pc:docMk/>
            <pc:sldMk cId="4215310435" sldId="349"/>
            <ac:grpSpMk id="30" creationId="{D38F06FE-50D1-1A4E-B91C-386F5E9D9F7C}"/>
          </ac:grpSpMkLst>
        </pc:grpChg>
        <pc:picChg chg="add del mod">
          <ac:chgData name="Nane Kratzke" userId="971be13ff4ee5ef6" providerId="LiveId" clId="{F80FBA5A-6B28-D64A-A741-CD926CAB4977}" dt="2020-09-16T12:16:33.330" v="2032" actId="478"/>
          <ac:picMkLst>
            <pc:docMk/>
            <pc:sldMk cId="4215310435" sldId="349"/>
            <ac:picMk id="5" creationId="{9EB02ABF-66A7-0B45-AFF8-4CF0C2795B79}"/>
          </ac:picMkLst>
        </pc:picChg>
        <pc:picChg chg="add del">
          <ac:chgData name="Nane Kratzke" userId="971be13ff4ee5ef6" providerId="LiveId" clId="{F80FBA5A-6B28-D64A-A741-CD926CAB4977}" dt="2020-09-16T12:16:24.812" v="2030" actId="478"/>
          <ac:picMkLst>
            <pc:docMk/>
            <pc:sldMk cId="4215310435" sldId="349"/>
            <ac:picMk id="6" creationId="{CD1D690F-895D-2C42-B61C-B29DB00DC061}"/>
          </ac:picMkLst>
        </pc:picChg>
        <pc:picChg chg="add mod">
          <ac:chgData name="Nane Kratzke" userId="971be13ff4ee5ef6" providerId="LiveId" clId="{F80FBA5A-6B28-D64A-A741-CD926CAB4977}" dt="2020-09-16T12:17:17.544" v="2042" actId="1076"/>
          <ac:picMkLst>
            <pc:docMk/>
            <pc:sldMk cId="4215310435" sldId="349"/>
            <ac:picMk id="11" creationId="{0B4DFC43-FF4C-C34F-B915-D045128206DC}"/>
          </ac:picMkLst>
        </pc:picChg>
        <pc:picChg chg="add mod">
          <ac:chgData name="Nane Kratzke" userId="971be13ff4ee5ef6" providerId="LiveId" clId="{F80FBA5A-6B28-D64A-A741-CD926CAB4977}" dt="2020-09-16T12:24:43.524" v="2283" actId="1076"/>
          <ac:picMkLst>
            <pc:docMk/>
            <pc:sldMk cId="4215310435" sldId="349"/>
            <ac:picMk id="13" creationId="{90B94020-8328-5744-A09F-48D2224B9CB0}"/>
          </ac:picMkLst>
        </pc:picChg>
        <pc:picChg chg="add mod">
          <ac:chgData name="Nane Kratzke" userId="971be13ff4ee5ef6" providerId="LiveId" clId="{F80FBA5A-6B28-D64A-A741-CD926CAB4977}" dt="2020-09-16T12:24:43.524" v="2283" actId="1076"/>
          <ac:picMkLst>
            <pc:docMk/>
            <pc:sldMk cId="4215310435" sldId="349"/>
            <ac:picMk id="15" creationId="{8B1C8385-A85E-6F4F-A276-83883054C94B}"/>
          </ac:picMkLst>
        </pc:picChg>
        <pc:inkChg chg="add del mod">
          <ac:chgData name="Nane Kratzke" userId="971be13ff4ee5ef6" providerId="LiveId" clId="{F80FBA5A-6B28-D64A-A741-CD926CAB4977}" dt="2020-09-16T12:26:29.856" v="2393" actId="9405"/>
          <ac:inkMkLst>
            <pc:docMk/>
            <pc:sldMk cId="4215310435" sldId="349"/>
            <ac:inkMk id="22" creationId="{58C3717C-9809-3242-8C3D-4F02B65CF347}"/>
          </ac:inkMkLst>
        </pc:inkChg>
        <pc:inkChg chg="add del mod">
          <ac:chgData name="Nane Kratzke" userId="971be13ff4ee5ef6" providerId="LiveId" clId="{F80FBA5A-6B28-D64A-A741-CD926CAB4977}" dt="2020-09-16T12:26:28.529" v="2392"/>
          <ac:inkMkLst>
            <pc:docMk/>
            <pc:sldMk cId="4215310435" sldId="349"/>
            <ac:inkMk id="23" creationId="{B2570961-4A44-BF4F-A017-C579AEF12575}"/>
          </ac:inkMkLst>
        </pc:inkChg>
        <pc:inkChg chg="add del mod">
          <ac:chgData name="Nane Kratzke" userId="971be13ff4ee5ef6" providerId="LiveId" clId="{F80FBA5A-6B28-D64A-A741-CD926CAB4977}" dt="2020-09-16T12:26:47.282" v="2399" actId="9405"/>
          <ac:inkMkLst>
            <pc:docMk/>
            <pc:sldMk cId="4215310435" sldId="349"/>
            <ac:inkMk id="25" creationId="{2677D4E4-FD72-6B45-863C-161A48364795}"/>
          </ac:inkMkLst>
        </pc:inkChg>
        <pc:inkChg chg="add del mod">
          <ac:chgData name="Nane Kratzke" userId="971be13ff4ee5ef6" providerId="LiveId" clId="{F80FBA5A-6B28-D64A-A741-CD926CAB4977}" dt="2020-09-16T12:26:46.834" v="2398"/>
          <ac:inkMkLst>
            <pc:docMk/>
            <pc:sldMk cId="4215310435" sldId="349"/>
            <ac:inkMk id="26" creationId="{6E68E6FF-E38E-6641-ADD9-5BFD5E176F11}"/>
          </ac:inkMkLst>
        </pc:inkChg>
        <pc:inkChg chg="add mod">
          <ac:chgData name="Nane Kratzke" userId="971be13ff4ee5ef6" providerId="LiveId" clId="{F80FBA5A-6B28-D64A-A741-CD926CAB4977}" dt="2020-09-16T12:26:55.361" v="2402"/>
          <ac:inkMkLst>
            <pc:docMk/>
            <pc:sldMk cId="4215310435" sldId="349"/>
            <ac:inkMk id="28" creationId="{7077C44E-E5E0-324A-ACD9-E4E12F039DF7}"/>
          </ac:inkMkLst>
        </pc:inkChg>
        <pc:inkChg chg="add mod">
          <ac:chgData name="Nane Kratzke" userId="971be13ff4ee5ef6" providerId="LiveId" clId="{F80FBA5A-6B28-D64A-A741-CD926CAB4977}" dt="2020-09-16T12:26:55.361" v="2402"/>
          <ac:inkMkLst>
            <pc:docMk/>
            <pc:sldMk cId="4215310435" sldId="349"/>
            <ac:inkMk id="29" creationId="{C6B1F2E3-0C10-654F-9F33-586CBA2FDF50}"/>
          </ac:inkMkLst>
        </pc:inkChg>
      </pc:sldChg>
      <pc:sldChg chg="addSp modSp add mod">
        <pc:chgData name="Nane Kratzke" userId="971be13ff4ee5ef6" providerId="LiveId" clId="{F80FBA5A-6B28-D64A-A741-CD926CAB4977}" dt="2020-09-16T13:02:55.126" v="3008" actId="1076"/>
        <pc:sldMkLst>
          <pc:docMk/>
          <pc:sldMk cId="1299127608" sldId="350"/>
        </pc:sldMkLst>
        <pc:spChg chg="mod">
          <ac:chgData name="Nane Kratzke" userId="971be13ff4ee5ef6" providerId="LiveId" clId="{F80FBA5A-6B28-D64A-A741-CD926CAB4977}" dt="2020-09-16T12:51:26.118" v="2446" actId="20577"/>
          <ac:spMkLst>
            <pc:docMk/>
            <pc:sldMk cId="1299127608" sldId="350"/>
            <ac:spMk id="2" creationId="{7302AF98-130F-6C45-8F89-EF3FD629FF8E}"/>
          </ac:spMkLst>
        </pc:spChg>
        <pc:spChg chg="mod">
          <ac:chgData name="Nane Kratzke" userId="971be13ff4ee5ef6" providerId="LiveId" clId="{F80FBA5A-6B28-D64A-A741-CD926CAB4977}" dt="2020-09-16T12:52:51.461" v="2455" actId="20577"/>
          <ac:spMkLst>
            <pc:docMk/>
            <pc:sldMk cId="1299127608" sldId="350"/>
            <ac:spMk id="3" creationId="{47EA2435-FBCB-AF44-B587-2AB28E41FC59}"/>
          </ac:spMkLst>
        </pc:spChg>
        <pc:spChg chg="add mod">
          <ac:chgData name="Nane Kratzke" userId="971be13ff4ee5ef6" providerId="LiveId" clId="{F80FBA5A-6B28-D64A-A741-CD926CAB4977}" dt="2020-09-16T13:02:55.126" v="3008" actId="1076"/>
          <ac:spMkLst>
            <pc:docMk/>
            <pc:sldMk cId="1299127608" sldId="350"/>
            <ac:spMk id="6" creationId="{53CEADB9-E6BE-624A-8E63-58FE8ED99D4B}"/>
          </ac:spMkLst>
        </pc:spChg>
        <pc:spChg chg="add mod">
          <ac:chgData name="Nane Kratzke" userId="971be13ff4ee5ef6" providerId="LiveId" clId="{F80FBA5A-6B28-D64A-A741-CD926CAB4977}" dt="2020-09-16T13:01:33.169" v="2997" actId="20577"/>
          <ac:spMkLst>
            <pc:docMk/>
            <pc:sldMk cId="1299127608" sldId="350"/>
            <ac:spMk id="8" creationId="{AA5067D0-C980-1848-AA4C-77CE6F0F0C37}"/>
          </ac:spMkLst>
        </pc:spChg>
        <pc:picChg chg="add mod">
          <ac:chgData name="Nane Kratzke" userId="971be13ff4ee5ef6" providerId="LiveId" clId="{F80FBA5A-6B28-D64A-A741-CD926CAB4977}" dt="2020-09-16T13:02:12.059" v="3004" actId="1076"/>
          <ac:picMkLst>
            <pc:docMk/>
            <pc:sldMk cId="1299127608" sldId="350"/>
            <ac:picMk id="5" creationId="{50B260DC-BBBF-1247-A7F7-F45906056318}"/>
          </ac:picMkLst>
        </pc:picChg>
        <pc:picChg chg="add mod">
          <ac:chgData name="Nane Kratzke" userId="971be13ff4ee5ef6" providerId="LiveId" clId="{F80FBA5A-6B28-D64A-A741-CD926CAB4977}" dt="2020-09-16T13:02:15.985" v="3005" actId="1076"/>
          <ac:picMkLst>
            <pc:docMk/>
            <pc:sldMk cId="1299127608" sldId="350"/>
            <ac:picMk id="7" creationId="{48CF9C09-7EDA-FA42-AC30-3534A52AB9C6}"/>
          </ac:picMkLst>
        </pc:picChg>
      </pc:sldChg>
      <pc:sldChg chg="addSp delSp modSp add mod">
        <pc:chgData name="Nane Kratzke" userId="971be13ff4ee5ef6" providerId="LiveId" clId="{F80FBA5A-6B28-D64A-A741-CD926CAB4977}" dt="2020-09-16T14:07:32.997" v="5329" actId="20577"/>
        <pc:sldMkLst>
          <pc:docMk/>
          <pc:sldMk cId="1496898557" sldId="351"/>
        </pc:sldMkLst>
        <pc:spChg chg="mod">
          <ac:chgData name="Nane Kratzke" userId="971be13ff4ee5ef6" providerId="LiveId" clId="{F80FBA5A-6B28-D64A-A741-CD926CAB4977}" dt="2020-09-16T13:03:33.343" v="3020" actId="20577"/>
          <ac:spMkLst>
            <pc:docMk/>
            <pc:sldMk cId="1496898557" sldId="351"/>
            <ac:spMk id="2" creationId="{A56E9867-C494-3948-8A93-433171F67D04}"/>
          </ac:spMkLst>
        </pc:spChg>
        <pc:spChg chg="mod">
          <ac:chgData name="Nane Kratzke" userId="971be13ff4ee5ef6" providerId="LiveId" clId="{F80FBA5A-6B28-D64A-A741-CD926CAB4977}" dt="2020-09-16T14:07:32.997" v="5329" actId="20577"/>
          <ac:spMkLst>
            <pc:docMk/>
            <pc:sldMk cId="1496898557" sldId="351"/>
            <ac:spMk id="3" creationId="{D78D3461-2422-5A46-9C0B-1D92DC6BF276}"/>
          </ac:spMkLst>
        </pc:spChg>
        <pc:spChg chg="add mod">
          <ac:chgData name="Nane Kratzke" userId="971be13ff4ee5ef6" providerId="LiveId" clId="{F80FBA5A-6B28-D64A-A741-CD926CAB4977}" dt="2020-09-16T13:16:36.361" v="3569" actId="14100"/>
          <ac:spMkLst>
            <pc:docMk/>
            <pc:sldMk cId="1496898557" sldId="351"/>
            <ac:spMk id="5" creationId="{977E54F4-318C-4540-9E9D-9F739AFC1244}"/>
          </ac:spMkLst>
        </pc:spChg>
        <pc:spChg chg="add mod">
          <ac:chgData name="Nane Kratzke" userId="971be13ff4ee5ef6" providerId="LiveId" clId="{F80FBA5A-6B28-D64A-A741-CD926CAB4977}" dt="2020-09-16T13:25:15.746" v="3740" actId="20577"/>
          <ac:spMkLst>
            <pc:docMk/>
            <pc:sldMk cId="1496898557" sldId="351"/>
            <ac:spMk id="10" creationId="{DBF3707C-5CD4-FE47-9498-F0F3341782EF}"/>
          </ac:spMkLst>
        </pc:spChg>
        <pc:picChg chg="add del mod">
          <ac:chgData name="Nane Kratzke" userId="971be13ff4ee5ef6" providerId="LiveId" clId="{F80FBA5A-6B28-D64A-A741-CD926CAB4977}" dt="2020-09-16T13:24:43.255" v="3733" actId="478"/>
          <ac:picMkLst>
            <pc:docMk/>
            <pc:sldMk cId="1496898557" sldId="351"/>
            <ac:picMk id="7" creationId="{23076017-C4C3-7C4A-A26D-575416CF3D1A}"/>
          </ac:picMkLst>
        </pc:picChg>
        <pc:picChg chg="add del mod">
          <ac:chgData name="Nane Kratzke" userId="971be13ff4ee5ef6" providerId="LiveId" clId="{F80FBA5A-6B28-D64A-A741-CD926CAB4977}" dt="2020-09-16T13:19:59.468" v="3572" actId="478"/>
          <ac:picMkLst>
            <pc:docMk/>
            <pc:sldMk cId="1496898557" sldId="351"/>
            <ac:picMk id="9" creationId="{C5FF2EC4-83CF-E643-BC53-A3B804B71934}"/>
          </ac:picMkLst>
        </pc:picChg>
        <pc:picChg chg="add mod">
          <ac:chgData name="Nane Kratzke" userId="971be13ff4ee5ef6" providerId="LiveId" clId="{F80FBA5A-6B28-D64A-A741-CD926CAB4977}" dt="2020-09-16T13:25:03.519" v="3736" actId="14100"/>
          <ac:picMkLst>
            <pc:docMk/>
            <pc:sldMk cId="1496898557" sldId="351"/>
            <ac:picMk id="12" creationId="{84EFC555-9093-FE4E-BF02-65C5B13019D8}"/>
          </ac:picMkLst>
        </pc:picChg>
      </pc:sldChg>
      <pc:sldChg chg="addSp delSp modSp add mod">
        <pc:chgData name="Nane Kratzke" userId="971be13ff4ee5ef6" providerId="LiveId" clId="{F80FBA5A-6B28-D64A-A741-CD926CAB4977}" dt="2020-09-16T14:05:48.212" v="5292" actId="20577"/>
        <pc:sldMkLst>
          <pc:docMk/>
          <pc:sldMk cId="402428580" sldId="352"/>
        </pc:sldMkLst>
        <pc:spChg chg="mod">
          <ac:chgData name="Nane Kratzke" userId="971be13ff4ee5ef6" providerId="LiveId" clId="{F80FBA5A-6B28-D64A-A741-CD926CAB4977}" dt="2020-09-16T13:25:48.056" v="3750" actId="20577"/>
          <ac:spMkLst>
            <pc:docMk/>
            <pc:sldMk cId="402428580" sldId="352"/>
            <ac:spMk id="2" creationId="{3BEF8DE0-7BDF-074E-8962-7B0A85F19609}"/>
          </ac:spMkLst>
        </pc:spChg>
        <pc:spChg chg="mod">
          <ac:chgData name="Nane Kratzke" userId="971be13ff4ee5ef6" providerId="LiveId" clId="{F80FBA5A-6B28-D64A-A741-CD926CAB4977}" dt="2020-09-16T13:26:24.068" v="3812" actId="20577"/>
          <ac:spMkLst>
            <pc:docMk/>
            <pc:sldMk cId="402428580" sldId="352"/>
            <ac:spMk id="3" creationId="{ADFD065A-7D36-5041-870F-807AEDFF5586}"/>
          </ac:spMkLst>
        </pc:spChg>
        <pc:spChg chg="add mod">
          <ac:chgData name="Nane Kratzke" userId="971be13ff4ee5ef6" providerId="LiveId" clId="{F80FBA5A-6B28-D64A-A741-CD926CAB4977}" dt="2020-09-16T14:03:38.936" v="5066" actId="1076"/>
          <ac:spMkLst>
            <pc:docMk/>
            <pc:sldMk cId="402428580" sldId="352"/>
            <ac:spMk id="5" creationId="{89143270-ACE6-9A47-8A49-C934F25580FA}"/>
          </ac:spMkLst>
        </pc:spChg>
        <pc:spChg chg="add mod">
          <ac:chgData name="Nane Kratzke" userId="971be13ff4ee5ef6" providerId="LiveId" clId="{F80FBA5A-6B28-D64A-A741-CD926CAB4977}" dt="2020-09-16T14:03:38.936" v="5066" actId="1076"/>
          <ac:spMkLst>
            <pc:docMk/>
            <pc:sldMk cId="402428580" sldId="352"/>
            <ac:spMk id="6" creationId="{DF85386F-B1B2-9941-A70A-EF5987D40180}"/>
          </ac:spMkLst>
        </pc:spChg>
        <pc:spChg chg="add del mod">
          <ac:chgData name="Nane Kratzke" userId="971be13ff4ee5ef6" providerId="LiveId" clId="{F80FBA5A-6B28-D64A-A741-CD926CAB4977}" dt="2020-09-16T13:36:39.838" v="4097" actId="478"/>
          <ac:spMkLst>
            <pc:docMk/>
            <pc:sldMk cId="402428580" sldId="352"/>
            <ac:spMk id="7" creationId="{D92FB468-4ABE-1849-92F0-E27A4A915D21}"/>
          </ac:spMkLst>
        </pc:spChg>
        <pc:spChg chg="add mod">
          <ac:chgData name="Nane Kratzke" userId="971be13ff4ee5ef6" providerId="LiveId" clId="{F80FBA5A-6B28-D64A-A741-CD926CAB4977}" dt="2020-09-16T14:04:32.717" v="5148" actId="20577"/>
          <ac:spMkLst>
            <pc:docMk/>
            <pc:sldMk cId="402428580" sldId="352"/>
            <ac:spMk id="8" creationId="{E40E12F9-4EB4-1F41-B5A9-2629ADA5E429}"/>
          </ac:spMkLst>
        </pc:spChg>
        <pc:spChg chg="add mod">
          <ac:chgData name="Nane Kratzke" userId="971be13ff4ee5ef6" providerId="LiveId" clId="{F80FBA5A-6B28-D64A-A741-CD926CAB4977}" dt="2020-09-16T14:05:48.212" v="5292" actId="20577"/>
          <ac:spMkLst>
            <pc:docMk/>
            <pc:sldMk cId="402428580" sldId="352"/>
            <ac:spMk id="10" creationId="{96017466-5598-D642-B126-5FA861F2E355}"/>
          </ac:spMkLst>
        </pc:spChg>
        <pc:picChg chg="add mod">
          <ac:chgData name="Nane Kratzke" userId="971be13ff4ee5ef6" providerId="LiveId" clId="{F80FBA5A-6B28-D64A-A741-CD926CAB4977}" dt="2020-09-16T14:03:38.936" v="5066" actId="1076"/>
          <ac:picMkLst>
            <pc:docMk/>
            <pc:sldMk cId="402428580" sldId="352"/>
            <ac:picMk id="9" creationId="{95524FC1-C717-894F-A30D-D578703B9DCC}"/>
          </ac:picMkLst>
        </pc:picChg>
      </pc:sldChg>
      <pc:sldChg chg="addSp modSp add mod">
        <pc:chgData name="Nane Kratzke" userId="971be13ff4ee5ef6" providerId="LiveId" clId="{F80FBA5A-6B28-D64A-A741-CD926CAB4977}" dt="2020-09-16T13:46:08.255" v="4538" actId="20577"/>
        <pc:sldMkLst>
          <pc:docMk/>
          <pc:sldMk cId="3828543625" sldId="353"/>
        </pc:sldMkLst>
        <pc:spChg chg="mod">
          <ac:chgData name="Nane Kratzke" userId="971be13ff4ee5ef6" providerId="LiveId" clId="{F80FBA5A-6B28-D64A-A741-CD926CAB4977}" dt="2020-09-16T13:40:08.214" v="4126" actId="20577"/>
          <ac:spMkLst>
            <pc:docMk/>
            <pc:sldMk cId="3828543625" sldId="353"/>
            <ac:spMk id="2" creationId="{E1C80902-71A1-0E4A-9B3D-DFC1D7A4F4B9}"/>
          </ac:spMkLst>
        </pc:spChg>
        <pc:spChg chg="mod">
          <ac:chgData name="Nane Kratzke" userId="971be13ff4ee5ef6" providerId="LiveId" clId="{F80FBA5A-6B28-D64A-A741-CD926CAB4977}" dt="2020-09-16T13:40:20.735" v="4163" actId="20577"/>
          <ac:spMkLst>
            <pc:docMk/>
            <pc:sldMk cId="3828543625" sldId="353"/>
            <ac:spMk id="3" creationId="{C8356F9A-9FBF-0E46-A5B3-9077A351639F}"/>
          </ac:spMkLst>
        </pc:spChg>
        <pc:spChg chg="add mod">
          <ac:chgData name="Nane Kratzke" userId="971be13ff4ee5ef6" providerId="LiveId" clId="{F80FBA5A-6B28-D64A-A741-CD926CAB4977}" dt="2020-09-16T13:45:11.564" v="4517" actId="207"/>
          <ac:spMkLst>
            <pc:docMk/>
            <pc:sldMk cId="3828543625" sldId="353"/>
            <ac:spMk id="5" creationId="{B906B56C-EC26-1B49-8A01-FEF5A4FC42B4}"/>
          </ac:spMkLst>
        </pc:spChg>
        <pc:spChg chg="add mod">
          <ac:chgData name="Nane Kratzke" userId="971be13ff4ee5ef6" providerId="LiveId" clId="{F80FBA5A-6B28-D64A-A741-CD926CAB4977}" dt="2020-09-16T13:45:11.564" v="4517" actId="207"/>
          <ac:spMkLst>
            <pc:docMk/>
            <pc:sldMk cId="3828543625" sldId="353"/>
            <ac:spMk id="6" creationId="{B7B57598-4CBC-3C4E-9332-CE544448F302}"/>
          </ac:spMkLst>
        </pc:spChg>
        <pc:spChg chg="add mod">
          <ac:chgData name="Nane Kratzke" userId="971be13ff4ee5ef6" providerId="LiveId" clId="{F80FBA5A-6B28-D64A-A741-CD926CAB4977}" dt="2020-09-16T13:45:11.564" v="4517" actId="207"/>
          <ac:spMkLst>
            <pc:docMk/>
            <pc:sldMk cId="3828543625" sldId="353"/>
            <ac:spMk id="7" creationId="{7D22A303-55A3-1143-AC02-8C17D1E8C032}"/>
          </ac:spMkLst>
        </pc:spChg>
        <pc:spChg chg="add mod">
          <ac:chgData name="Nane Kratzke" userId="971be13ff4ee5ef6" providerId="LiveId" clId="{F80FBA5A-6B28-D64A-A741-CD926CAB4977}" dt="2020-09-16T13:45:11.564" v="4517" actId="207"/>
          <ac:spMkLst>
            <pc:docMk/>
            <pc:sldMk cId="3828543625" sldId="353"/>
            <ac:spMk id="8" creationId="{A4F70605-4521-2849-B2DE-6318D9B3087F}"/>
          </ac:spMkLst>
        </pc:spChg>
        <pc:spChg chg="add mod">
          <ac:chgData name="Nane Kratzke" userId="971be13ff4ee5ef6" providerId="LiveId" clId="{F80FBA5A-6B28-D64A-A741-CD926CAB4977}" dt="2020-09-16T13:46:08.255" v="4538" actId="20577"/>
          <ac:spMkLst>
            <pc:docMk/>
            <pc:sldMk cId="3828543625" sldId="353"/>
            <ac:spMk id="9" creationId="{782BDE8C-C634-5A46-92DE-01ED384BFFD4}"/>
          </ac:spMkLst>
        </pc:spChg>
        <pc:spChg chg="add mod">
          <ac:chgData name="Nane Kratzke" userId="971be13ff4ee5ef6" providerId="LiveId" clId="{F80FBA5A-6B28-D64A-A741-CD926CAB4977}" dt="2020-09-16T13:45:11.564" v="4517" actId="207"/>
          <ac:spMkLst>
            <pc:docMk/>
            <pc:sldMk cId="3828543625" sldId="353"/>
            <ac:spMk id="10" creationId="{A68945D7-BF0B-864F-A881-E38D70C8E825}"/>
          </ac:spMkLst>
        </pc:spChg>
        <pc:grpChg chg="mod">
          <ac:chgData name="Nane Kratzke" userId="971be13ff4ee5ef6" providerId="LiveId" clId="{F80FBA5A-6B28-D64A-A741-CD926CAB4977}" dt="2020-09-16T13:45:24.736" v="4521"/>
          <ac:grpSpMkLst>
            <pc:docMk/>
            <pc:sldMk cId="3828543625" sldId="353"/>
            <ac:grpSpMk id="14" creationId="{40A15038-71E7-204C-A0E6-FB1F549D647E}"/>
          </ac:grpSpMkLst>
        </pc:grpChg>
        <pc:grpChg chg="mod">
          <ac:chgData name="Nane Kratzke" userId="971be13ff4ee5ef6" providerId="LiveId" clId="{F80FBA5A-6B28-D64A-A741-CD926CAB4977}" dt="2020-09-16T13:45:33.750" v="4525"/>
          <ac:grpSpMkLst>
            <pc:docMk/>
            <pc:sldMk cId="3828543625" sldId="353"/>
            <ac:grpSpMk id="18" creationId="{1356B4E4-B261-EF44-B493-8C3A01EC77B0}"/>
          </ac:grpSpMkLst>
        </pc:grpChg>
        <pc:grpChg chg="mod">
          <ac:chgData name="Nane Kratzke" userId="971be13ff4ee5ef6" providerId="LiveId" clId="{F80FBA5A-6B28-D64A-A741-CD926CAB4977}" dt="2020-09-16T13:45:41.515" v="4529"/>
          <ac:grpSpMkLst>
            <pc:docMk/>
            <pc:sldMk cId="3828543625" sldId="353"/>
            <ac:grpSpMk id="22" creationId="{C8D8368C-1937-0242-90F8-842B03EBBB6D}"/>
          </ac:grpSpMkLst>
        </pc:grpChg>
        <pc:grpChg chg="mod">
          <ac:chgData name="Nane Kratzke" userId="971be13ff4ee5ef6" providerId="LiveId" clId="{F80FBA5A-6B28-D64A-A741-CD926CAB4977}" dt="2020-09-16T13:45:48.935" v="4533"/>
          <ac:grpSpMkLst>
            <pc:docMk/>
            <pc:sldMk cId="3828543625" sldId="353"/>
            <ac:grpSpMk id="26" creationId="{F13726BB-82DF-8D48-B6B0-5AF206582EBC}"/>
          </ac:grpSpMkLst>
        </pc:grpChg>
        <pc:grpChg chg="mod">
          <ac:chgData name="Nane Kratzke" userId="971be13ff4ee5ef6" providerId="LiveId" clId="{F80FBA5A-6B28-D64A-A741-CD926CAB4977}" dt="2020-09-16T13:45:56.427" v="4537"/>
          <ac:grpSpMkLst>
            <pc:docMk/>
            <pc:sldMk cId="3828543625" sldId="353"/>
            <ac:grpSpMk id="30" creationId="{824891B1-DB6D-914B-8D47-E6BE9950B0BC}"/>
          </ac:grpSpMkLst>
        </pc:grpChg>
        <pc:picChg chg="add mod">
          <ac:chgData name="Nane Kratzke" userId="971be13ff4ee5ef6" providerId="LiveId" clId="{F80FBA5A-6B28-D64A-A741-CD926CAB4977}" dt="2020-09-16T13:40:01.034" v="4117" actId="14861"/>
          <ac:picMkLst>
            <pc:docMk/>
            <pc:sldMk cId="3828543625" sldId="353"/>
            <ac:picMk id="2049" creationId="{F6B32108-A0CC-9449-82B9-5BB734357A24}"/>
          </ac:picMkLst>
        </pc:picChg>
        <pc:inkChg chg="add mod">
          <ac:chgData name="Nane Kratzke" userId="971be13ff4ee5ef6" providerId="LiveId" clId="{F80FBA5A-6B28-D64A-A741-CD926CAB4977}" dt="2020-09-16T13:45:24.736" v="4521"/>
          <ac:inkMkLst>
            <pc:docMk/>
            <pc:sldMk cId="3828543625" sldId="353"/>
            <ac:inkMk id="11" creationId="{A8A61DDC-A141-C14D-B8B1-A5350BD54D04}"/>
          </ac:inkMkLst>
        </pc:inkChg>
        <pc:inkChg chg="add mod">
          <ac:chgData name="Nane Kratzke" userId="971be13ff4ee5ef6" providerId="LiveId" clId="{F80FBA5A-6B28-D64A-A741-CD926CAB4977}" dt="2020-09-16T13:45:24.736" v="4521"/>
          <ac:inkMkLst>
            <pc:docMk/>
            <pc:sldMk cId="3828543625" sldId="353"/>
            <ac:inkMk id="12" creationId="{6A0D386A-E062-0944-8F75-E103BE2ED431}"/>
          </ac:inkMkLst>
        </pc:inkChg>
        <pc:inkChg chg="add mod">
          <ac:chgData name="Nane Kratzke" userId="971be13ff4ee5ef6" providerId="LiveId" clId="{F80FBA5A-6B28-D64A-A741-CD926CAB4977}" dt="2020-09-16T13:45:24.736" v="4521"/>
          <ac:inkMkLst>
            <pc:docMk/>
            <pc:sldMk cId="3828543625" sldId="353"/>
            <ac:inkMk id="13" creationId="{73DE77E4-D81D-EA4D-B1EE-E19A859CE91A}"/>
          </ac:inkMkLst>
        </pc:inkChg>
        <pc:inkChg chg="add mod">
          <ac:chgData name="Nane Kratzke" userId="971be13ff4ee5ef6" providerId="LiveId" clId="{F80FBA5A-6B28-D64A-A741-CD926CAB4977}" dt="2020-09-16T13:45:33.750" v="4525"/>
          <ac:inkMkLst>
            <pc:docMk/>
            <pc:sldMk cId="3828543625" sldId="353"/>
            <ac:inkMk id="15" creationId="{10CE184D-14AE-BA4C-9FE9-B832E6CF0BAE}"/>
          </ac:inkMkLst>
        </pc:inkChg>
        <pc:inkChg chg="add mod">
          <ac:chgData name="Nane Kratzke" userId="971be13ff4ee5ef6" providerId="LiveId" clId="{F80FBA5A-6B28-D64A-A741-CD926CAB4977}" dt="2020-09-16T13:45:33.750" v="4525"/>
          <ac:inkMkLst>
            <pc:docMk/>
            <pc:sldMk cId="3828543625" sldId="353"/>
            <ac:inkMk id="16" creationId="{72A6D5DE-5C08-644D-A579-3ECE71418FD5}"/>
          </ac:inkMkLst>
        </pc:inkChg>
        <pc:inkChg chg="add mod">
          <ac:chgData name="Nane Kratzke" userId="971be13ff4ee5ef6" providerId="LiveId" clId="{F80FBA5A-6B28-D64A-A741-CD926CAB4977}" dt="2020-09-16T13:45:33.750" v="4525"/>
          <ac:inkMkLst>
            <pc:docMk/>
            <pc:sldMk cId="3828543625" sldId="353"/>
            <ac:inkMk id="17" creationId="{46450F4E-A632-824E-9618-5CC6CB9EF51D}"/>
          </ac:inkMkLst>
        </pc:inkChg>
        <pc:inkChg chg="add mod">
          <ac:chgData name="Nane Kratzke" userId="971be13ff4ee5ef6" providerId="LiveId" clId="{F80FBA5A-6B28-D64A-A741-CD926CAB4977}" dt="2020-09-16T13:45:41.515" v="4529"/>
          <ac:inkMkLst>
            <pc:docMk/>
            <pc:sldMk cId="3828543625" sldId="353"/>
            <ac:inkMk id="19" creationId="{2049536F-60EE-164C-B1C6-2906C68087AD}"/>
          </ac:inkMkLst>
        </pc:inkChg>
        <pc:inkChg chg="add mod">
          <ac:chgData name="Nane Kratzke" userId="971be13ff4ee5ef6" providerId="LiveId" clId="{F80FBA5A-6B28-D64A-A741-CD926CAB4977}" dt="2020-09-16T13:45:41.515" v="4529"/>
          <ac:inkMkLst>
            <pc:docMk/>
            <pc:sldMk cId="3828543625" sldId="353"/>
            <ac:inkMk id="20" creationId="{8F533CFE-614E-0A44-ADD4-618FEB76E242}"/>
          </ac:inkMkLst>
        </pc:inkChg>
        <pc:inkChg chg="add mod">
          <ac:chgData name="Nane Kratzke" userId="971be13ff4ee5ef6" providerId="LiveId" clId="{F80FBA5A-6B28-D64A-A741-CD926CAB4977}" dt="2020-09-16T13:45:41.515" v="4529"/>
          <ac:inkMkLst>
            <pc:docMk/>
            <pc:sldMk cId="3828543625" sldId="353"/>
            <ac:inkMk id="21" creationId="{0884B28B-2B0B-BD46-AB8A-CD6D2B291525}"/>
          </ac:inkMkLst>
        </pc:inkChg>
        <pc:inkChg chg="add mod">
          <ac:chgData name="Nane Kratzke" userId="971be13ff4ee5ef6" providerId="LiveId" clId="{F80FBA5A-6B28-D64A-A741-CD926CAB4977}" dt="2020-09-16T13:45:48.935" v="4533"/>
          <ac:inkMkLst>
            <pc:docMk/>
            <pc:sldMk cId="3828543625" sldId="353"/>
            <ac:inkMk id="23" creationId="{EB8B69F3-B29C-8B4A-9799-BBB7862082E9}"/>
          </ac:inkMkLst>
        </pc:inkChg>
        <pc:inkChg chg="add mod">
          <ac:chgData name="Nane Kratzke" userId="971be13ff4ee5ef6" providerId="LiveId" clId="{F80FBA5A-6B28-D64A-A741-CD926CAB4977}" dt="2020-09-16T13:45:48.935" v="4533"/>
          <ac:inkMkLst>
            <pc:docMk/>
            <pc:sldMk cId="3828543625" sldId="353"/>
            <ac:inkMk id="24" creationId="{758DD9BD-76E3-B14A-ADEE-983AD8127927}"/>
          </ac:inkMkLst>
        </pc:inkChg>
        <pc:inkChg chg="add mod">
          <ac:chgData name="Nane Kratzke" userId="971be13ff4ee5ef6" providerId="LiveId" clId="{F80FBA5A-6B28-D64A-A741-CD926CAB4977}" dt="2020-09-16T13:45:48.935" v="4533"/>
          <ac:inkMkLst>
            <pc:docMk/>
            <pc:sldMk cId="3828543625" sldId="353"/>
            <ac:inkMk id="25" creationId="{1F587C08-78D2-E942-ADE4-7BAF236E6CB9}"/>
          </ac:inkMkLst>
        </pc:inkChg>
        <pc:inkChg chg="add">
          <ac:chgData name="Nane Kratzke" userId="971be13ff4ee5ef6" providerId="LiveId" clId="{F80FBA5A-6B28-D64A-A741-CD926CAB4977}" dt="2020-09-16T13:45:51.142" v="4534" actId="9405"/>
          <ac:inkMkLst>
            <pc:docMk/>
            <pc:sldMk cId="3828543625" sldId="353"/>
            <ac:inkMk id="27" creationId="{88F5F876-6995-F345-8DDF-65B669F1C690}"/>
          </ac:inkMkLst>
        </pc:inkChg>
        <pc:inkChg chg="add mod">
          <ac:chgData name="Nane Kratzke" userId="971be13ff4ee5ef6" providerId="LiveId" clId="{F80FBA5A-6B28-D64A-A741-CD926CAB4977}" dt="2020-09-16T13:45:56.427" v="4537"/>
          <ac:inkMkLst>
            <pc:docMk/>
            <pc:sldMk cId="3828543625" sldId="353"/>
            <ac:inkMk id="28" creationId="{3672A31F-83D2-E140-9C8D-8B3F10F746DA}"/>
          </ac:inkMkLst>
        </pc:inkChg>
        <pc:inkChg chg="add mod">
          <ac:chgData name="Nane Kratzke" userId="971be13ff4ee5ef6" providerId="LiveId" clId="{F80FBA5A-6B28-D64A-A741-CD926CAB4977}" dt="2020-09-16T13:45:56.427" v="4537"/>
          <ac:inkMkLst>
            <pc:docMk/>
            <pc:sldMk cId="3828543625" sldId="353"/>
            <ac:inkMk id="29" creationId="{2DD465CE-2EBF-494E-A555-D2CE4A1A670E}"/>
          </ac:inkMkLst>
        </pc:inkChg>
      </pc:sldChg>
      <pc:sldChg chg="addSp delSp modSp add mod">
        <pc:chgData name="Nane Kratzke" userId="971be13ff4ee5ef6" providerId="LiveId" clId="{F80FBA5A-6B28-D64A-A741-CD926CAB4977}" dt="2020-09-16T14:06:58.715" v="5301" actId="1076"/>
        <pc:sldMkLst>
          <pc:docMk/>
          <pc:sldMk cId="3049880677" sldId="354"/>
        </pc:sldMkLst>
        <pc:spChg chg="mod">
          <ac:chgData name="Nane Kratzke" userId="971be13ff4ee5ef6" providerId="LiveId" clId="{F80FBA5A-6B28-D64A-A741-CD926CAB4977}" dt="2020-09-16T14:06:58.715" v="5301" actId="1076"/>
          <ac:spMkLst>
            <pc:docMk/>
            <pc:sldMk cId="3049880677" sldId="354"/>
            <ac:spMk id="5" creationId="{89143270-ACE6-9A47-8A49-C934F25580FA}"/>
          </ac:spMkLst>
        </pc:spChg>
        <pc:spChg chg="del">
          <ac:chgData name="Nane Kratzke" userId="971be13ff4ee5ef6" providerId="LiveId" clId="{F80FBA5A-6B28-D64A-A741-CD926CAB4977}" dt="2020-09-16T13:49:37.227" v="4540" actId="478"/>
          <ac:spMkLst>
            <pc:docMk/>
            <pc:sldMk cId="3049880677" sldId="354"/>
            <ac:spMk id="6" creationId="{DF85386F-B1B2-9941-A70A-EF5987D40180}"/>
          </ac:spMkLst>
        </pc:spChg>
        <pc:spChg chg="mod">
          <ac:chgData name="Nane Kratzke" userId="971be13ff4ee5ef6" providerId="LiveId" clId="{F80FBA5A-6B28-D64A-A741-CD926CAB4977}" dt="2020-09-16T14:06:58.715" v="5301" actId="1076"/>
          <ac:spMkLst>
            <pc:docMk/>
            <pc:sldMk cId="3049880677" sldId="354"/>
            <ac:spMk id="8" creationId="{E40E12F9-4EB4-1F41-B5A9-2629ADA5E429}"/>
          </ac:spMkLst>
        </pc:spChg>
        <pc:picChg chg="add mod">
          <ac:chgData name="Nane Kratzke" userId="971be13ff4ee5ef6" providerId="LiveId" clId="{F80FBA5A-6B28-D64A-A741-CD926CAB4977}" dt="2020-09-16T14:06:58.715" v="5301" actId="1076"/>
          <ac:picMkLst>
            <pc:docMk/>
            <pc:sldMk cId="3049880677" sldId="354"/>
            <ac:picMk id="7" creationId="{C1E3F50F-AD0D-7940-ABB5-A9C6D4C4CC59}"/>
          </ac:picMkLst>
        </pc:picChg>
        <pc:picChg chg="mod">
          <ac:chgData name="Nane Kratzke" userId="971be13ff4ee5ef6" providerId="LiveId" clId="{F80FBA5A-6B28-D64A-A741-CD926CAB4977}" dt="2020-09-16T14:06:58.715" v="5301" actId="1076"/>
          <ac:picMkLst>
            <pc:docMk/>
            <pc:sldMk cId="3049880677" sldId="354"/>
            <ac:picMk id="9" creationId="{95524FC1-C717-894F-A30D-D578703B9DCC}"/>
          </ac:picMkLst>
        </pc:picChg>
      </pc:sldChg>
      <pc:sldChg chg="add del">
        <pc:chgData name="Nane Kratzke" userId="971be13ff4ee5ef6" providerId="LiveId" clId="{F80FBA5A-6B28-D64A-A741-CD926CAB4977}" dt="2020-09-16T13:49:48.752" v="4557"/>
        <pc:sldMkLst>
          <pc:docMk/>
          <pc:sldMk cId="172595203" sldId="355"/>
        </pc:sldMkLst>
      </pc:sldChg>
      <pc:sldChg chg="add del">
        <pc:chgData name="Nane Kratzke" userId="971be13ff4ee5ef6" providerId="LiveId" clId="{F80FBA5A-6B28-D64A-A741-CD926CAB4977}" dt="2020-09-16T13:49:58.110" v="4559"/>
        <pc:sldMkLst>
          <pc:docMk/>
          <pc:sldMk cId="1555323412" sldId="355"/>
        </pc:sldMkLst>
      </pc:sldChg>
      <pc:sldChg chg="addSp delSp modSp add mod">
        <pc:chgData name="Nane Kratzke" userId="971be13ff4ee5ef6" providerId="LiveId" clId="{F80FBA5A-6B28-D64A-A741-CD926CAB4977}" dt="2020-09-16T14:23:57.467" v="5761" actId="1076"/>
        <pc:sldMkLst>
          <pc:docMk/>
          <pc:sldMk cId="4280504934" sldId="355"/>
        </pc:sldMkLst>
        <pc:spChg chg="mod">
          <ac:chgData name="Nane Kratzke" userId="971be13ff4ee5ef6" providerId="LiveId" clId="{F80FBA5A-6B28-D64A-A741-CD926CAB4977}" dt="2020-09-16T14:22:30.185" v="5673" actId="20577"/>
          <ac:spMkLst>
            <pc:docMk/>
            <pc:sldMk cId="4280504934" sldId="355"/>
            <ac:spMk id="2" creationId="{09A3C503-9616-D24D-956E-75F248B81EFA}"/>
          </ac:spMkLst>
        </pc:spChg>
        <pc:spChg chg="add mod">
          <ac:chgData name="Nane Kratzke" userId="971be13ff4ee5ef6" providerId="LiveId" clId="{F80FBA5A-6B28-D64A-A741-CD926CAB4977}" dt="2020-09-16T14:23:29.094" v="5747" actId="1076"/>
          <ac:spMkLst>
            <pc:docMk/>
            <pc:sldMk cId="4280504934" sldId="355"/>
            <ac:spMk id="5" creationId="{0AD50708-6BB3-1049-9BFC-739DA80474B4}"/>
          </ac:spMkLst>
        </pc:spChg>
        <pc:spChg chg="mod">
          <ac:chgData name="Nane Kratzke" userId="971be13ff4ee5ef6" providerId="LiveId" clId="{F80FBA5A-6B28-D64A-A741-CD926CAB4977}" dt="2020-09-16T14:15:25.227" v="5331"/>
          <ac:spMkLst>
            <pc:docMk/>
            <pc:sldMk cId="4280504934" sldId="355"/>
            <ac:spMk id="16" creationId="{132B66F9-E5F2-4E49-B577-868A844E29ED}"/>
          </ac:spMkLst>
        </pc:spChg>
        <pc:spChg chg="del">
          <ac:chgData name="Nane Kratzke" userId="971be13ff4ee5ef6" providerId="LiveId" clId="{F80FBA5A-6B28-D64A-A741-CD926CAB4977}" dt="2020-09-16T14:17:51.778" v="5392" actId="478"/>
          <ac:spMkLst>
            <pc:docMk/>
            <pc:sldMk cId="4280504934" sldId="355"/>
            <ac:spMk id="17" creationId="{AECBA8D0-75B1-FD47-98A4-6CF753764999}"/>
          </ac:spMkLst>
        </pc:spChg>
        <pc:spChg chg="mod">
          <ac:chgData name="Nane Kratzke" userId="971be13ff4ee5ef6" providerId="LiveId" clId="{F80FBA5A-6B28-D64A-A741-CD926CAB4977}" dt="2020-09-16T14:22:08.757" v="5663" actId="20577"/>
          <ac:spMkLst>
            <pc:docMk/>
            <pc:sldMk cId="4280504934" sldId="355"/>
            <ac:spMk id="18" creationId="{C53AA11D-6A84-CC44-8528-9BEB82A626B3}"/>
          </ac:spMkLst>
        </pc:spChg>
        <pc:spChg chg="del">
          <ac:chgData name="Nane Kratzke" userId="971be13ff4ee5ef6" providerId="LiveId" clId="{F80FBA5A-6B28-D64A-A741-CD926CAB4977}" dt="2020-09-16T14:17:49.202" v="5391" actId="478"/>
          <ac:spMkLst>
            <pc:docMk/>
            <pc:sldMk cId="4280504934" sldId="355"/>
            <ac:spMk id="19" creationId="{D1314A55-6D9B-F443-A4E1-35107CBFE3A7}"/>
          </ac:spMkLst>
        </pc:spChg>
        <pc:spChg chg="mod">
          <ac:chgData name="Nane Kratzke" userId="971be13ff4ee5ef6" providerId="LiveId" clId="{F80FBA5A-6B28-D64A-A741-CD926CAB4977}" dt="2020-09-16T14:18:23.280" v="5395" actId="1076"/>
          <ac:spMkLst>
            <pc:docMk/>
            <pc:sldMk cId="4280504934" sldId="355"/>
            <ac:spMk id="20" creationId="{A9C6CEE1-9992-ED4B-9679-F54939EC4634}"/>
          </ac:spMkLst>
        </pc:spChg>
        <pc:spChg chg="del">
          <ac:chgData name="Nane Kratzke" userId="971be13ff4ee5ef6" providerId="LiveId" clId="{F80FBA5A-6B28-D64A-A741-CD926CAB4977}" dt="2020-09-16T14:17:02.998" v="5332" actId="478"/>
          <ac:spMkLst>
            <pc:docMk/>
            <pc:sldMk cId="4280504934" sldId="355"/>
            <ac:spMk id="21" creationId="{E4487C57-2DF1-404B-9CD9-26EC956F4691}"/>
          </ac:spMkLst>
        </pc:spChg>
        <pc:spChg chg="add mod">
          <ac:chgData name="Nane Kratzke" userId="971be13ff4ee5ef6" providerId="LiveId" clId="{F80FBA5A-6B28-D64A-A741-CD926CAB4977}" dt="2020-09-16T14:18:29.591" v="5397" actId="1076"/>
          <ac:spMkLst>
            <pc:docMk/>
            <pc:sldMk cId="4280504934" sldId="355"/>
            <ac:spMk id="22" creationId="{C2AB5EF0-CB6B-714D-9BA9-9C2197D1C89A}"/>
          </ac:spMkLst>
        </pc:spChg>
        <pc:spChg chg="add mod">
          <ac:chgData name="Nane Kratzke" userId="971be13ff4ee5ef6" providerId="LiveId" clId="{F80FBA5A-6B28-D64A-A741-CD926CAB4977}" dt="2020-09-16T14:23:57.467" v="5761" actId="1076"/>
          <ac:spMkLst>
            <pc:docMk/>
            <pc:sldMk cId="4280504934" sldId="355"/>
            <ac:spMk id="23" creationId="{843AD55F-A820-B34B-A476-52238CE2A01E}"/>
          </ac:spMkLst>
        </pc:spChg>
        <pc:grpChg chg="del">
          <ac:chgData name="Nane Kratzke" userId="971be13ff4ee5ef6" providerId="LiveId" clId="{F80FBA5A-6B28-D64A-A741-CD926CAB4977}" dt="2020-09-16T14:18:05.279" v="5394" actId="478"/>
          <ac:grpSpMkLst>
            <pc:docMk/>
            <pc:sldMk cId="4280504934" sldId="355"/>
            <ac:grpSpMk id="30" creationId="{D38F06FE-50D1-1A4E-B91C-386F5E9D9F7C}"/>
          </ac:grpSpMkLst>
        </pc:grpChg>
        <pc:picChg chg="mod">
          <ac:chgData name="Nane Kratzke" userId="971be13ff4ee5ef6" providerId="LiveId" clId="{F80FBA5A-6B28-D64A-A741-CD926CAB4977}" dt="2020-09-16T14:18:23.280" v="5395" actId="1076"/>
          <ac:picMkLst>
            <pc:docMk/>
            <pc:sldMk cId="4280504934" sldId="355"/>
            <ac:picMk id="13" creationId="{90B94020-8328-5744-A09F-48D2224B9CB0}"/>
          </ac:picMkLst>
        </pc:picChg>
        <pc:picChg chg="del">
          <ac:chgData name="Nane Kratzke" userId="971be13ff4ee5ef6" providerId="LiveId" clId="{F80FBA5A-6B28-D64A-A741-CD926CAB4977}" dt="2020-09-16T14:17:47.549" v="5390" actId="478"/>
          <ac:picMkLst>
            <pc:docMk/>
            <pc:sldMk cId="4280504934" sldId="355"/>
            <ac:picMk id="15" creationId="{8B1C8385-A85E-6F4F-A276-83883054C94B}"/>
          </ac:picMkLst>
        </pc:picChg>
      </pc:sldChg>
      <pc:sldChg chg="addSp delSp modSp add mod">
        <pc:chgData name="Nane Kratzke" userId="971be13ff4ee5ef6" providerId="LiveId" clId="{F80FBA5A-6B28-D64A-A741-CD926CAB4977}" dt="2020-09-16T14:41:20.024" v="6984" actId="478"/>
        <pc:sldMkLst>
          <pc:docMk/>
          <pc:sldMk cId="1897236170" sldId="356"/>
        </pc:sldMkLst>
        <pc:spChg chg="mod">
          <ac:chgData name="Nane Kratzke" userId="971be13ff4ee5ef6" providerId="LiveId" clId="{F80FBA5A-6B28-D64A-A741-CD926CAB4977}" dt="2020-09-16T14:27:41.054" v="5900" actId="20577"/>
          <ac:spMkLst>
            <pc:docMk/>
            <pc:sldMk cId="1897236170" sldId="356"/>
            <ac:spMk id="2" creationId="{EF47862E-68E9-8046-BE7A-3FC5BBEBE3B2}"/>
          </ac:spMkLst>
        </pc:spChg>
        <pc:spChg chg="mod">
          <ac:chgData name="Nane Kratzke" userId="971be13ff4ee5ef6" providerId="LiveId" clId="{F80FBA5A-6B28-D64A-A741-CD926CAB4977}" dt="2020-09-16T14:40:44.609" v="6981" actId="20577"/>
          <ac:spMkLst>
            <pc:docMk/>
            <pc:sldMk cId="1897236170" sldId="356"/>
            <ac:spMk id="3" creationId="{24AB5565-746F-6A47-9715-6B1F58587B25}"/>
          </ac:spMkLst>
        </pc:spChg>
        <pc:spChg chg="add mod">
          <ac:chgData name="Nane Kratzke" userId="971be13ff4ee5ef6" providerId="LiveId" clId="{F80FBA5A-6B28-D64A-A741-CD926CAB4977}" dt="2020-09-16T14:40:11.770" v="6956" actId="14100"/>
          <ac:spMkLst>
            <pc:docMk/>
            <pc:sldMk cId="1897236170" sldId="356"/>
            <ac:spMk id="5" creationId="{2F140F3C-5F65-3D43-9BB6-373CA1BC5644}"/>
          </ac:spMkLst>
        </pc:spChg>
        <pc:spChg chg="add mod">
          <ac:chgData name="Nane Kratzke" userId="971be13ff4ee5ef6" providerId="LiveId" clId="{F80FBA5A-6B28-D64A-A741-CD926CAB4977}" dt="2020-09-16T14:40:31.414" v="6957" actId="20577"/>
          <ac:spMkLst>
            <pc:docMk/>
            <pc:sldMk cId="1897236170" sldId="356"/>
            <ac:spMk id="6" creationId="{23608007-71DB-6A4D-8CF4-5A00DC12ADBA}"/>
          </ac:spMkLst>
        </pc:spChg>
        <pc:spChg chg="add mod">
          <ac:chgData name="Nane Kratzke" userId="971be13ff4ee5ef6" providerId="LiveId" clId="{F80FBA5A-6B28-D64A-A741-CD926CAB4977}" dt="2020-09-16T14:38:26.871" v="6733" actId="1076"/>
          <ac:spMkLst>
            <pc:docMk/>
            <pc:sldMk cId="1897236170" sldId="356"/>
            <ac:spMk id="7" creationId="{20BA22AF-EEBC-D943-8727-5D7075FEB693}"/>
          </ac:spMkLst>
        </pc:spChg>
        <pc:spChg chg="add mod">
          <ac:chgData name="Nane Kratzke" userId="971be13ff4ee5ef6" providerId="LiveId" clId="{F80FBA5A-6B28-D64A-A741-CD926CAB4977}" dt="2020-09-16T14:40:07.347" v="6955" actId="20577"/>
          <ac:spMkLst>
            <pc:docMk/>
            <pc:sldMk cId="1897236170" sldId="356"/>
            <ac:spMk id="8" creationId="{48DBDA20-1239-2841-A093-CE82F51A1BCB}"/>
          </ac:spMkLst>
        </pc:spChg>
        <pc:spChg chg="add del mod">
          <ac:chgData name="Nane Kratzke" userId="971be13ff4ee5ef6" providerId="LiveId" clId="{F80FBA5A-6B28-D64A-A741-CD926CAB4977}" dt="2020-09-16T14:41:20.024" v="6984" actId="478"/>
          <ac:spMkLst>
            <pc:docMk/>
            <pc:sldMk cId="1897236170" sldId="356"/>
            <ac:spMk id="9" creationId="{B7558B63-BB23-4646-BC0D-AC95D26A7E55}"/>
          </ac:spMkLst>
        </pc:spChg>
      </pc:sldChg>
      <pc:sldChg chg="addSp delSp modSp add mod">
        <pc:chgData name="Nane Kratzke" userId="971be13ff4ee5ef6" providerId="LiveId" clId="{F80FBA5A-6B28-D64A-A741-CD926CAB4977}" dt="2020-09-16T14:49:38.740" v="7933" actId="14100"/>
        <pc:sldMkLst>
          <pc:docMk/>
          <pc:sldMk cId="1298549252" sldId="357"/>
        </pc:sldMkLst>
        <pc:spChg chg="mod">
          <ac:chgData name="Nane Kratzke" userId="971be13ff4ee5ef6" providerId="LiveId" clId="{F80FBA5A-6B28-D64A-A741-CD926CAB4977}" dt="2020-09-16T14:41:33.220" v="7002" actId="20577"/>
          <ac:spMkLst>
            <pc:docMk/>
            <pc:sldMk cId="1298549252" sldId="357"/>
            <ac:spMk id="3" creationId="{24AB5565-746F-6A47-9715-6B1F58587B25}"/>
          </ac:spMkLst>
        </pc:spChg>
        <pc:spChg chg="del">
          <ac:chgData name="Nane Kratzke" userId="971be13ff4ee5ef6" providerId="LiveId" clId="{F80FBA5A-6B28-D64A-A741-CD926CAB4977}" dt="2020-09-16T14:41:41.693" v="7003" actId="478"/>
          <ac:spMkLst>
            <pc:docMk/>
            <pc:sldMk cId="1298549252" sldId="357"/>
            <ac:spMk id="5" creationId="{2F140F3C-5F65-3D43-9BB6-373CA1BC5644}"/>
          </ac:spMkLst>
        </pc:spChg>
        <pc:spChg chg="mod">
          <ac:chgData name="Nane Kratzke" userId="971be13ff4ee5ef6" providerId="LiveId" clId="{F80FBA5A-6B28-D64A-A741-CD926CAB4977}" dt="2020-09-16T14:49:38.740" v="7933" actId="14100"/>
          <ac:spMkLst>
            <pc:docMk/>
            <pc:sldMk cId="1298549252" sldId="357"/>
            <ac:spMk id="6" creationId="{23608007-71DB-6A4D-8CF4-5A00DC12ADBA}"/>
          </ac:spMkLst>
        </pc:spChg>
        <pc:spChg chg="del">
          <ac:chgData name="Nane Kratzke" userId="971be13ff4ee5ef6" providerId="LiveId" clId="{F80FBA5A-6B28-D64A-A741-CD926CAB4977}" dt="2020-09-16T14:43:15.148" v="7216" actId="478"/>
          <ac:spMkLst>
            <pc:docMk/>
            <pc:sldMk cId="1298549252" sldId="357"/>
            <ac:spMk id="7" creationId="{20BA22AF-EEBC-D943-8727-5D7075FEB693}"/>
          </ac:spMkLst>
        </pc:spChg>
        <pc:spChg chg="del">
          <ac:chgData name="Nane Kratzke" userId="971be13ff4ee5ef6" providerId="LiveId" clId="{F80FBA5A-6B28-D64A-A741-CD926CAB4977}" dt="2020-09-16T14:43:17.072" v="7217" actId="478"/>
          <ac:spMkLst>
            <pc:docMk/>
            <pc:sldMk cId="1298549252" sldId="357"/>
            <ac:spMk id="8" creationId="{48DBDA20-1239-2841-A093-CE82F51A1BCB}"/>
          </ac:spMkLst>
        </pc:spChg>
        <pc:spChg chg="add mod">
          <ac:chgData name="Nane Kratzke" userId="971be13ff4ee5ef6" providerId="LiveId" clId="{F80FBA5A-6B28-D64A-A741-CD926CAB4977}" dt="2020-09-16T14:49:38.740" v="7933" actId="14100"/>
          <ac:spMkLst>
            <pc:docMk/>
            <pc:sldMk cId="1298549252" sldId="357"/>
            <ac:spMk id="9" creationId="{B5E40024-087F-DD49-B2CF-40DB13DFF067}"/>
          </ac:spMkLst>
        </pc:spChg>
        <pc:spChg chg="add mod">
          <ac:chgData name="Nane Kratzke" userId="971be13ff4ee5ef6" providerId="LiveId" clId="{F80FBA5A-6B28-D64A-A741-CD926CAB4977}" dt="2020-09-16T14:49:38.740" v="7933" actId="14100"/>
          <ac:spMkLst>
            <pc:docMk/>
            <pc:sldMk cId="1298549252" sldId="357"/>
            <ac:spMk id="10" creationId="{C9E75DA0-FAA7-7544-BD47-E06BB36B6AB1}"/>
          </ac:spMkLst>
        </pc:spChg>
      </pc:sldChg>
      <pc:sldChg chg="addSp delSp modSp add mod">
        <pc:chgData name="Nane Kratzke" userId="971be13ff4ee5ef6" providerId="LiveId" clId="{F80FBA5A-6B28-D64A-A741-CD926CAB4977}" dt="2020-09-16T14:56:50.484" v="8041" actId="14861"/>
        <pc:sldMkLst>
          <pc:docMk/>
          <pc:sldMk cId="736775312" sldId="358"/>
        </pc:sldMkLst>
        <pc:spChg chg="mod">
          <ac:chgData name="Nane Kratzke" userId="971be13ff4ee5ef6" providerId="LiveId" clId="{F80FBA5A-6B28-D64A-A741-CD926CAB4977}" dt="2020-09-16T14:50:22.717" v="7970" actId="20577"/>
          <ac:spMkLst>
            <pc:docMk/>
            <pc:sldMk cId="736775312" sldId="358"/>
            <ac:spMk id="2" creationId="{6C44E627-6266-B04D-B119-2A7C109AE5B7}"/>
          </ac:spMkLst>
        </pc:spChg>
        <pc:spChg chg="mod">
          <ac:chgData name="Nane Kratzke" userId="971be13ff4ee5ef6" providerId="LiveId" clId="{F80FBA5A-6B28-D64A-A741-CD926CAB4977}" dt="2020-09-16T14:50:30.487" v="7994" actId="20577"/>
          <ac:spMkLst>
            <pc:docMk/>
            <pc:sldMk cId="736775312" sldId="358"/>
            <ac:spMk id="3" creationId="{091B0AE1-6A0F-6943-98AC-6AD9C6B84347}"/>
          </ac:spMkLst>
        </pc:spChg>
        <pc:picChg chg="add del mod">
          <ac:chgData name="Nane Kratzke" userId="971be13ff4ee5ef6" providerId="LiveId" clId="{F80FBA5A-6B28-D64A-A741-CD926CAB4977}" dt="2020-09-16T14:55:30.292" v="8032" actId="478"/>
          <ac:picMkLst>
            <pc:docMk/>
            <pc:sldMk cId="736775312" sldId="358"/>
            <ac:picMk id="5" creationId="{988F1E41-5118-1D45-98BE-E9F1F003F430}"/>
          </ac:picMkLst>
        </pc:picChg>
        <pc:picChg chg="add mod">
          <ac:chgData name="Nane Kratzke" userId="971be13ff4ee5ef6" providerId="LiveId" clId="{F80FBA5A-6B28-D64A-A741-CD926CAB4977}" dt="2020-09-16T14:56:46.333" v="8040" actId="1076"/>
          <ac:picMkLst>
            <pc:docMk/>
            <pc:sldMk cId="736775312" sldId="358"/>
            <ac:picMk id="6" creationId="{E95B48D4-3F10-7145-9FC1-D2DB56157FBF}"/>
          </ac:picMkLst>
        </pc:picChg>
        <pc:picChg chg="add mod">
          <ac:chgData name="Nane Kratzke" userId="971be13ff4ee5ef6" providerId="LiveId" clId="{F80FBA5A-6B28-D64A-A741-CD926CAB4977}" dt="2020-09-16T14:56:50.484" v="8041" actId="14861"/>
          <ac:picMkLst>
            <pc:docMk/>
            <pc:sldMk cId="736775312" sldId="358"/>
            <ac:picMk id="7" creationId="{3FF3D00B-7107-FC4F-B774-8699B24963AA}"/>
          </ac:picMkLst>
        </pc:picChg>
        <pc:picChg chg="add del">
          <ac:chgData name="Nane Kratzke" userId="971be13ff4ee5ef6" providerId="LiveId" clId="{F80FBA5A-6B28-D64A-A741-CD926CAB4977}" dt="2020-09-16T14:51:08.819" v="8001" actId="478"/>
          <ac:picMkLst>
            <pc:docMk/>
            <pc:sldMk cId="736775312" sldId="358"/>
            <ac:picMk id="4097" creationId="{6057336B-CC8B-5447-9F59-D6D75D24B061}"/>
          </ac:picMkLst>
        </pc:picChg>
        <pc:picChg chg="add del mod">
          <ac:chgData name="Nane Kratzke" userId="971be13ff4ee5ef6" providerId="LiveId" clId="{F80FBA5A-6B28-D64A-A741-CD926CAB4977}" dt="2020-09-16T14:54:46.178" v="8024" actId="478"/>
          <ac:picMkLst>
            <pc:docMk/>
            <pc:sldMk cId="736775312" sldId="358"/>
            <ac:picMk id="4098" creationId="{E910D119-C6A3-6946-BCF8-F301BB07B35E}"/>
          </ac:picMkLst>
        </pc:picChg>
        <pc:picChg chg="add del">
          <ac:chgData name="Nane Kratzke" userId="971be13ff4ee5ef6" providerId="LiveId" clId="{F80FBA5A-6B28-D64A-A741-CD926CAB4977}" dt="2020-09-16T14:51:02.783" v="7999" actId="478"/>
          <ac:picMkLst>
            <pc:docMk/>
            <pc:sldMk cId="736775312" sldId="358"/>
            <ac:picMk id="4099" creationId="{C4334212-2C05-524A-B882-8AF98590392A}"/>
          </ac:picMkLst>
        </pc:picChg>
        <pc:picChg chg="add del mod">
          <ac:chgData name="Nane Kratzke" userId="971be13ff4ee5ef6" providerId="LiveId" clId="{F80FBA5A-6B28-D64A-A741-CD926CAB4977}" dt="2020-09-16T14:53:03.947" v="8006" actId="478"/>
          <ac:picMkLst>
            <pc:docMk/>
            <pc:sldMk cId="736775312" sldId="358"/>
            <ac:picMk id="4100" creationId="{F083189D-2CDF-8C4A-AD9A-FB68905DED3D}"/>
          </ac:picMkLst>
        </pc:picChg>
        <pc:picChg chg="add del">
          <ac:chgData name="Nane Kratzke" userId="971be13ff4ee5ef6" providerId="LiveId" clId="{F80FBA5A-6B28-D64A-A741-CD926CAB4977}" dt="2020-09-16T14:53:03.947" v="8006" actId="478"/>
          <ac:picMkLst>
            <pc:docMk/>
            <pc:sldMk cId="736775312" sldId="358"/>
            <ac:picMk id="4102" creationId="{61D3AED4-B768-2E4E-B592-A8916885DA42}"/>
          </ac:picMkLst>
        </pc:picChg>
        <pc:picChg chg="add del mod">
          <ac:chgData name="Nane Kratzke" userId="971be13ff4ee5ef6" providerId="LiveId" clId="{F80FBA5A-6B28-D64A-A741-CD926CAB4977}" dt="2020-09-16T14:54:42.421" v="8023" actId="478"/>
          <ac:picMkLst>
            <pc:docMk/>
            <pc:sldMk cId="736775312" sldId="358"/>
            <ac:picMk id="4104" creationId="{7EEA931C-5D74-2A40-B7D1-2B853254D255}"/>
          </ac:picMkLst>
        </pc:picChg>
      </pc:sldChg>
      <pc:sldChg chg="addSp modSp add mod">
        <pc:chgData name="Nane Kratzke" userId="971be13ff4ee5ef6" providerId="LiveId" clId="{F80FBA5A-6B28-D64A-A741-CD926CAB4977}" dt="2020-09-16T15:00:45.864" v="8548" actId="14100"/>
        <pc:sldMkLst>
          <pc:docMk/>
          <pc:sldMk cId="3329676384" sldId="359"/>
        </pc:sldMkLst>
        <pc:spChg chg="mod">
          <ac:chgData name="Nane Kratzke" userId="971be13ff4ee5ef6" providerId="LiveId" clId="{F80FBA5A-6B28-D64A-A741-CD926CAB4977}" dt="2020-09-16T14:57:57.806" v="8077" actId="20577"/>
          <ac:spMkLst>
            <pc:docMk/>
            <pc:sldMk cId="3329676384" sldId="359"/>
            <ac:spMk id="2" creationId="{53D5DAB8-BC15-0E47-B8CB-05CDE7AFD5CD}"/>
          </ac:spMkLst>
        </pc:spChg>
        <pc:spChg chg="mod">
          <ac:chgData name="Nane Kratzke" userId="971be13ff4ee5ef6" providerId="LiveId" clId="{F80FBA5A-6B28-D64A-A741-CD926CAB4977}" dt="2020-09-16T14:58:05.376" v="8093" actId="20577"/>
          <ac:spMkLst>
            <pc:docMk/>
            <pc:sldMk cId="3329676384" sldId="359"/>
            <ac:spMk id="3" creationId="{250F92C1-E596-4A48-8055-DFDA04541DC0}"/>
          </ac:spMkLst>
        </pc:spChg>
        <pc:spChg chg="add mod">
          <ac:chgData name="Nane Kratzke" userId="971be13ff4ee5ef6" providerId="LiveId" clId="{F80FBA5A-6B28-D64A-A741-CD926CAB4977}" dt="2020-09-16T15:00:45.864" v="8548" actId="14100"/>
          <ac:spMkLst>
            <pc:docMk/>
            <pc:sldMk cId="3329676384" sldId="359"/>
            <ac:spMk id="5" creationId="{700B20A8-248E-6C43-98A6-72FA32F026A1}"/>
          </ac:spMkLst>
        </pc:spChg>
      </pc:sldChg>
      <pc:sldChg chg="addSp modSp add mod">
        <pc:chgData name="Nane Kratzke" userId="971be13ff4ee5ef6" providerId="LiveId" clId="{F80FBA5A-6B28-D64A-A741-CD926CAB4977}" dt="2020-09-16T15:06:39.870" v="8807" actId="1076"/>
        <pc:sldMkLst>
          <pc:docMk/>
          <pc:sldMk cId="1212650092" sldId="360"/>
        </pc:sldMkLst>
        <pc:spChg chg="mod">
          <ac:chgData name="Nane Kratzke" userId="971be13ff4ee5ef6" providerId="LiveId" clId="{F80FBA5A-6B28-D64A-A741-CD926CAB4977}" dt="2020-09-16T15:01:21.299" v="8595" actId="20577"/>
          <ac:spMkLst>
            <pc:docMk/>
            <pc:sldMk cId="1212650092" sldId="360"/>
            <ac:spMk id="2" creationId="{31E9C1EF-1A27-1443-95FE-A9E58DDD617E}"/>
          </ac:spMkLst>
        </pc:spChg>
        <pc:spChg chg="mod">
          <ac:chgData name="Nane Kratzke" userId="971be13ff4ee5ef6" providerId="LiveId" clId="{F80FBA5A-6B28-D64A-A741-CD926CAB4977}" dt="2020-09-16T15:01:33.033" v="8621" actId="20577"/>
          <ac:spMkLst>
            <pc:docMk/>
            <pc:sldMk cId="1212650092" sldId="360"/>
            <ac:spMk id="3" creationId="{C49A213D-F254-574F-A212-B44D4FC598CB}"/>
          </ac:spMkLst>
        </pc:spChg>
        <pc:spChg chg="add mod">
          <ac:chgData name="Nane Kratzke" userId="971be13ff4ee5ef6" providerId="LiveId" clId="{F80FBA5A-6B28-D64A-A741-CD926CAB4977}" dt="2020-09-16T15:06:39.870" v="8807" actId="1076"/>
          <ac:spMkLst>
            <pc:docMk/>
            <pc:sldMk cId="1212650092" sldId="360"/>
            <ac:spMk id="5" creationId="{EDF0584D-1D97-D240-BEAE-A1A8F7C5F3AB}"/>
          </ac:spMkLst>
        </pc:spChg>
        <pc:spChg chg="add mod">
          <ac:chgData name="Nane Kratzke" userId="971be13ff4ee5ef6" providerId="LiveId" clId="{F80FBA5A-6B28-D64A-A741-CD926CAB4977}" dt="2020-09-16T15:06:30.320" v="8806" actId="1076"/>
          <ac:spMkLst>
            <pc:docMk/>
            <pc:sldMk cId="1212650092" sldId="360"/>
            <ac:spMk id="7" creationId="{980323A4-440B-514E-9097-CA974F275F38}"/>
          </ac:spMkLst>
        </pc:spChg>
        <pc:picChg chg="add mod">
          <ac:chgData name="Nane Kratzke" userId="971be13ff4ee5ef6" providerId="LiveId" clId="{F80FBA5A-6B28-D64A-A741-CD926CAB4977}" dt="2020-09-16T15:03:53.479" v="8638" actId="14100"/>
          <ac:picMkLst>
            <pc:docMk/>
            <pc:sldMk cId="1212650092" sldId="360"/>
            <ac:picMk id="5121" creationId="{EA38BE3E-359F-7344-B2FC-65C11A854016}"/>
          </ac:picMkLst>
        </pc:picChg>
        <pc:picChg chg="add mod">
          <ac:chgData name="Nane Kratzke" userId="971be13ff4ee5ef6" providerId="LiveId" clId="{F80FBA5A-6B28-D64A-A741-CD926CAB4977}" dt="2020-09-16T15:06:39.870" v="8807" actId="1076"/>
          <ac:picMkLst>
            <pc:docMk/>
            <pc:sldMk cId="1212650092" sldId="360"/>
            <ac:picMk id="5122" creationId="{BF719340-432B-6344-B7E5-2E7CB6F13E67}"/>
          </ac:picMkLst>
        </pc:picChg>
        <pc:picChg chg="add mod">
          <ac:chgData name="Nane Kratzke" userId="971be13ff4ee5ef6" providerId="LiveId" clId="{F80FBA5A-6B28-D64A-A741-CD926CAB4977}" dt="2020-09-16T15:06:39.870" v="8807" actId="1076"/>
          <ac:picMkLst>
            <pc:docMk/>
            <pc:sldMk cId="1212650092" sldId="360"/>
            <ac:picMk id="5123" creationId="{BC1B20BC-755C-E647-BE98-9F3E85D9B7A4}"/>
          </ac:picMkLst>
        </pc:picChg>
        <pc:inkChg chg="add mod">
          <ac:chgData name="Nane Kratzke" userId="971be13ff4ee5ef6" providerId="LiveId" clId="{F80FBA5A-6B28-D64A-A741-CD926CAB4977}" dt="2020-09-16T15:06:39.870" v="8807" actId="1076"/>
          <ac:inkMkLst>
            <pc:docMk/>
            <pc:sldMk cId="1212650092" sldId="360"/>
            <ac:inkMk id="6" creationId="{F1F4162F-A6D3-9A4D-AE80-A805E6D2819A}"/>
          </ac:inkMkLst>
        </pc:inkChg>
      </pc:sldChg>
      <pc:sldChg chg="addSp delSp modSp add mod">
        <pc:chgData name="Nane Kratzke" userId="971be13ff4ee5ef6" providerId="LiveId" clId="{F80FBA5A-6B28-D64A-A741-CD926CAB4977}" dt="2020-09-16T15:17:25.477" v="9458" actId="20577"/>
        <pc:sldMkLst>
          <pc:docMk/>
          <pc:sldMk cId="1707978134" sldId="361"/>
        </pc:sldMkLst>
        <pc:spChg chg="mod">
          <ac:chgData name="Nane Kratzke" userId="971be13ff4ee5ef6" providerId="LiveId" clId="{F80FBA5A-6B28-D64A-A741-CD926CAB4977}" dt="2020-09-16T15:17:25.477" v="9458" actId="20577"/>
          <ac:spMkLst>
            <pc:docMk/>
            <pc:sldMk cId="1707978134" sldId="361"/>
            <ac:spMk id="2" creationId="{B0D8A5E1-DDDF-4D40-AEBD-7BB3FFFF5B89}"/>
          </ac:spMkLst>
        </pc:spChg>
        <pc:spChg chg="mod">
          <ac:chgData name="Nane Kratzke" userId="971be13ff4ee5ef6" providerId="LiveId" clId="{F80FBA5A-6B28-D64A-A741-CD926CAB4977}" dt="2020-09-16T15:12:05.802" v="8943" actId="14100"/>
          <ac:spMkLst>
            <pc:docMk/>
            <pc:sldMk cId="1707978134" sldId="361"/>
            <ac:spMk id="3" creationId="{6661F003-4686-1742-905E-91170D995ABB}"/>
          </ac:spMkLst>
        </pc:spChg>
        <pc:spChg chg="add del mod">
          <ac:chgData name="Nane Kratzke" userId="971be13ff4ee5ef6" providerId="LiveId" clId="{F80FBA5A-6B28-D64A-A741-CD926CAB4977}" dt="2020-09-16T15:11:18.140" v="8876"/>
          <ac:spMkLst>
            <pc:docMk/>
            <pc:sldMk cId="1707978134" sldId="361"/>
            <ac:spMk id="5" creationId="{401AE212-F358-5846-998B-E7F711D6D659}"/>
          </ac:spMkLst>
        </pc:spChg>
        <pc:spChg chg="add mod">
          <ac:chgData name="Nane Kratzke" userId="971be13ff4ee5ef6" providerId="LiveId" clId="{F80FBA5A-6B28-D64A-A741-CD926CAB4977}" dt="2020-09-16T15:16:45.403" v="9440" actId="1076"/>
          <ac:spMkLst>
            <pc:docMk/>
            <pc:sldMk cId="1707978134" sldId="361"/>
            <ac:spMk id="6" creationId="{7C1209DE-5498-BF4F-8078-53DFA6FF068B}"/>
          </ac:spMkLst>
        </pc:spChg>
        <pc:picChg chg="add del">
          <ac:chgData name="Nane Kratzke" userId="971be13ff4ee5ef6" providerId="LiveId" clId="{F80FBA5A-6B28-D64A-A741-CD926CAB4977}" dt="2020-09-16T15:07:32.453" v="8830" actId="478"/>
          <ac:picMkLst>
            <pc:docMk/>
            <pc:sldMk cId="1707978134" sldId="361"/>
            <ac:picMk id="6145" creationId="{2979C2E5-E951-C24C-8012-2BCE452567CE}"/>
          </ac:picMkLst>
        </pc:picChg>
        <pc:picChg chg="add del">
          <ac:chgData name="Nane Kratzke" userId="971be13ff4ee5ef6" providerId="LiveId" clId="{F80FBA5A-6B28-D64A-A741-CD926CAB4977}" dt="2020-09-16T15:07:32.453" v="8830" actId="478"/>
          <ac:picMkLst>
            <pc:docMk/>
            <pc:sldMk cId="1707978134" sldId="361"/>
            <ac:picMk id="6146" creationId="{C8A39BAF-DEFF-4247-AEFF-4B30AAD18EC8}"/>
          </ac:picMkLst>
        </pc:picChg>
        <pc:picChg chg="add del mod">
          <ac:chgData name="Nane Kratzke" userId="971be13ff4ee5ef6" providerId="LiveId" clId="{F80FBA5A-6B28-D64A-A741-CD926CAB4977}" dt="2020-09-16T15:08:12.087" v="8837" actId="478"/>
          <ac:picMkLst>
            <pc:docMk/>
            <pc:sldMk cId="1707978134" sldId="361"/>
            <ac:picMk id="6147" creationId="{7D861E03-9FB5-D846-BA0C-29C7DD6913FC}"/>
          </ac:picMkLst>
        </pc:picChg>
        <pc:picChg chg="add del mod">
          <ac:chgData name="Nane Kratzke" userId="971be13ff4ee5ef6" providerId="LiveId" clId="{F80FBA5A-6B28-D64A-A741-CD926CAB4977}" dt="2020-09-16T15:09:46.240" v="8852" actId="478"/>
          <ac:picMkLst>
            <pc:docMk/>
            <pc:sldMk cId="1707978134" sldId="361"/>
            <ac:picMk id="6148" creationId="{2815F0E5-BC8F-FE40-A907-F2E5AC4ACE43}"/>
          </ac:picMkLst>
        </pc:picChg>
        <pc:picChg chg="add mod">
          <ac:chgData name="Nane Kratzke" userId="971be13ff4ee5ef6" providerId="LiveId" clId="{F80FBA5A-6B28-D64A-A741-CD926CAB4977}" dt="2020-09-16T15:15:29.518" v="9427" actId="1076"/>
          <ac:picMkLst>
            <pc:docMk/>
            <pc:sldMk cId="1707978134" sldId="361"/>
            <ac:picMk id="6149" creationId="{A945AF38-708B-6548-8219-56B43B1078D6}"/>
          </ac:picMkLst>
        </pc:picChg>
        <pc:picChg chg="add mod">
          <ac:chgData name="Nane Kratzke" userId="971be13ff4ee5ef6" providerId="LiveId" clId="{F80FBA5A-6B28-D64A-A741-CD926CAB4977}" dt="2020-09-16T15:15:31.746" v="9428" actId="1076"/>
          <ac:picMkLst>
            <pc:docMk/>
            <pc:sldMk cId="1707978134" sldId="361"/>
            <ac:picMk id="6150" creationId="{0CFFD882-9BAC-9243-BE7A-EAC74E34A8FF}"/>
          </ac:picMkLst>
        </pc:picChg>
      </pc:sldChg>
      <pc:sldChg chg="addSp modSp add mod">
        <pc:chgData name="Nane Kratzke" userId="971be13ff4ee5ef6" providerId="LiveId" clId="{F80FBA5A-6B28-D64A-A741-CD926CAB4977}" dt="2020-09-16T15:23:49.526" v="10275" actId="14100"/>
        <pc:sldMkLst>
          <pc:docMk/>
          <pc:sldMk cId="4037558482" sldId="362"/>
        </pc:sldMkLst>
        <pc:spChg chg="mod">
          <ac:chgData name="Nane Kratzke" userId="971be13ff4ee5ef6" providerId="LiveId" clId="{F80FBA5A-6B28-D64A-A741-CD926CAB4977}" dt="2020-09-16T15:17:54.513" v="9488" actId="20577"/>
          <ac:spMkLst>
            <pc:docMk/>
            <pc:sldMk cId="4037558482" sldId="362"/>
            <ac:spMk id="2" creationId="{D0E2E361-A671-484F-B5F1-BEEEB63770C1}"/>
          </ac:spMkLst>
        </pc:spChg>
        <pc:spChg chg="mod">
          <ac:chgData name="Nane Kratzke" userId="971be13ff4ee5ef6" providerId="LiveId" clId="{F80FBA5A-6B28-D64A-A741-CD926CAB4977}" dt="2020-09-16T15:18:24.551" v="9579" actId="20577"/>
          <ac:spMkLst>
            <pc:docMk/>
            <pc:sldMk cId="4037558482" sldId="362"/>
            <ac:spMk id="3" creationId="{08ABE20F-2285-8544-9E1F-0492C952F2C9}"/>
          </ac:spMkLst>
        </pc:spChg>
        <pc:spChg chg="add mod">
          <ac:chgData name="Nane Kratzke" userId="971be13ff4ee5ef6" providerId="LiveId" clId="{F80FBA5A-6B28-D64A-A741-CD926CAB4977}" dt="2020-09-16T15:23:49.526" v="10275" actId="14100"/>
          <ac:spMkLst>
            <pc:docMk/>
            <pc:sldMk cId="4037558482" sldId="362"/>
            <ac:spMk id="5" creationId="{DF07706A-B0CE-B04A-995D-D771CFD65309}"/>
          </ac:spMkLst>
        </pc:spChg>
        <pc:spChg chg="add mod">
          <ac:chgData name="Nane Kratzke" userId="971be13ff4ee5ef6" providerId="LiveId" clId="{F80FBA5A-6B28-D64A-A741-CD926CAB4977}" dt="2020-09-16T15:23:11.934" v="10211" actId="255"/>
          <ac:spMkLst>
            <pc:docMk/>
            <pc:sldMk cId="4037558482" sldId="362"/>
            <ac:spMk id="6" creationId="{1079C6A2-9ABE-174B-8D3D-AA101DB9F5D4}"/>
          </ac:spMkLst>
        </pc:spChg>
        <pc:picChg chg="add mod">
          <ac:chgData name="Nane Kratzke" userId="971be13ff4ee5ef6" providerId="LiveId" clId="{F80FBA5A-6B28-D64A-A741-CD926CAB4977}" dt="2020-09-16T15:19:10.202" v="9586" actId="14861"/>
          <ac:picMkLst>
            <pc:docMk/>
            <pc:sldMk cId="4037558482" sldId="362"/>
            <ac:picMk id="7169" creationId="{C31FA369-D21A-D249-B606-58B7D48EAF0F}"/>
          </ac:picMkLst>
        </pc:picChg>
      </pc:sldChg>
      <pc:sldChg chg="addSp delSp modSp add mod">
        <pc:chgData name="Nane Kratzke" userId="971be13ff4ee5ef6" providerId="LiveId" clId="{F80FBA5A-6B28-D64A-A741-CD926CAB4977}" dt="2020-09-16T15:37:47.834" v="11431" actId="20577"/>
        <pc:sldMkLst>
          <pc:docMk/>
          <pc:sldMk cId="3846043049" sldId="363"/>
        </pc:sldMkLst>
        <pc:spChg chg="mod">
          <ac:chgData name="Nane Kratzke" userId="971be13ff4ee5ef6" providerId="LiveId" clId="{F80FBA5A-6B28-D64A-A741-CD926CAB4977}" dt="2020-09-16T15:37:47.834" v="11431" actId="20577"/>
          <ac:spMkLst>
            <pc:docMk/>
            <pc:sldMk cId="3846043049" sldId="363"/>
            <ac:spMk id="2" creationId="{D0E2E361-A671-484F-B5F1-BEEEB63770C1}"/>
          </ac:spMkLst>
        </pc:spChg>
        <pc:spChg chg="mod">
          <ac:chgData name="Nane Kratzke" userId="971be13ff4ee5ef6" providerId="LiveId" clId="{F80FBA5A-6B28-D64A-A741-CD926CAB4977}" dt="2020-09-16T15:24:20.149" v="10296" actId="20577"/>
          <ac:spMkLst>
            <pc:docMk/>
            <pc:sldMk cId="3846043049" sldId="363"/>
            <ac:spMk id="3" creationId="{08ABE20F-2285-8544-9E1F-0492C952F2C9}"/>
          </ac:spMkLst>
        </pc:spChg>
        <pc:spChg chg="del mod">
          <ac:chgData name="Nane Kratzke" userId="971be13ff4ee5ef6" providerId="LiveId" clId="{F80FBA5A-6B28-D64A-A741-CD926CAB4977}" dt="2020-09-16T15:24:39.048" v="10299" actId="478"/>
          <ac:spMkLst>
            <pc:docMk/>
            <pc:sldMk cId="3846043049" sldId="363"/>
            <ac:spMk id="5" creationId="{DF07706A-B0CE-B04A-995D-D771CFD65309}"/>
          </ac:spMkLst>
        </pc:spChg>
        <pc:spChg chg="del">
          <ac:chgData name="Nane Kratzke" userId="971be13ff4ee5ef6" providerId="LiveId" clId="{F80FBA5A-6B28-D64A-A741-CD926CAB4977}" dt="2020-09-16T15:24:41.331" v="10300" actId="478"/>
          <ac:spMkLst>
            <pc:docMk/>
            <pc:sldMk cId="3846043049" sldId="363"/>
            <ac:spMk id="6" creationId="{1079C6A2-9ABE-174B-8D3D-AA101DB9F5D4}"/>
          </ac:spMkLst>
        </pc:spChg>
        <pc:spChg chg="add mod">
          <ac:chgData name="Nane Kratzke" userId="971be13ff4ee5ef6" providerId="LiveId" clId="{F80FBA5A-6B28-D64A-A741-CD926CAB4977}" dt="2020-09-16T15:24:53.494" v="10304" actId="767"/>
          <ac:spMkLst>
            <pc:docMk/>
            <pc:sldMk cId="3846043049" sldId="363"/>
            <ac:spMk id="7" creationId="{7B558BD1-E102-7344-90EE-BB3C6F4E2CC1}"/>
          </ac:spMkLst>
        </pc:spChg>
        <pc:spChg chg="add mod">
          <ac:chgData name="Nane Kratzke" userId="971be13ff4ee5ef6" providerId="LiveId" clId="{F80FBA5A-6B28-D64A-A741-CD926CAB4977}" dt="2020-09-16T15:29:50.814" v="10398" actId="1076"/>
          <ac:spMkLst>
            <pc:docMk/>
            <pc:sldMk cId="3846043049" sldId="363"/>
            <ac:spMk id="12" creationId="{53BBC2C3-2474-5243-B5FA-AD081FBD42D5}"/>
          </ac:spMkLst>
        </pc:spChg>
        <pc:picChg chg="del">
          <ac:chgData name="Nane Kratzke" userId="971be13ff4ee5ef6" providerId="LiveId" clId="{F80FBA5A-6B28-D64A-A741-CD926CAB4977}" dt="2020-09-16T15:24:35.570" v="10297" actId="478"/>
          <ac:picMkLst>
            <pc:docMk/>
            <pc:sldMk cId="3846043049" sldId="363"/>
            <ac:picMk id="7169" creationId="{C31FA369-D21A-D249-B606-58B7D48EAF0F}"/>
          </ac:picMkLst>
        </pc:picChg>
        <pc:picChg chg="add mod">
          <ac:chgData name="Nane Kratzke" userId="971be13ff4ee5ef6" providerId="LiveId" clId="{F80FBA5A-6B28-D64A-A741-CD926CAB4977}" dt="2020-09-16T15:26:40.020" v="10326" actId="1076"/>
          <ac:picMkLst>
            <pc:docMk/>
            <pc:sldMk cId="3846043049" sldId="363"/>
            <ac:picMk id="8193" creationId="{8CEA8043-DECC-4C42-B2F1-2CBAA3CC90E5}"/>
          </ac:picMkLst>
        </pc:picChg>
        <pc:picChg chg="add mod">
          <ac:chgData name="Nane Kratzke" userId="971be13ff4ee5ef6" providerId="LiveId" clId="{F80FBA5A-6B28-D64A-A741-CD926CAB4977}" dt="2020-09-16T15:26:19.229" v="10322" actId="1076"/>
          <ac:picMkLst>
            <pc:docMk/>
            <pc:sldMk cId="3846043049" sldId="363"/>
            <ac:picMk id="8194" creationId="{CF494354-C89A-0D4A-A076-739F8F0D96CA}"/>
          </ac:picMkLst>
        </pc:picChg>
        <pc:picChg chg="add mod">
          <ac:chgData name="Nane Kratzke" userId="971be13ff4ee5ef6" providerId="LiveId" clId="{F80FBA5A-6B28-D64A-A741-CD926CAB4977}" dt="2020-09-16T15:26:19.229" v="10322" actId="1076"/>
          <ac:picMkLst>
            <pc:docMk/>
            <pc:sldMk cId="3846043049" sldId="363"/>
            <ac:picMk id="8195" creationId="{04DD9901-458F-644C-BA2D-C97AF504FDDB}"/>
          </ac:picMkLst>
        </pc:picChg>
      </pc:sldChg>
      <pc:sldChg chg="addSp delSp modSp add mod">
        <pc:chgData name="Nane Kratzke" userId="971be13ff4ee5ef6" providerId="LiveId" clId="{F80FBA5A-6B28-D64A-A741-CD926CAB4977}" dt="2020-09-16T15:37:37.451" v="11428" actId="20577"/>
        <pc:sldMkLst>
          <pc:docMk/>
          <pc:sldMk cId="645332041" sldId="364"/>
        </pc:sldMkLst>
        <pc:spChg chg="mod">
          <ac:chgData name="Nane Kratzke" userId="971be13ff4ee5ef6" providerId="LiveId" clId="{F80FBA5A-6B28-D64A-A741-CD926CAB4977}" dt="2020-09-16T15:37:29.272" v="11403" actId="20577"/>
          <ac:spMkLst>
            <pc:docMk/>
            <pc:sldMk cId="645332041" sldId="364"/>
            <ac:spMk id="2" creationId="{E8C601C9-44BA-A84A-B472-B49D089B7C60}"/>
          </ac:spMkLst>
        </pc:spChg>
        <pc:spChg chg="mod">
          <ac:chgData name="Nane Kratzke" userId="971be13ff4ee5ef6" providerId="LiveId" clId="{F80FBA5A-6B28-D64A-A741-CD926CAB4977}" dt="2020-09-16T15:37:37.451" v="11428" actId="20577"/>
          <ac:spMkLst>
            <pc:docMk/>
            <pc:sldMk cId="645332041" sldId="364"/>
            <ac:spMk id="3" creationId="{E9D335EA-AC16-B64B-92FD-4119D3F0BAEC}"/>
          </ac:spMkLst>
        </pc:spChg>
        <pc:spChg chg="add mod">
          <ac:chgData name="Nane Kratzke" userId="971be13ff4ee5ef6" providerId="LiveId" clId="{F80FBA5A-6B28-D64A-A741-CD926CAB4977}" dt="2020-09-16T15:29:40.419" v="10396" actId="1076"/>
          <ac:spMkLst>
            <pc:docMk/>
            <pc:sldMk cId="645332041" sldId="364"/>
            <ac:spMk id="5" creationId="{21BF7374-9BBA-1B49-B606-6CBFC2689D6A}"/>
          </ac:spMkLst>
        </pc:spChg>
        <pc:picChg chg="add del mod">
          <ac:chgData name="Nane Kratzke" userId="971be13ff4ee5ef6" providerId="LiveId" clId="{F80FBA5A-6B28-D64A-A741-CD926CAB4977}" dt="2020-09-16T15:29:10.232" v="10354" actId="478"/>
          <ac:picMkLst>
            <pc:docMk/>
            <pc:sldMk cId="645332041" sldId="364"/>
            <ac:picMk id="9217" creationId="{B18C4E1E-2AFD-9045-8686-84C92F8DCFB2}"/>
          </ac:picMkLst>
        </pc:picChg>
        <pc:picChg chg="add mod">
          <ac:chgData name="Nane Kratzke" userId="971be13ff4ee5ef6" providerId="LiveId" clId="{F80FBA5A-6B28-D64A-A741-CD926CAB4977}" dt="2020-09-16T15:29:23.158" v="10360" actId="14861"/>
          <ac:picMkLst>
            <pc:docMk/>
            <pc:sldMk cId="645332041" sldId="364"/>
            <ac:picMk id="9219" creationId="{E17DD18F-8A83-724D-8F25-BB088DD21BF7}"/>
          </ac:picMkLst>
        </pc:picChg>
      </pc:sldChg>
      <pc:sldChg chg="addSp delSp modSp add mod">
        <pc:chgData name="Nane Kratzke" userId="971be13ff4ee5ef6" providerId="LiveId" clId="{F80FBA5A-6B28-D64A-A741-CD926CAB4977}" dt="2020-09-16T15:37:22.049" v="11400" actId="20577"/>
        <pc:sldMkLst>
          <pc:docMk/>
          <pc:sldMk cId="1692808362" sldId="365"/>
        </pc:sldMkLst>
        <pc:spChg chg="mod">
          <ac:chgData name="Nane Kratzke" userId="971be13ff4ee5ef6" providerId="LiveId" clId="{F80FBA5A-6B28-D64A-A741-CD926CAB4977}" dt="2020-09-16T15:37:22.049" v="11400" actId="20577"/>
          <ac:spMkLst>
            <pc:docMk/>
            <pc:sldMk cId="1692808362" sldId="365"/>
            <ac:spMk id="2" creationId="{E8C601C9-44BA-A84A-B472-B49D089B7C60}"/>
          </ac:spMkLst>
        </pc:spChg>
        <pc:spChg chg="mod">
          <ac:chgData name="Nane Kratzke" userId="971be13ff4ee5ef6" providerId="LiveId" clId="{F80FBA5A-6B28-D64A-A741-CD926CAB4977}" dt="2020-09-16T15:30:32.586" v="10417" actId="20577"/>
          <ac:spMkLst>
            <pc:docMk/>
            <pc:sldMk cId="1692808362" sldId="365"/>
            <ac:spMk id="3" creationId="{E9D335EA-AC16-B64B-92FD-4119D3F0BAEC}"/>
          </ac:spMkLst>
        </pc:spChg>
        <pc:spChg chg="del">
          <ac:chgData name="Nane Kratzke" userId="971be13ff4ee5ef6" providerId="LiveId" clId="{F80FBA5A-6B28-D64A-A741-CD926CAB4977}" dt="2020-09-16T15:30:49.349" v="10421" actId="478"/>
          <ac:spMkLst>
            <pc:docMk/>
            <pc:sldMk cId="1692808362" sldId="365"/>
            <ac:spMk id="5" creationId="{21BF7374-9BBA-1B49-B606-6CBFC2689D6A}"/>
          </ac:spMkLst>
        </pc:spChg>
        <pc:spChg chg="add mod">
          <ac:chgData name="Nane Kratzke" userId="971be13ff4ee5ef6" providerId="LiveId" clId="{F80FBA5A-6B28-D64A-A741-CD926CAB4977}" dt="2020-09-16T15:35:25.482" v="11397" actId="20577"/>
          <ac:spMkLst>
            <pc:docMk/>
            <pc:sldMk cId="1692808362" sldId="365"/>
            <ac:spMk id="7" creationId="{6D73A3FE-1CE4-3641-A082-EE1ACFC04138}"/>
          </ac:spMkLst>
        </pc:spChg>
        <pc:picChg chg="del">
          <ac:chgData name="Nane Kratzke" userId="971be13ff4ee5ef6" providerId="LiveId" clId="{F80FBA5A-6B28-D64A-A741-CD926CAB4977}" dt="2020-09-16T15:30:37.432" v="10418" actId="478"/>
          <ac:picMkLst>
            <pc:docMk/>
            <pc:sldMk cId="1692808362" sldId="365"/>
            <ac:picMk id="9219" creationId="{E17DD18F-8A83-724D-8F25-BB088DD21BF7}"/>
          </ac:picMkLst>
        </pc:picChg>
      </pc:sldChg>
      <pc:sldChg chg="addSp modSp add mod">
        <pc:chgData name="Nane Kratzke" userId="971be13ff4ee5ef6" providerId="LiveId" clId="{F80FBA5A-6B28-D64A-A741-CD926CAB4977}" dt="2020-09-16T15:47:18.049" v="11778" actId="14100"/>
        <pc:sldMkLst>
          <pc:docMk/>
          <pc:sldMk cId="1459311474" sldId="366"/>
        </pc:sldMkLst>
        <pc:spChg chg="mod">
          <ac:chgData name="Nane Kratzke" userId="971be13ff4ee5ef6" providerId="LiveId" clId="{F80FBA5A-6B28-D64A-A741-CD926CAB4977}" dt="2020-09-16T15:38:19.267" v="11462" actId="20577"/>
          <ac:spMkLst>
            <pc:docMk/>
            <pc:sldMk cId="1459311474" sldId="366"/>
            <ac:spMk id="2" creationId="{37F2C078-8E10-664B-A90D-7E5C1344C6D2}"/>
          </ac:spMkLst>
        </pc:spChg>
        <pc:spChg chg="mod">
          <ac:chgData name="Nane Kratzke" userId="971be13ff4ee5ef6" providerId="LiveId" clId="{F80FBA5A-6B28-D64A-A741-CD926CAB4977}" dt="2020-09-16T15:38:53.096" v="11564" actId="20577"/>
          <ac:spMkLst>
            <pc:docMk/>
            <pc:sldMk cId="1459311474" sldId="366"/>
            <ac:spMk id="3" creationId="{3C996CD7-CCD9-9A4B-8979-FD71FED0206B}"/>
          </ac:spMkLst>
        </pc:spChg>
        <pc:spChg chg="add mod">
          <ac:chgData name="Nane Kratzke" userId="971be13ff4ee5ef6" providerId="LiveId" clId="{F80FBA5A-6B28-D64A-A741-CD926CAB4977}" dt="2020-09-16T15:47:12.462" v="11777" actId="113"/>
          <ac:spMkLst>
            <pc:docMk/>
            <pc:sldMk cId="1459311474" sldId="366"/>
            <ac:spMk id="5" creationId="{C4F11588-8519-0B43-9986-029D80F18E73}"/>
          </ac:spMkLst>
        </pc:spChg>
        <pc:spChg chg="add mod">
          <ac:chgData name="Nane Kratzke" userId="971be13ff4ee5ef6" providerId="LiveId" clId="{F80FBA5A-6B28-D64A-A741-CD926CAB4977}" dt="2020-09-16T15:41:07.432" v="11585" actId="20577"/>
          <ac:spMkLst>
            <pc:docMk/>
            <pc:sldMk cId="1459311474" sldId="366"/>
            <ac:spMk id="6" creationId="{DF82D38A-5384-3F48-BD7D-D9C7E54A5644}"/>
          </ac:spMkLst>
        </pc:spChg>
        <pc:picChg chg="add mod">
          <ac:chgData name="Nane Kratzke" userId="971be13ff4ee5ef6" providerId="LiveId" clId="{F80FBA5A-6B28-D64A-A741-CD926CAB4977}" dt="2020-09-16T15:47:18.049" v="11778" actId="14100"/>
          <ac:picMkLst>
            <pc:docMk/>
            <pc:sldMk cId="1459311474" sldId="366"/>
            <ac:picMk id="11266" creationId="{9C420CEA-3840-C149-8762-896E75DA4B86}"/>
          </ac:picMkLst>
        </pc:picChg>
        <pc:picChg chg="add mod">
          <ac:chgData name="Nane Kratzke" userId="971be13ff4ee5ef6" providerId="LiveId" clId="{F80FBA5A-6B28-D64A-A741-CD926CAB4977}" dt="2020-09-16T15:45:09.999" v="11591" actId="14861"/>
          <ac:picMkLst>
            <pc:docMk/>
            <pc:sldMk cId="1459311474" sldId="366"/>
            <ac:picMk id="11268" creationId="{71DB01D5-660D-2245-8824-924DF5CCDD88}"/>
          </ac:picMkLst>
        </pc:picChg>
      </pc:sldChg>
    </pc:docChg>
  </pc:docChgLst>
  <pc:docChgLst>
    <pc:chgData name="Nane Kratzke" userId="971be13ff4ee5ef6" providerId="LiveId" clId="{2D36E488-8FED-5248-9324-B351BED44182}"/>
    <pc:docChg chg="custSel delSld modSld">
      <pc:chgData name="Nane Kratzke" userId="971be13ff4ee5ef6" providerId="LiveId" clId="{2D36E488-8FED-5248-9324-B351BED44182}" dt="2021-01-27T18:25:56.881" v="589"/>
      <pc:docMkLst>
        <pc:docMk/>
      </pc:docMkLst>
      <pc:sldChg chg="addSp modSp mod">
        <pc:chgData name="Nane Kratzke" userId="971be13ff4ee5ef6" providerId="LiveId" clId="{2D36E488-8FED-5248-9324-B351BED44182}" dt="2021-01-27T17:54:58.821" v="100" actId="108"/>
        <pc:sldMkLst>
          <pc:docMk/>
          <pc:sldMk cId="2120406402" sldId="297"/>
        </pc:sldMkLst>
        <pc:spChg chg="mod">
          <ac:chgData name="Nane Kratzke" userId="971be13ff4ee5ef6" providerId="LiveId" clId="{2D36E488-8FED-5248-9324-B351BED44182}" dt="2021-01-27T17:54:48.672" v="98" actId="108"/>
          <ac:spMkLst>
            <pc:docMk/>
            <pc:sldMk cId="2120406402" sldId="297"/>
            <ac:spMk id="12" creationId="{B9546903-3A89-044B-AA0C-9D307E1E01A8}"/>
          </ac:spMkLst>
        </pc:spChg>
        <pc:spChg chg="add mod">
          <ac:chgData name="Nane Kratzke" userId="971be13ff4ee5ef6" providerId="LiveId" clId="{2D36E488-8FED-5248-9324-B351BED44182}" dt="2021-01-27T17:54:58.821" v="100" actId="108"/>
          <ac:spMkLst>
            <pc:docMk/>
            <pc:sldMk cId="2120406402" sldId="297"/>
            <ac:spMk id="13" creationId="{5261272A-55E3-EB46-BF78-6F034146C956}"/>
          </ac:spMkLst>
        </pc:spChg>
        <pc:spChg chg="add mod">
          <ac:chgData name="Nane Kratzke" userId="971be13ff4ee5ef6" providerId="LiveId" clId="{2D36E488-8FED-5248-9324-B351BED44182}" dt="2021-01-27T17:54:38.761" v="96" actId="20577"/>
          <ac:spMkLst>
            <pc:docMk/>
            <pc:sldMk cId="2120406402" sldId="297"/>
            <ac:spMk id="14" creationId="{67C8D25A-352A-FA4E-A84E-BD42604986F6}"/>
          </ac:spMkLst>
        </pc:spChg>
      </pc:sldChg>
      <pc:sldChg chg="addSp delSp modSp mod">
        <pc:chgData name="Nane Kratzke" userId="971be13ff4ee5ef6" providerId="LiveId" clId="{2D36E488-8FED-5248-9324-B351BED44182}" dt="2021-01-27T18:25:56.881" v="589"/>
        <pc:sldMkLst>
          <pc:docMk/>
          <pc:sldMk cId="704272100" sldId="323"/>
        </pc:sldMkLst>
        <pc:spChg chg="mod">
          <ac:chgData name="Nane Kratzke" userId="971be13ff4ee5ef6" providerId="LiveId" clId="{2D36E488-8FED-5248-9324-B351BED44182}" dt="2021-01-27T18:01:28.993" v="575" actId="14100"/>
          <ac:spMkLst>
            <pc:docMk/>
            <pc:sldMk cId="704272100" sldId="323"/>
            <ac:spMk id="8" creationId="{0C508602-457E-2C4E-A9AC-85A3D0BD58E5}"/>
          </ac:spMkLst>
        </pc:spChg>
        <pc:spChg chg="del">
          <ac:chgData name="Nane Kratzke" userId="971be13ff4ee5ef6" providerId="LiveId" clId="{2D36E488-8FED-5248-9324-B351BED44182}" dt="2021-01-27T17:59:26.831" v="411" actId="478"/>
          <ac:spMkLst>
            <pc:docMk/>
            <pc:sldMk cId="704272100" sldId="323"/>
            <ac:spMk id="24" creationId="{B2BC7B5A-69E3-BC40-938A-4311896A2C9B}"/>
          </ac:spMkLst>
        </pc:spChg>
        <pc:picChg chg="add del mod modCrop">
          <ac:chgData name="Nane Kratzke" userId="971be13ff4ee5ef6" providerId="LiveId" clId="{2D36E488-8FED-5248-9324-B351BED44182}" dt="2021-01-27T18:25:35.818" v="585" actId="478"/>
          <ac:picMkLst>
            <pc:docMk/>
            <pc:sldMk cId="704272100" sldId="323"/>
            <ac:picMk id="4" creationId="{E5A1E052-6506-434C-AAF1-9CBD2B1B8EBB}"/>
          </ac:picMkLst>
        </pc:picChg>
        <pc:picChg chg="add mod">
          <ac:chgData name="Nane Kratzke" userId="971be13ff4ee5ef6" providerId="LiveId" clId="{2D36E488-8FED-5248-9324-B351BED44182}" dt="2021-01-27T18:25:56.881" v="589"/>
          <ac:picMkLst>
            <pc:docMk/>
            <pc:sldMk cId="704272100" sldId="323"/>
            <ac:picMk id="5" creationId="{AB859EAE-DD94-2541-A77D-C770F2E3EA17}"/>
          </ac:picMkLst>
        </pc:picChg>
      </pc:sldChg>
      <pc:sldChg chg="del">
        <pc:chgData name="Nane Kratzke" userId="971be13ff4ee5ef6" providerId="LiveId" clId="{2D36E488-8FED-5248-9324-B351BED44182}" dt="2021-01-27T17:55:44.879" v="126" actId="2696"/>
        <pc:sldMkLst>
          <pc:docMk/>
          <pc:sldMk cId="3045276620" sldId="332"/>
        </pc:sldMkLst>
      </pc:sldChg>
      <pc:sldChg chg="modSp mod">
        <pc:chgData name="Nane Kratzke" userId="971be13ff4ee5ef6" providerId="LiveId" clId="{2D36E488-8FED-5248-9324-B351BED44182}" dt="2021-01-27T17:58:29.005" v="359" actId="20577"/>
        <pc:sldMkLst>
          <pc:docMk/>
          <pc:sldMk cId="811902125" sldId="491"/>
        </pc:sldMkLst>
        <pc:spChg chg="mod">
          <ac:chgData name="Nane Kratzke" userId="971be13ff4ee5ef6" providerId="LiveId" clId="{2D36E488-8FED-5248-9324-B351BED44182}" dt="2021-01-27T17:58:29.005" v="359" actId="20577"/>
          <ac:spMkLst>
            <pc:docMk/>
            <pc:sldMk cId="811902125" sldId="491"/>
            <ac:spMk id="5" creationId="{0603D732-B420-894B-AB6C-055CB2368AC6}"/>
          </ac:spMkLst>
        </pc:spChg>
        <pc:picChg chg="mod">
          <ac:chgData name="Nane Kratzke" userId="971be13ff4ee5ef6" providerId="LiveId" clId="{2D36E488-8FED-5248-9324-B351BED44182}" dt="2021-01-27T17:56:31.978" v="127" actId="14826"/>
          <ac:picMkLst>
            <pc:docMk/>
            <pc:sldMk cId="811902125" sldId="491"/>
            <ac:picMk id="2050" creationId="{C92F31AD-D064-7347-9EE6-D3E3CED31B43}"/>
          </ac:picMkLst>
        </pc:picChg>
      </pc:sldChg>
      <pc:sldChg chg="modSp mod">
        <pc:chgData name="Nane Kratzke" userId="971be13ff4ee5ef6" providerId="LiveId" clId="{2D36E488-8FED-5248-9324-B351BED44182}" dt="2021-01-27T17:53:51.216" v="25" actId="20577"/>
        <pc:sldMkLst>
          <pc:docMk/>
          <pc:sldMk cId="1293430604" sldId="510"/>
        </pc:sldMkLst>
        <pc:spChg chg="mod">
          <ac:chgData name="Nane Kratzke" userId="971be13ff4ee5ef6" providerId="LiveId" clId="{2D36E488-8FED-5248-9324-B351BED44182}" dt="2021-01-27T17:53:40.741" v="21" actId="20577"/>
          <ac:spMkLst>
            <pc:docMk/>
            <pc:sldMk cId="1293430604" sldId="510"/>
            <ac:spMk id="3" creationId="{4D502CBE-EC2E-A94C-BE77-12EBBCA899C3}"/>
          </ac:spMkLst>
        </pc:spChg>
        <pc:spChg chg="mod">
          <ac:chgData name="Nane Kratzke" userId="971be13ff4ee5ef6" providerId="LiveId" clId="{2D36E488-8FED-5248-9324-B351BED44182}" dt="2021-01-27T17:53:51.216" v="25" actId="20577"/>
          <ac:spMkLst>
            <pc:docMk/>
            <pc:sldMk cId="1293430604" sldId="510"/>
            <ac:spMk id="8" creationId="{6DAA361C-189A-2E41-8E2F-D004F318335C}"/>
          </ac:spMkLst>
        </pc:spChg>
      </pc:sldChg>
      <pc:sldChg chg="del">
        <pc:chgData name="Nane Kratzke" userId="971be13ff4ee5ef6" providerId="LiveId" clId="{2D36E488-8FED-5248-9324-B351BED44182}" dt="2021-01-27T17:55:44.879" v="126" actId="2696"/>
        <pc:sldMkLst>
          <pc:docMk/>
          <pc:sldMk cId="4077901326" sldId="512"/>
        </pc:sldMkLst>
      </pc:sldChg>
      <pc:sldChg chg="del">
        <pc:chgData name="Nane Kratzke" userId="971be13ff4ee5ef6" providerId="LiveId" clId="{2D36E488-8FED-5248-9324-B351BED44182}" dt="2021-01-27T17:55:44.879" v="126" actId="2696"/>
        <pc:sldMkLst>
          <pc:docMk/>
          <pc:sldMk cId="1987193708" sldId="513"/>
        </pc:sldMkLst>
      </pc:sldChg>
      <pc:sldChg chg="del">
        <pc:chgData name="Nane Kratzke" userId="971be13ff4ee5ef6" providerId="LiveId" clId="{2D36E488-8FED-5248-9324-B351BED44182}" dt="2021-01-27T17:55:44.879" v="126" actId="2696"/>
        <pc:sldMkLst>
          <pc:docMk/>
          <pc:sldMk cId="3437111870" sldId="514"/>
        </pc:sldMkLst>
      </pc:sldChg>
      <pc:sldChg chg="del">
        <pc:chgData name="Nane Kratzke" userId="971be13ff4ee5ef6" providerId="LiveId" clId="{2D36E488-8FED-5248-9324-B351BED44182}" dt="2021-01-27T17:55:44.879" v="126" actId="2696"/>
        <pc:sldMkLst>
          <pc:docMk/>
          <pc:sldMk cId="3725158945" sldId="515"/>
        </pc:sldMkLst>
      </pc:sldChg>
      <pc:sldChg chg="del">
        <pc:chgData name="Nane Kratzke" userId="971be13ff4ee5ef6" providerId="LiveId" clId="{2D36E488-8FED-5248-9324-B351BED44182}" dt="2021-01-27T17:55:44.879" v="126" actId="2696"/>
        <pc:sldMkLst>
          <pc:docMk/>
          <pc:sldMk cId="3479599477" sldId="516"/>
        </pc:sldMkLst>
      </pc:sldChg>
      <pc:sldChg chg="del">
        <pc:chgData name="Nane Kratzke" userId="971be13ff4ee5ef6" providerId="LiveId" clId="{2D36E488-8FED-5248-9324-B351BED44182}" dt="2021-01-27T17:55:44.879" v="126" actId="2696"/>
        <pc:sldMkLst>
          <pc:docMk/>
          <pc:sldMk cId="1933642418" sldId="517"/>
        </pc:sldMkLst>
      </pc:sldChg>
      <pc:sldChg chg="del">
        <pc:chgData name="Nane Kratzke" userId="971be13ff4ee5ef6" providerId="LiveId" clId="{2D36E488-8FED-5248-9324-B351BED44182}" dt="2021-01-27T17:55:44.879" v="126" actId="2696"/>
        <pc:sldMkLst>
          <pc:docMk/>
          <pc:sldMk cId="4237208650" sldId="518"/>
        </pc:sldMkLst>
      </pc:sldChg>
      <pc:sldChg chg="del">
        <pc:chgData name="Nane Kratzke" userId="971be13ff4ee5ef6" providerId="LiveId" clId="{2D36E488-8FED-5248-9324-B351BED44182}" dt="2021-01-27T17:55:44.879" v="126" actId="2696"/>
        <pc:sldMkLst>
          <pc:docMk/>
          <pc:sldMk cId="361682792" sldId="519"/>
        </pc:sldMkLst>
      </pc:sldChg>
      <pc:sldChg chg="del">
        <pc:chgData name="Nane Kratzke" userId="971be13ff4ee5ef6" providerId="LiveId" clId="{2D36E488-8FED-5248-9324-B351BED44182}" dt="2021-01-27T17:55:44.879" v="126" actId="2696"/>
        <pc:sldMkLst>
          <pc:docMk/>
          <pc:sldMk cId="205152491" sldId="520"/>
        </pc:sldMkLst>
      </pc:sldChg>
      <pc:sldChg chg="del">
        <pc:chgData name="Nane Kratzke" userId="971be13ff4ee5ef6" providerId="LiveId" clId="{2D36E488-8FED-5248-9324-B351BED44182}" dt="2021-01-27T17:55:44.879" v="126" actId="2696"/>
        <pc:sldMkLst>
          <pc:docMk/>
          <pc:sldMk cId="817301497" sldId="521"/>
        </pc:sldMkLst>
      </pc:sldChg>
      <pc:sldChg chg="del">
        <pc:chgData name="Nane Kratzke" userId="971be13ff4ee5ef6" providerId="LiveId" clId="{2D36E488-8FED-5248-9324-B351BED44182}" dt="2021-01-27T17:55:44.879" v="126" actId="2696"/>
        <pc:sldMkLst>
          <pc:docMk/>
          <pc:sldMk cId="2194799796" sldId="522"/>
        </pc:sldMkLst>
      </pc:sldChg>
      <pc:sldChg chg="del">
        <pc:chgData name="Nane Kratzke" userId="971be13ff4ee5ef6" providerId="LiveId" clId="{2D36E488-8FED-5248-9324-B351BED44182}" dt="2021-01-27T17:55:44.879" v="126" actId="2696"/>
        <pc:sldMkLst>
          <pc:docMk/>
          <pc:sldMk cId="2258932206" sldId="523"/>
        </pc:sldMkLst>
      </pc:sldChg>
      <pc:sldChg chg="del">
        <pc:chgData name="Nane Kratzke" userId="971be13ff4ee5ef6" providerId="LiveId" clId="{2D36E488-8FED-5248-9324-B351BED44182}" dt="2021-01-27T17:55:44.879" v="126" actId="2696"/>
        <pc:sldMkLst>
          <pc:docMk/>
          <pc:sldMk cId="4217778932" sldId="524"/>
        </pc:sldMkLst>
      </pc:sldChg>
      <pc:sldChg chg="del">
        <pc:chgData name="Nane Kratzke" userId="971be13ff4ee5ef6" providerId="LiveId" clId="{2D36E488-8FED-5248-9324-B351BED44182}" dt="2021-01-27T17:55:44.879" v="126" actId="2696"/>
        <pc:sldMkLst>
          <pc:docMk/>
          <pc:sldMk cId="3733363034" sldId="525"/>
        </pc:sldMkLst>
      </pc:sldChg>
      <pc:sldChg chg="del">
        <pc:chgData name="Nane Kratzke" userId="971be13ff4ee5ef6" providerId="LiveId" clId="{2D36E488-8FED-5248-9324-B351BED44182}" dt="2021-01-27T17:55:44.879" v="126" actId="2696"/>
        <pc:sldMkLst>
          <pc:docMk/>
          <pc:sldMk cId="1577023174" sldId="526"/>
        </pc:sldMkLst>
      </pc:sldChg>
      <pc:sldChg chg="del">
        <pc:chgData name="Nane Kratzke" userId="971be13ff4ee5ef6" providerId="LiveId" clId="{2D36E488-8FED-5248-9324-B351BED44182}" dt="2021-01-27T17:55:44.879" v="126" actId="2696"/>
        <pc:sldMkLst>
          <pc:docMk/>
          <pc:sldMk cId="2702800543" sldId="527"/>
        </pc:sldMkLst>
      </pc:sldChg>
      <pc:sldChg chg="del">
        <pc:chgData name="Nane Kratzke" userId="971be13ff4ee5ef6" providerId="LiveId" clId="{2D36E488-8FED-5248-9324-B351BED44182}" dt="2021-01-27T17:55:44.879" v="126" actId="2696"/>
        <pc:sldMkLst>
          <pc:docMk/>
          <pc:sldMk cId="3528125577" sldId="528"/>
        </pc:sldMkLst>
      </pc:sldChg>
      <pc:sldChg chg="del">
        <pc:chgData name="Nane Kratzke" userId="971be13ff4ee5ef6" providerId="LiveId" clId="{2D36E488-8FED-5248-9324-B351BED44182}" dt="2021-01-27T17:55:44.879" v="126" actId="2696"/>
        <pc:sldMkLst>
          <pc:docMk/>
          <pc:sldMk cId="2077592966" sldId="529"/>
        </pc:sldMkLst>
      </pc:sldChg>
      <pc:sldChg chg="del">
        <pc:chgData name="Nane Kratzke" userId="971be13ff4ee5ef6" providerId="LiveId" clId="{2D36E488-8FED-5248-9324-B351BED44182}" dt="2021-01-27T17:55:44.879" v="126" actId="2696"/>
        <pc:sldMkLst>
          <pc:docMk/>
          <pc:sldMk cId="3813136560" sldId="530"/>
        </pc:sldMkLst>
      </pc:sldChg>
      <pc:sldChg chg="del">
        <pc:chgData name="Nane Kratzke" userId="971be13ff4ee5ef6" providerId="LiveId" clId="{2D36E488-8FED-5248-9324-B351BED44182}" dt="2021-01-27T17:55:44.879" v="126" actId="2696"/>
        <pc:sldMkLst>
          <pc:docMk/>
          <pc:sldMk cId="2664999714" sldId="531"/>
        </pc:sldMkLst>
      </pc:sldChg>
      <pc:sldChg chg="del">
        <pc:chgData name="Nane Kratzke" userId="971be13ff4ee5ef6" providerId="LiveId" clId="{2D36E488-8FED-5248-9324-B351BED44182}" dt="2021-01-27T17:55:44.879" v="126" actId="2696"/>
        <pc:sldMkLst>
          <pc:docMk/>
          <pc:sldMk cId="417832931" sldId="532"/>
        </pc:sldMkLst>
      </pc:sldChg>
      <pc:sldChg chg="del">
        <pc:chgData name="Nane Kratzke" userId="971be13ff4ee5ef6" providerId="LiveId" clId="{2D36E488-8FED-5248-9324-B351BED44182}" dt="2021-01-27T17:55:44.879" v="126" actId="2696"/>
        <pc:sldMkLst>
          <pc:docMk/>
          <pc:sldMk cId="3928228461" sldId="534"/>
        </pc:sldMkLst>
      </pc:sldChg>
      <pc:sldChg chg="del">
        <pc:chgData name="Nane Kratzke" userId="971be13ff4ee5ef6" providerId="LiveId" clId="{2D36E488-8FED-5248-9324-B351BED44182}" dt="2021-01-27T17:55:44.879" v="126" actId="2696"/>
        <pc:sldMkLst>
          <pc:docMk/>
          <pc:sldMk cId="3498775292" sldId="535"/>
        </pc:sldMkLst>
      </pc:sldChg>
      <pc:sldChg chg="del">
        <pc:chgData name="Nane Kratzke" userId="971be13ff4ee5ef6" providerId="LiveId" clId="{2D36E488-8FED-5248-9324-B351BED44182}" dt="2021-01-27T17:55:44.879" v="126" actId="2696"/>
        <pc:sldMkLst>
          <pc:docMk/>
          <pc:sldMk cId="1023478565" sldId="536"/>
        </pc:sldMkLst>
      </pc:sldChg>
      <pc:sldChg chg="del">
        <pc:chgData name="Nane Kratzke" userId="971be13ff4ee5ef6" providerId="LiveId" clId="{2D36E488-8FED-5248-9324-B351BED44182}" dt="2021-01-27T17:55:44.879" v="126" actId="2696"/>
        <pc:sldMkLst>
          <pc:docMk/>
          <pc:sldMk cId="1085530651" sldId="537"/>
        </pc:sldMkLst>
      </pc:sldChg>
      <pc:sldChg chg="del">
        <pc:chgData name="Nane Kratzke" userId="971be13ff4ee5ef6" providerId="LiveId" clId="{2D36E488-8FED-5248-9324-B351BED44182}" dt="2021-01-27T17:55:44.879" v="126" actId="2696"/>
        <pc:sldMkLst>
          <pc:docMk/>
          <pc:sldMk cId="2761295638" sldId="538"/>
        </pc:sldMkLst>
      </pc:sldChg>
      <pc:sldChg chg="del">
        <pc:chgData name="Nane Kratzke" userId="971be13ff4ee5ef6" providerId="LiveId" clId="{2D36E488-8FED-5248-9324-B351BED44182}" dt="2021-01-27T17:55:44.879" v="126" actId="2696"/>
        <pc:sldMkLst>
          <pc:docMk/>
          <pc:sldMk cId="3509706013" sldId="539"/>
        </pc:sldMkLst>
      </pc:sldChg>
      <pc:sldChg chg="del">
        <pc:chgData name="Nane Kratzke" userId="971be13ff4ee5ef6" providerId="LiveId" clId="{2D36E488-8FED-5248-9324-B351BED44182}" dt="2021-01-27T17:55:44.879" v="126" actId="2696"/>
        <pc:sldMkLst>
          <pc:docMk/>
          <pc:sldMk cId="2436597348" sldId="540"/>
        </pc:sldMkLst>
      </pc:sldChg>
      <pc:sldChg chg="del">
        <pc:chgData name="Nane Kratzke" userId="971be13ff4ee5ef6" providerId="LiveId" clId="{2D36E488-8FED-5248-9324-B351BED44182}" dt="2021-01-27T17:55:44.879" v="126" actId="2696"/>
        <pc:sldMkLst>
          <pc:docMk/>
          <pc:sldMk cId="305650072" sldId="541"/>
        </pc:sldMkLst>
      </pc:sldChg>
      <pc:sldChg chg="del">
        <pc:chgData name="Nane Kratzke" userId="971be13ff4ee5ef6" providerId="LiveId" clId="{2D36E488-8FED-5248-9324-B351BED44182}" dt="2021-01-27T17:55:44.879" v="126" actId="2696"/>
        <pc:sldMkLst>
          <pc:docMk/>
          <pc:sldMk cId="1530498785" sldId="542"/>
        </pc:sldMkLst>
      </pc:sldChg>
      <pc:sldChg chg="del">
        <pc:chgData name="Nane Kratzke" userId="971be13ff4ee5ef6" providerId="LiveId" clId="{2D36E488-8FED-5248-9324-B351BED44182}" dt="2021-01-27T17:55:44.879" v="126" actId="2696"/>
        <pc:sldMkLst>
          <pc:docMk/>
          <pc:sldMk cId="2350973529" sldId="543"/>
        </pc:sldMkLst>
      </pc:sldChg>
      <pc:sldChg chg="del">
        <pc:chgData name="Nane Kratzke" userId="971be13ff4ee5ef6" providerId="LiveId" clId="{2D36E488-8FED-5248-9324-B351BED44182}" dt="2021-01-27T17:55:44.879" v="126" actId="2696"/>
        <pc:sldMkLst>
          <pc:docMk/>
          <pc:sldMk cId="2489015465" sldId="544"/>
        </pc:sldMkLst>
      </pc:sldChg>
      <pc:sldChg chg="del">
        <pc:chgData name="Nane Kratzke" userId="971be13ff4ee5ef6" providerId="LiveId" clId="{2D36E488-8FED-5248-9324-B351BED44182}" dt="2021-01-27T17:55:44.879" v="126" actId="2696"/>
        <pc:sldMkLst>
          <pc:docMk/>
          <pc:sldMk cId="3443149469" sldId="545"/>
        </pc:sldMkLst>
      </pc:sldChg>
      <pc:sldChg chg="del">
        <pc:chgData name="Nane Kratzke" userId="971be13ff4ee5ef6" providerId="LiveId" clId="{2D36E488-8FED-5248-9324-B351BED44182}" dt="2021-01-27T17:55:44.879" v="126" actId="2696"/>
        <pc:sldMkLst>
          <pc:docMk/>
          <pc:sldMk cId="3321952094" sldId="546"/>
        </pc:sldMkLst>
      </pc:sldChg>
      <pc:sldChg chg="del">
        <pc:chgData name="Nane Kratzke" userId="971be13ff4ee5ef6" providerId="LiveId" clId="{2D36E488-8FED-5248-9324-B351BED44182}" dt="2021-01-27T17:55:44.879" v="126" actId="2696"/>
        <pc:sldMkLst>
          <pc:docMk/>
          <pc:sldMk cId="2370797044" sldId="547"/>
        </pc:sldMkLst>
      </pc:sldChg>
      <pc:sldChg chg="del">
        <pc:chgData name="Nane Kratzke" userId="971be13ff4ee5ef6" providerId="LiveId" clId="{2D36E488-8FED-5248-9324-B351BED44182}" dt="2021-01-27T17:55:44.879" v="126" actId="2696"/>
        <pc:sldMkLst>
          <pc:docMk/>
          <pc:sldMk cId="2169067498" sldId="548"/>
        </pc:sldMkLst>
      </pc:sldChg>
      <pc:sldChg chg="del">
        <pc:chgData name="Nane Kratzke" userId="971be13ff4ee5ef6" providerId="LiveId" clId="{2D36E488-8FED-5248-9324-B351BED44182}" dt="2021-01-27T17:55:44.879" v="126" actId="2696"/>
        <pc:sldMkLst>
          <pc:docMk/>
          <pc:sldMk cId="775165166" sldId="549"/>
        </pc:sldMkLst>
      </pc:sldChg>
      <pc:sldChg chg="del">
        <pc:chgData name="Nane Kratzke" userId="971be13ff4ee5ef6" providerId="LiveId" clId="{2D36E488-8FED-5248-9324-B351BED44182}" dt="2021-01-27T17:55:44.879" v="126" actId="2696"/>
        <pc:sldMkLst>
          <pc:docMk/>
          <pc:sldMk cId="1445546795" sldId="550"/>
        </pc:sldMkLst>
      </pc:sldChg>
      <pc:sldChg chg="del">
        <pc:chgData name="Nane Kratzke" userId="971be13ff4ee5ef6" providerId="LiveId" clId="{2D36E488-8FED-5248-9324-B351BED44182}" dt="2021-01-27T17:55:44.879" v="126" actId="2696"/>
        <pc:sldMkLst>
          <pc:docMk/>
          <pc:sldMk cId="1850815735" sldId="551"/>
        </pc:sldMkLst>
      </pc:sldChg>
      <pc:sldChg chg="del">
        <pc:chgData name="Nane Kratzke" userId="971be13ff4ee5ef6" providerId="LiveId" clId="{2D36E488-8FED-5248-9324-B351BED44182}" dt="2021-01-27T17:55:44.879" v="126" actId="2696"/>
        <pc:sldMkLst>
          <pc:docMk/>
          <pc:sldMk cId="3106174242" sldId="552"/>
        </pc:sldMkLst>
      </pc:sldChg>
      <pc:sldChg chg="del">
        <pc:chgData name="Nane Kratzke" userId="971be13ff4ee5ef6" providerId="LiveId" clId="{2D36E488-8FED-5248-9324-B351BED44182}" dt="2021-01-27T17:55:44.879" v="126" actId="2696"/>
        <pc:sldMkLst>
          <pc:docMk/>
          <pc:sldMk cId="4142414872" sldId="553"/>
        </pc:sldMkLst>
      </pc:sldChg>
      <pc:sldChg chg="del">
        <pc:chgData name="Nane Kratzke" userId="971be13ff4ee5ef6" providerId="LiveId" clId="{2D36E488-8FED-5248-9324-B351BED44182}" dt="2021-01-27T17:55:44.879" v="126" actId="2696"/>
        <pc:sldMkLst>
          <pc:docMk/>
          <pc:sldMk cId="3951742086" sldId="554"/>
        </pc:sldMkLst>
      </pc:sldChg>
      <pc:sldChg chg="del">
        <pc:chgData name="Nane Kratzke" userId="971be13ff4ee5ef6" providerId="LiveId" clId="{2D36E488-8FED-5248-9324-B351BED44182}" dt="2021-01-27T17:55:44.879" v="126" actId="2696"/>
        <pc:sldMkLst>
          <pc:docMk/>
          <pc:sldMk cId="1055998096" sldId="555"/>
        </pc:sldMkLst>
      </pc:sldChg>
      <pc:sldChg chg="del">
        <pc:chgData name="Nane Kratzke" userId="971be13ff4ee5ef6" providerId="LiveId" clId="{2D36E488-8FED-5248-9324-B351BED44182}" dt="2021-01-27T17:55:44.879" v="126" actId="2696"/>
        <pc:sldMkLst>
          <pc:docMk/>
          <pc:sldMk cId="3188167452" sldId="556"/>
        </pc:sldMkLst>
      </pc:sldChg>
      <pc:sldChg chg="del">
        <pc:chgData name="Nane Kratzke" userId="971be13ff4ee5ef6" providerId="LiveId" clId="{2D36E488-8FED-5248-9324-B351BED44182}" dt="2021-01-27T17:55:44.879" v="126" actId="2696"/>
        <pc:sldMkLst>
          <pc:docMk/>
          <pc:sldMk cId="879725003" sldId="557"/>
        </pc:sldMkLst>
      </pc:sldChg>
      <pc:sldChg chg="del">
        <pc:chgData name="Nane Kratzke" userId="971be13ff4ee5ef6" providerId="LiveId" clId="{2D36E488-8FED-5248-9324-B351BED44182}" dt="2021-01-27T17:55:44.879" v="126" actId="2696"/>
        <pc:sldMkLst>
          <pc:docMk/>
          <pc:sldMk cId="3605680972" sldId="558"/>
        </pc:sldMkLst>
      </pc:sldChg>
      <pc:sldChg chg="del">
        <pc:chgData name="Nane Kratzke" userId="971be13ff4ee5ef6" providerId="LiveId" clId="{2D36E488-8FED-5248-9324-B351BED44182}" dt="2021-01-27T17:55:44.879" v="126" actId="2696"/>
        <pc:sldMkLst>
          <pc:docMk/>
          <pc:sldMk cId="2340717947" sldId="559"/>
        </pc:sldMkLst>
      </pc:sldChg>
      <pc:sldChg chg="del">
        <pc:chgData name="Nane Kratzke" userId="971be13ff4ee5ef6" providerId="LiveId" clId="{2D36E488-8FED-5248-9324-B351BED44182}" dt="2021-01-27T17:55:44.879" v="126" actId="2696"/>
        <pc:sldMkLst>
          <pc:docMk/>
          <pc:sldMk cId="1905923310" sldId="560"/>
        </pc:sldMkLst>
      </pc:sldChg>
      <pc:sldChg chg="del">
        <pc:chgData name="Nane Kratzke" userId="971be13ff4ee5ef6" providerId="LiveId" clId="{2D36E488-8FED-5248-9324-B351BED44182}" dt="2021-01-27T17:55:44.879" v="126" actId="2696"/>
        <pc:sldMkLst>
          <pc:docMk/>
          <pc:sldMk cId="3713241106" sldId="561"/>
        </pc:sldMkLst>
      </pc:sldChg>
      <pc:sldChg chg="del">
        <pc:chgData name="Nane Kratzke" userId="971be13ff4ee5ef6" providerId="LiveId" clId="{2D36E488-8FED-5248-9324-B351BED44182}" dt="2021-01-27T17:55:44.879" v="126" actId="2696"/>
        <pc:sldMkLst>
          <pc:docMk/>
          <pc:sldMk cId="2901931675" sldId="562"/>
        </pc:sldMkLst>
      </pc:sldChg>
      <pc:sldChg chg="del">
        <pc:chgData name="Nane Kratzke" userId="971be13ff4ee5ef6" providerId="LiveId" clId="{2D36E488-8FED-5248-9324-B351BED44182}" dt="2021-01-27T17:55:44.879" v="126" actId="2696"/>
        <pc:sldMkLst>
          <pc:docMk/>
          <pc:sldMk cId="1587034705" sldId="563"/>
        </pc:sldMkLst>
      </pc:sldChg>
      <pc:sldChg chg="del">
        <pc:chgData name="Nane Kratzke" userId="971be13ff4ee5ef6" providerId="LiveId" clId="{2D36E488-8FED-5248-9324-B351BED44182}" dt="2021-01-27T17:55:44.879" v="126" actId="2696"/>
        <pc:sldMkLst>
          <pc:docMk/>
          <pc:sldMk cId="1566260272" sldId="564"/>
        </pc:sldMkLst>
      </pc:sldChg>
      <pc:sldChg chg="del">
        <pc:chgData name="Nane Kratzke" userId="971be13ff4ee5ef6" providerId="LiveId" clId="{2D36E488-8FED-5248-9324-B351BED44182}" dt="2021-01-27T17:55:44.879" v="126" actId="2696"/>
        <pc:sldMkLst>
          <pc:docMk/>
          <pc:sldMk cId="835258223" sldId="565"/>
        </pc:sldMkLst>
      </pc:sldChg>
      <pc:sldChg chg="del">
        <pc:chgData name="Nane Kratzke" userId="971be13ff4ee5ef6" providerId="LiveId" clId="{2D36E488-8FED-5248-9324-B351BED44182}" dt="2021-01-27T17:55:44.879" v="126" actId="2696"/>
        <pc:sldMkLst>
          <pc:docMk/>
          <pc:sldMk cId="3352912030" sldId="566"/>
        </pc:sldMkLst>
      </pc:sldChg>
      <pc:sldChg chg="del">
        <pc:chgData name="Nane Kratzke" userId="971be13ff4ee5ef6" providerId="LiveId" clId="{2D36E488-8FED-5248-9324-B351BED44182}" dt="2021-01-27T17:55:44.879" v="126" actId="2696"/>
        <pc:sldMkLst>
          <pc:docMk/>
          <pc:sldMk cId="3926060097" sldId="567"/>
        </pc:sldMkLst>
      </pc:sldChg>
      <pc:sldChg chg="del">
        <pc:chgData name="Nane Kratzke" userId="971be13ff4ee5ef6" providerId="LiveId" clId="{2D36E488-8FED-5248-9324-B351BED44182}" dt="2021-01-27T17:55:44.879" v="126" actId="2696"/>
        <pc:sldMkLst>
          <pc:docMk/>
          <pc:sldMk cId="3078745287" sldId="568"/>
        </pc:sldMkLst>
      </pc:sldChg>
      <pc:sldChg chg="del">
        <pc:chgData name="Nane Kratzke" userId="971be13ff4ee5ef6" providerId="LiveId" clId="{2D36E488-8FED-5248-9324-B351BED44182}" dt="2021-01-27T17:55:44.879" v="126" actId="2696"/>
        <pc:sldMkLst>
          <pc:docMk/>
          <pc:sldMk cId="1512363642" sldId="569"/>
        </pc:sldMkLst>
      </pc:sldChg>
      <pc:sldChg chg="del">
        <pc:chgData name="Nane Kratzke" userId="971be13ff4ee5ef6" providerId="LiveId" clId="{2D36E488-8FED-5248-9324-B351BED44182}" dt="2021-01-27T17:55:44.879" v="126" actId="2696"/>
        <pc:sldMkLst>
          <pc:docMk/>
          <pc:sldMk cId="1323350648" sldId="570"/>
        </pc:sldMkLst>
      </pc:sldChg>
      <pc:sldChg chg="del">
        <pc:chgData name="Nane Kratzke" userId="971be13ff4ee5ef6" providerId="LiveId" clId="{2D36E488-8FED-5248-9324-B351BED44182}" dt="2021-01-27T17:55:44.879" v="126" actId="2696"/>
        <pc:sldMkLst>
          <pc:docMk/>
          <pc:sldMk cId="2152632834" sldId="571"/>
        </pc:sldMkLst>
      </pc:sldChg>
      <pc:sldChg chg="del">
        <pc:chgData name="Nane Kratzke" userId="971be13ff4ee5ef6" providerId="LiveId" clId="{2D36E488-8FED-5248-9324-B351BED44182}" dt="2021-01-27T17:55:44.879" v="126" actId="2696"/>
        <pc:sldMkLst>
          <pc:docMk/>
          <pc:sldMk cId="1802783801" sldId="572"/>
        </pc:sldMkLst>
      </pc:sldChg>
      <pc:sldChg chg="del">
        <pc:chgData name="Nane Kratzke" userId="971be13ff4ee5ef6" providerId="LiveId" clId="{2D36E488-8FED-5248-9324-B351BED44182}" dt="2021-01-27T17:55:44.879" v="126" actId="2696"/>
        <pc:sldMkLst>
          <pc:docMk/>
          <pc:sldMk cId="359148935" sldId="573"/>
        </pc:sldMkLst>
      </pc:sldChg>
      <pc:sldChg chg="del">
        <pc:chgData name="Nane Kratzke" userId="971be13ff4ee5ef6" providerId="LiveId" clId="{2D36E488-8FED-5248-9324-B351BED44182}" dt="2021-01-27T17:55:44.879" v="126" actId="2696"/>
        <pc:sldMkLst>
          <pc:docMk/>
          <pc:sldMk cId="2120319519" sldId="574"/>
        </pc:sldMkLst>
      </pc:sldChg>
      <pc:sldChg chg="del">
        <pc:chgData name="Nane Kratzke" userId="971be13ff4ee5ef6" providerId="LiveId" clId="{2D36E488-8FED-5248-9324-B351BED44182}" dt="2021-01-27T17:55:44.879" v="126" actId="2696"/>
        <pc:sldMkLst>
          <pc:docMk/>
          <pc:sldMk cId="724328440" sldId="575"/>
        </pc:sldMkLst>
      </pc:sldChg>
      <pc:sldChg chg="del">
        <pc:chgData name="Nane Kratzke" userId="971be13ff4ee5ef6" providerId="LiveId" clId="{2D36E488-8FED-5248-9324-B351BED44182}" dt="2021-01-27T17:55:44.879" v="126" actId="2696"/>
        <pc:sldMkLst>
          <pc:docMk/>
          <pc:sldMk cId="491379466" sldId="576"/>
        </pc:sldMkLst>
      </pc:sldChg>
      <pc:sldChg chg="del">
        <pc:chgData name="Nane Kratzke" userId="971be13ff4ee5ef6" providerId="LiveId" clId="{2D36E488-8FED-5248-9324-B351BED44182}" dt="2021-01-27T17:55:44.879" v="126" actId="2696"/>
        <pc:sldMkLst>
          <pc:docMk/>
          <pc:sldMk cId="3267778514" sldId="577"/>
        </pc:sldMkLst>
      </pc:sldChg>
      <pc:sldChg chg="del">
        <pc:chgData name="Nane Kratzke" userId="971be13ff4ee5ef6" providerId="LiveId" clId="{2D36E488-8FED-5248-9324-B351BED44182}" dt="2021-01-27T17:55:44.879" v="126" actId="2696"/>
        <pc:sldMkLst>
          <pc:docMk/>
          <pc:sldMk cId="3111404414" sldId="578"/>
        </pc:sldMkLst>
      </pc:sldChg>
    </pc:docChg>
  </pc:docChgLst>
  <pc:docChgLst>
    <pc:chgData name="Nane Kratzke" userId="971be13ff4ee5ef6" providerId="LiveId" clId="{CD597E37-33F9-DA47-84CC-B8DB95DABAA7}"/>
    <pc:docChg chg="custSel modSld">
      <pc:chgData name="Nane Kratzke" userId="971be13ff4ee5ef6" providerId="LiveId" clId="{CD597E37-33F9-DA47-84CC-B8DB95DABAA7}" dt="2022-05-23T10:27:41.501" v="6"/>
      <pc:docMkLst>
        <pc:docMk/>
      </pc:docMkLst>
      <pc:sldChg chg="addSp delSp mod">
        <pc:chgData name="Nane Kratzke" userId="971be13ff4ee5ef6" providerId="LiveId" clId="{CD597E37-33F9-DA47-84CC-B8DB95DABAA7}" dt="2022-05-16T16:56:31.087" v="1" actId="478"/>
        <pc:sldMkLst>
          <pc:docMk/>
          <pc:sldMk cId="424745175" sldId="327"/>
        </pc:sldMkLst>
        <pc:inkChg chg="add del">
          <ac:chgData name="Nane Kratzke" userId="971be13ff4ee5ef6" providerId="LiveId" clId="{CD597E37-33F9-DA47-84CC-B8DB95DABAA7}" dt="2022-05-16T16:56:31.087" v="1" actId="478"/>
          <ac:inkMkLst>
            <pc:docMk/>
            <pc:sldMk cId="424745175" sldId="327"/>
            <ac:inkMk id="5" creationId="{39A759AC-D18D-145C-65B8-E43FD84903CD}"/>
          </ac:inkMkLst>
        </pc:inkChg>
      </pc:sldChg>
      <pc:sldChg chg="addSp">
        <pc:chgData name="Nane Kratzke" userId="971be13ff4ee5ef6" providerId="LiveId" clId="{CD597E37-33F9-DA47-84CC-B8DB95DABAA7}" dt="2022-05-09T11:14:55.480" v="0"/>
        <pc:sldMkLst>
          <pc:docMk/>
          <pc:sldMk cId="895321263" sldId="355"/>
        </pc:sldMkLst>
        <pc:inkChg chg="add">
          <ac:chgData name="Nane Kratzke" userId="971be13ff4ee5ef6" providerId="LiveId" clId="{CD597E37-33F9-DA47-84CC-B8DB95DABAA7}" dt="2022-05-09T11:14:55.480" v="0"/>
          <ac:inkMkLst>
            <pc:docMk/>
            <pc:sldMk cId="895321263" sldId="355"/>
            <ac:inkMk id="5" creationId="{BB60A271-5F5E-7B19-D444-5C7A9B14C9EC}"/>
          </ac:inkMkLst>
        </pc:inkChg>
      </pc:sldChg>
      <pc:sldChg chg="addSp">
        <pc:chgData name="Nane Kratzke" userId="971be13ff4ee5ef6" providerId="LiveId" clId="{CD597E37-33F9-DA47-84CC-B8DB95DABAA7}" dt="2022-05-23T10:27:41.501" v="6"/>
        <pc:sldMkLst>
          <pc:docMk/>
          <pc:sldMk cId="3670201584" sldId="478"/>
        </pc:sldMkLst>
        <pc:inkChg chg="add">
          <ac:chgData name="Nane Kratzke" userId="971be13ff4ee5ef6" providerId="LiveId" clId="{CD597E37-33F9-DA47-84CC-B8DB95DABAA7}" dt="2022-05-23T10:27:41.501" v="6"/>
          <ac:inkMkLst>
            <pc:docMk/>
            <pc:sldMk cId="3670201584" sldId="478"/>
            <ac:inkMk id="4" creationId="{2DE2381A-8F34-E9BF-60EE-7DE79A1746FB}"/>
          </ac:inkMkLst>
        </pc:inkChg>
      </pc:sldChg>
      <pc:sldChg chg="addSp">
        <pc:chgData name="Nane Kratzke" userId="971be13ff4ee5ef6" providerId="LiveId" clId="{CD597E37-33F9-DA47-84CC-B8DB95DABAA7}" dt="2022-05-09T11:14:55.480" v="0"/>
        <pc:sldMkLst>
          <pc:docMk/>
          <pc:sldMk cId="2907000260" sldId="512"/>
        </pc:sldMkLst>
        <pc:inkChg chg="add">
          <ac:chgData name="Nane Kratzke" userId="971be13ff4ee5ef6" providerId="LiveId" clId="{CD597E37-33F9-DA47-84CC-B8DB95DABAA7}" dt="2022-05-09T11:14:55.480" v="0"/>
          <ac:inkMkLst>
            <pc:docMk/>
            <pc:sldMk cId="2907000260" sldId="512"/>
            <ac:inkMk id="5" creationId="{25CF2849-DFB2-09F8-7671-1989F84BC873}"/>
          </ac:inkMkLst>
        </pc:inkChg>
      </pc:sldChg>
      <pc:sldChg chg="addSp modSp mod">
        <pc:chgData name="Nane Kratzke" userId="971be13ff4ee5ef6" providerId="LiveId" clId="{CD597E37-33F9-DA47-84CC-B8DB95DABAA7}" dt="2022-05-16T16:57:13.371" v="5" actId="20577"/>
        <pc:sldMkLst>
          <pc:docMk/>
          <pc:sldMk cId="2694727415" sldId="513"/>
        </pc:sldMkLst>
        <pc:spChg chg="mod">
          <ac:chgData name="Nane Kratzke" userId="971be13ff4ee5ef6" providerId="LiveId" clId="{CD597E37-33F9-DA47-84CC-B8DB95DABAA7}" dt="2022-05-16T16:57:13.371" v="5" actId="20577"/>
          <ac:spMkLst>
            <pc:docMk/>
            <pc:sldMk cId="2694727415" sldId="513"/>
            <ac:spMk id="10" creationId="{090C7003-4328-0146-8856-785C0A19DE56}"/>
          </ac:spMkLst>
        </pc:spChg>
        <pc:inkChg chg="add">
          <ac:chgData name="Nane Kratzke" userId="971be13ff4ee5ef6" providerId="LiveId" clId="{CD597E37-33F9-DA47-84CC-B8DB95DABAA7}" dt="2022-05-09T11:14:55.480" v="0"/>
          <ac:inkMkLst>
            <pc:docMk/>
            <pc:sldMk cId="2694727415" sldId="513"/>
            <ac:inkMk id="4" creationId="{FBA774B1-DC26-81A3-8B59-0D1602AC7952}"/>
          </ac:inkMkLst>
        </pc:inkChg>
      </pc:sldChg>
      <pc:sldChg chg="addSp">
        <pc:chgData name="Nane Kratzke" userId="971be13ff4ee5ef6" providerId="LiveId" clId="{CD597E37-33F9-DA47-84CC-B8DB95DABAA7}" dt="2022-05-09T11:14:55.480" v="0"/>
        <pc:sldMkLst>
          <pc:docMk/>
          <pc:sldMk cId="3993618139" sldId="515"/>
        </pc:sldMkLst>
        <pc:inkChg chg="add">
          <ac:chgData name="Nane Kratzke" userId="971be13ff4ee5ef6" providerId="LiveId" clId="{CD597E37-33F9-DA47-84CC-B8DB95DABAA7}" dt="2022-05-09T11:14:55.480" v="0"/>
          <ac:inkMkLst>
            <pc:docMk/>
            <pc:sldMk cId="3993618139" sldId="515"/>
            <ac:inkMk id="2" creationId="{9F61E2D7-EA1C-3EAE-C974-7BE9A149BE78}"/>
          </ac:inkMkLst>
        </pc:inkChg>
      </pc:sldChg>
      <pc:sldChg chg="addSp delSp modSp mod">
        <pc:chgData name="Nane Kratzke" userId="971be13ff4ee5ef6" providerId="LiveId" clId="{CD597E37-33F9-DA47-84CC-B8DB95DABAA7}" dt="2022-05-16T16:56:40.911" v="3" actId="478"/>
        <pc:sldMkLst>
          <pc:docMk/>
          <pc:sldMk cId="2564185530" sldId="531"/>
        </pc:sldMkLst>
        <pc:inkChg chg="add del mod">
          <ac:chgData name="Nane Kratzke" userId="971be13ff4ee5ef6" providerId="LiveId" clId="{CD597E37-33F9-DA47-84CC-B8DB95DABAA7}" dt="2022-05-16T16:56:40.911" v="3" actId="478"/>
          <ac:inkMkLst>
            <pc:docMk/>
            <pc:sldMk cId="2564185530" sldId="531"/>
            <ac:inkMk id="2" creationId="{54A80194-993A-FCF0-DF2F-B610CA8905B7}"/>
          </ac:inkMkLst>
        </pc:inkChg>
      </pc:sldChg>
      <pc:sldChg chg="addSp">
        <pc:chgData name="Nane Kratzke" userId="971be13ff4ee5ef6" providerId="LiveId" clId="{CD597E37-33F9-DA47-84CC-B8DB95DABAA7}" dt="2022-05-23T10:27:41.501" v="6"/>
        <pc:sldMkLst>
          <pc:docMk/>
          <pc:sldMk cId="2146926778" sldId="537"/>
        </pc:sldMkLst>
        <pc:inkChg chg="add">
          <ac:chgData name="Nane Kratzke" userId="971be13ff4ee5ef6" providerId="LiveId" clId="{CD597E37-33F9-DA47-84CC-B8DB95DABAA7}" dt="2022-05-23T10:27:41.501" v="6"/>
          <ac:inkMkLst>
            <pc:docMk/>
            <pc:sldMk cId="2146926778" sldId="537"/>
            <ac:inkMk id="5" creationId="{E545909A-ED73-9848-E77F-9479B4E46218}"/>
          </ac:inkMkLst>
        </pc:inkChg>
      </pc:sldChg>
      <pc:sldChg chg="addSp">
        <pc:chgData name="Nane Kratzke" userId="971be13ff4ee5ef6" providerId="LiveId" clId="{CD597E37-33F9-DA47-84CC-B8DB95DABAA7}" dt="2022-05-23T10:27:41.501" v="6"/>
        <pc:sldMkLst>
          <pc:docMk/>
          <pc:sldMk cId="999606908" sldId="540"/>
        </pc:sldMkLst>
        <pc:inkChg chg="add">
          <ac:chgData name="Nane Kratzke" userId="971be13ff4ee5ef6" providerId="LiveId" clId="{CD597E37-33F9-DA47-84CC-B8DB95DABAA7}" dt="2022-05-23T10:27:41.501" v="6"/>
          <ac:inkMkLst>
            <pc:docMk/>
            <pc:sldMk cId="999606908" sldId="540"/>
            <ac:inkMk id="5" creationId="{659DFA6D-5F2C-86F9-0EEC-112CE5235983}"/>
          </ac:inkMkLst>
        </pc:inkChg>
      </pc:sldChg>
      <pc:sldChg chg="addSp">
        <pc:chgData name="Nane Kratzke" userId="971be13ff4ee5ef6" providerId="LiveId" clId="{CD597E37-33F9-DA47-84CC-B8DB95DABAA7}" dt="2022-05-23T10:27:41.501" v="6"/>
        <pc:sldMkLst>
          <pc:docMk/>
          <pc:sldMk cId="172149532" sldId="541"/>
        </pc:sldMkLst>
        <pc:inkChg chg="add">
          <ac:chgData name="Nane Kratzke" userId="971be13ff4ee5ef6" providerId="LiveId" clId="{CD597E37-33F9-DA47-84CC-B8DB95DABAA7}" dt="2022-05-23T10:27:41.501" v="6"/>
          <ac:inkMkLst>
            <pc:docMk/>
            <pc:sldMk cId="172149532" sldId="541"/>
            <ac:inkMk id="5" creationId="{E3D54BC5-CA22-757C-7CAE-D6BA869D9841}"/>
          </ac:inkMkLst>
        </pc:inkChg>
      </pc:sldChg>
      <pc:sldChg chg="addSp">
        <pc:chgData name="Nane Kratzke" userId="971be13ff4ee5ef6" providerId="LiveId" clId="{CD597E37-33F9-DA47-84CC-B8DB95DABAA7}" dt="2022-05-23T10:27:41.501" v="6"/>
        <pc:sldMkLst>
          <pc:docMk/>
          <pc:sldMk cId="3005497410" sldId="543"/>
        </pc:sldMkLst>
        <pc:inkChg chg="add">
          <ac:chgData name="Nane Kratzke" userId="971be13ff4ee5ef6" providerId="LiveId" clId="{CD597E37-33F9-DA47-84CC-B8DB95DABAA7}" dt="2022-05-23T10:27:41.501" v="6"/>
          <ac:inkMkLst>
            <pc:docMk/>
            <pc:sldMk cId="3005497410" sldId="543"/>
            <ac:inkMk id="13" creationId="{D3D981E8-D456-0AC3-B465-CB3AC77EC37F}"/>
          </ac:inkMkLst>
        </pc:inkChg>
      </pc:sldChg>
      <pc:sldChg chg="addSp">
        <pc:chgData name="Nane Kratzke" userId="971be13ff4ee5ef6" providerId="LiveId" clId="{CD597E37-33F9-DA47-84CC-B8DB95DABAA7}" dt="2022-05-23T10:27:41.501" v="6"/>
        <pc:sldMkLst>
          <pc:docMk/>
          <pc:sldMk cId="2675016215" sldId="544"/>
        </pc:sldMkLst>
        <pc:inkChg chg="add">
          <ac:chgData name="Nane Kratzke" userId="971be13ff4ee5ef6" providerId="LiveId" clId="{CD597E37-33F9-DA47-84CC-B8DB95DABAA7}" dt="2022-05-23T10:27:41.501" v="6"/>
          <ac:inkMkLst>
            <pc:docMk/>
            <pc:sldMk cId="2675016215" sldId="544"/>
            <ac:inkMk id="9" creationId="{0CC11C5A-E780-7F35-DA71-B31E63BEE31E}"/>
          </ac:inkMkLst>
        </pc:inkChg>
      </pc:sldChg>
      <pc:sldChg chg="addSp">
        <pc:chgData name="Nane Kratzke" userId="971be13ff4ee5ef6" providerId="LiveId" clId="{CD597E37-33F9-DA47-84CC-B8DB95DABAA7}" dt="2022-05-23T10:27:41.501" v="6"/>
        <pc:sldMkLst>
          <pc:docMk/>
          <pc:sldMk cId="188246907" sldId="545"/>
        </pc:sldMkLst>
        <pc:inkChg chg="add">
          <ac:chgData name="Nane Kratzke" userId="971be13ff4ee5ef6" providerId="LiveId" clId="{CD597E37-33F9-DA47-84CC-B8DB95DABAA7}" dt="2022-05-23T10:27:41.501" v="6"/>
          <ac:inkMkLst>
            <pc:docMk/>
            <pc:sldMk cId="188246907" sldId="545"/>
            <ac:inkMk id="9" creationId="{E30E8640-BA2C-9C14-4972-FA2900C3EA04}"/>
          </ac:inkMkLst>
        </pc:inkChg>
      </pc:sldChg>
      <pc:sldChg chg="addSp">
        <pc:chgData name="Nane Kratzke" userId="971be13ff4ee5ef6" providerId="LiveId" clId="{CD597E37-33F9-DA47-84CC-B8DB95DABAA7}" dt="2022-05-23T10:27:41.501" v="6"/>
        <pc:sldMkLst>
          <pc:docMk/>
          <pc:sldMk cId="11344718" sldId="546"/>
        </pc:sldMkLst>
        <pc:inkChg chg="add">
          <ac:chgData name="Nane Kratzke" userId="971be13ff4ee5ef6" providerId="LiveId" clId="{CD597E37-33F9-DA47-84CC-B8DB95DABAA7}" dt="2022-05-23T10:27:41.501" v="6"/>
          <ac:inkMkLst>
            <pc:docMk/>
            <pc:sldMk cId="11344718" sldId="546"/>
            <ac:inkMk id="7" creationId="{EA4FF8D1-DB38-C211-1282-5B64CCFC6484}"/>
          </ac:inkMkLst>
        </pc:inkChg>
      </pc:sldChg>
      <pc:sldChg chg="addSp">
        <pc:chgData name="Nane Kratzke" userId="971be13ff4ee5ef6" providerId="LiveId" clId="{CD597E37-33F9-DA47-84CC-B8DB95DABAA7}" dt="2022-05-09T11:14:55.480" v="0"/>
        <pc:sldMkLst>
          <pc:docMk/>
          <pc:sldMk cId="3742116271" sldId="547"/>
        </pc:sldMkLst>
        <pc:inkChg chg="add">
          <ac:chgData name="Nane Kratzke" userId="971be13ff4ee5ef6" providerId="LiveId" clId="{CD597E37-33F9-DA47-84CC-B8DB95DABAA7}" dt="2022-05-09T11:14:55.480" v="0"/>
          <ac:inkMkLst>
            <pc:docMk/>
            <pc:sldMk cId="3742116271" sldId="547"/>
            <ac:inkMk id="11" creationId="{2D1B8FC4-5DF2-2520-6424-E6C95BF2C9E0}"/>
          </ac:inkMkLst>
        </pc:inkChg>
      </pc:sldChg>
      <pc:sldChg chg="addSp">
        <pc:chgData name="Nane Kratzke" userId="971be13ff4ee5ef6" providerId="LiveId" clId="{CD597E37-33F9-DA47-84CC-B8DB95DABAA7}" dt="2022-05-23T10:27:41.501" v="6"/>
        <pc:sldMkLst>
          <pc:docMk/>
          <pc:sldMk cId="758386257" sldId="549"/>
        </pc:sldMkLst>
        <pc:inkChg chg="add">
          <ac:chgData name="Nane Kratzke" userId="971be13ff4ee5ef6" providerId="LiveId" clId="{CD597E37-33F9-DA47-84CC-B8DB95DABAA7}" dt="2022-05-23T10:27:41.501" v="6"/>
          <ac:inkMkLst>
            <pc:docMk/>
            <pc:sldMk cId="758386257" sldId="549"/>
            <ac:inkMk id="7" creationId="{A880F39C-C2B0-5B3B-7B5A-92662026EC5D}"/>
          </ac:inkMkLst>
        </pc:inkChg>
      </pc:sldChg>
      <pc:sldChg chg="addSp">
        <pc:chgData name="Nane Kratzke" userId="971be13ff4ee5ef6" providerId="LiveId" clId="{CD597E37-33F9-DA47-84CC-B8DB95DABAA7}" dt="2022-05-23T10:27:41.501" v="6"/>
        <pc:sldMkLst>
          <pc:docMk/>
          <pc:sldMk cId="3796442489" sldId="553"/>
        </pc:sldMkLst>
        <pc:inkChg chg="add">
          <ac:chgData name="Nane Kratzke" userId="971be13ff4ee5ef6" providerId="LiveId" clId="{CD597E37-33F9-DA47-84CC-B8DB95DABAA7}" dt="2022-05-23T10:27:41.501" v="6"/>
          <ac:inkMkLst>
            <pc:docMk/>
            <pc:sldMk cId="3796442489" sldId="553"/>
            <ac:inkMk id="5" creationId="{A09AF83D-B19C-14BE-0093-FDC4DB484165}"/>
          </ac:inkMkLst>
        </pc:inkChg>
      </pc:sldChg>
      <pc:sldChg chg="addSp">
        <pc:chgData name="Nane Kratzke" userId="971be13ff4ee5ef6" providerId="LiveId" clId="{CD597E37-33F9-DA47-84CC-B8DB95DABAA7}" dt="2022-05-23T10:27:41.501" v="6"/>
        <pc:sldMkLst>
          <pc:docMk/>
          <pc:sldMk cId="176507967" sldId="558"/>
        </pc:sldMkLst>
        <pc:inkChg chg="add">
          <ac:chgData name="Nane Kratzke" userId="971be13ff4ee5ef6" providerId="LiveId" clId="{CD597E37-33F9-DA47-84CC-B8DB95DABAA7}" dt="2022-05-23T10:27:41.501" v="6"/>
          <ac:inkMkLst>
            <pc:docMk/>
            <pc:sldMk cId="176507967" sldId="558"/>
            <ac:inkMk id="8" creationId="{C5044E8A-C023-48E2-0BC4-BAB01F7527DE}"/>
          </ac:inkMkLst>
        </pc:inkChg>
      </pc:sldChg>
      <pc:sldChg chg="addSp">
        <pc:chgData name="Nane Kratzke" userId="971be13ff4ee5ef6" providerId="LiveId" clId="{CD597E37-33F9-DA47-84CC-B8DB95DABAA7}" dt="2022-05-23T10:27:41.501" v="6"/>
        <pc:sldMkLst>
          <pc:docMk/>
          <pc:sldMk cId="2070941201" sldId="565"/>
        </pc:sldMkLst>
        <pc:inkChg chg="add">
          <ac:chgData name="Nane Kratzke" userId="971be13ff4ee5ef6" providerId="LiveId" clId="{CD597E37-33F9-DA47-84CC-B8DB95DABAA7}" dt="2022-05-23T10:27:41.501" v="6"/>
          <ac:inkMkLst>
            <pc:docMk/>
            <pc:sldMk cId="2070941201" sldId="565"/>
            <ac:inkMk id="5" creationId="{87821BF4-A2B3-5CF9-1F4B-645344C1025A}"/>
          </ac:inkMkLst>
        </pc:inkChg>
      </pc:sldChg>
      <pc:sldChg chg="addSp">
        <pc:chgData name="Nane Kratzke" userId="971be13ff4ee5ef6" providerId="LiveId" clId="{CD597E37-33F9-DA47-84CC-B8DB95DABAA7}" dt="2022-05-09T11:14:55.480" v="0"/>
        <pc:sldMkLst>
          <pc:docMk/>
          <pc:sldMk cId="269436655" sldId="570"/>
        </pc:sldMkLst>
        <pc:inkChg chg="add">
          <ac:chgData name="Nane Kratzke" userId="971be13ff4ee5ef6" providerId="LiveId" clId="{CD597E37-33F9-DA47-84CC-B8DB95DABAA7}" dt="2022-05-09T11:14:55.480" v="0"/>
          <ac:inkMkLst>
            <pc:docMk/>
            <pc:sldMk cId="269436655" sldId="570"/>
            <ac:inkMk id="7" creationId="{C054E2F0-3B1B-4FB3-A82B-65DDFA54A256}"/>
          </ac:inkMkLst>
        </pc:inkChg>
      </pc:sldChg>
      <pc:sldChg chg="addSp">
        <pc:chgData name="Nane Kratzke" userId="971be13ff4ee5ef6" providerId="LiveId" clId="{CD597E37-33F9-DA47-84CC-B8DB95DABAA7}" dt="2022-05-09T11:14:55.480" v="0"/>
        <pc:sldMkLst>
          <pc:docMk/>
          <pc:sldMk cId="613088416" sldId="571"/>
        </pc:sldMkLst>
        <pc:inkChg chg="add">
          <ac:chgData name="Nane Kratzke" userId="971be13ff4ee5ef6" providerId="LiveId" clId="{CD597E37-33F9-DA47-84CC-B8DB95DABAA7}" dt="2022-05-09T11:14:55.480" v="0"/>
          <ac:inkMkLst>
            <pc:docMk/>
            <pc:sldMk cId="613088416" sldId="571"/>
            <ac:inkMk id="7" creationId="{78AC4807-5CA1-3C6E-93AF-80577EDAED85}"/>
          </ac:inkMkLst>
        </pc:inkChg>
      </pc:sldChg>
      <pc:sldChg chg="addSp">
        <pc:chgData name="Nane Kratzke" userId="971be13ff4ee5ef6" providerId="LiveId" clId="{CD597E37-33F9-DA47-84CC-B8DB95DABAA7}" dt="2022-05-09T11:14:55.480" v="0"/>
        <pc:sldMkLst>
          <pc:docMk/>
          <pc:sldMk cId="2171198472" sldId="572"/>
        </pc:sldMkLst>
        <pc:inkChg chg="add">
          <ac:chgData name="Nane Kratzke" userId="971be13ff4ee5ef6" providerId="LiveId" clId="{CD597E37-33F9-DA47-84CC-B8DB95DABAA7}" dt="2022-05-09T11:14:55.480" v="0"/>
          <ac:inkMkLst>
            <pc:docMk/>
            <pc:sldMk cId="2171198472" sldId="572"/>
            <ac:inkMk id="12" creationId="{373B2A69-7E13-5E2C-1E8C-513E264BEB93}"/>
          </ac:inkMkLst>
        </pc:inkChg>
      </pc:sldChg>
      <pc:sldChg chg="addSp">
        <pc:chgData name="Nane Kratzke" userId="971be13ff4ee5ef6" providerId="LiveId" clId="{CD597E37-33F9-DA47-84CC-B8DB95DABAA7}" dt="2022-05-09T11:14:55.480" v="0"/>
        <pc:sldMkLst>
          <pc:docMk/>
          <pc:sldMk cId="479184930" sldId="573"/>
        </pc:sldMkLst>
        <pc:inkChg chg="add">
          <ac:chgData name="Nane Kratzke" userId="971be13ff4ee5ef6" providerId="LiveId" clId="{CD597E37-33F9-DA47-84CC-B8DB95DABAA7}" dt="2022-05-09T11:14:55.480" v="0"/>
          <ac:inkMkLst>
            <pc:docMk/>
            <pc:sldMk cId="479184930" sldId="573"/>
            <ac:inkMk id="10" creationId="{4F02918D-AC7A-9E1B-99BD-99AF845BBC0F}"/>
          </ac:inkMkLst>
        </pc:inkChg>
      </pc:sldChg>
      <pc:sldChg chg="addSp">
        <pc:chgData name="Nane Kratzke" userId="971be13ff4ee5ef6" providerId="LiveId" clId="{CD597E37-33F9-DA47-84CC-B8DB95DABAA7}" dt="2022-05-09T11:14:55.480" v="0"/>
        <pc:sldMkLst>
          <pc:docMk/>
          <pc:sldMk cId="2599537583" sldId="574"/>
        </pc:sldMkLst>
        <pc:inkChg chg="add">
          <ac:chgData name="Nane Kratzke" userId="971be13ff4ee5ef6" providerId="LiveId" clId="{CD597E37-33F9-DA47-84CC-B8DB95DABAA7}" dt="2022-05-09T11:14:55.480" v="0"/>
          <ac:inkMkLst>
            <pc:docMk/>
            <pc:sldMk cId="2599537583" sldId="574"/>
            <ac:inkMk id="7" creationId="{A48CEDA5-A78E-F3F8-171D-69911319013D}"/>
          </ac:inkMkLst>
        </pc:inkChg>
      </pc:sldChg>
      <pc:sldChg chg="addSp">
        <pc:chgData name="Nane Kratzke" userId="971be13ff4ee5ef6" providerId="LiveId" clId="{CD597E37-33F9-DA47-84CC-B8DB95DABAA7}" dt="2022-05-09T11:14:55.480" v="0"/>
        <pc:sldMkLst>
          <pc:docMk/>
          <pc:sldMk cId="3978717359" sldId="575"/>
        </pc:sldMkLst>
        <pc:inkChg chg="add">
          <ac:chgData name="Nane Kratzke" userId="971be13ff4ee5ef6" providerId="LiveId" clId="{CD597E37-33F9-DA47-84CC-B8DB95DABAA7}" dt="2022-05-09T11:14:55.480" v="0"/>
          <ac:inkMkLst>
            <pc:docMk/>
            <pc:sldMk cId="3978717359" sldId="575"/>
            <ac:inkMk id="7" creationId="{DF124B51-A71B-CA7D-0F36-12F59ADFF9B5}"/>
          </ac:inkMkLst>
        </pc:inkChg>
      </pc:sldChg>
      <pc:sldChg chg="addSp">
        <pc:chgData name="Nane Kratzke" userId="971be13ff4ee5ef6" providerId="LiveId" clId="{CD597E37-33F9-DA47-84CC-B8DB95DABAA7}" dt="2022-05-09T11:14:55.480" v="0"/>
        <pc:sldMkLst>
          <pc:docMk/>
          <pc:sldMk cId="2242678871" sldId="577"/>
        </pc:sldMkLst>
        <pc:inkChg chg="add">
          <ac:chgData name="Nane Kratzke" userId="971be13ff4ee5ef6" providerId="LiveId" clId="{CD597E37-33F9-DA47-84CC-B8DB95DABAA7}" dt="2022-05-09T11:14:55.480" v="0"/>
          <ac:inkMkLst>
            <pc:docMk/>
            <pc:sldMk cId="2242678871" sldId="577"/>
            <ac:inkMk id="6" creationId="{F5F7D478-50B1-E6AB-3CAF-EC711F01EC6B}"/>
          </ac:inkMkLst>
        </pc:inkChg>
      </pc:sldChg>
      <pc:sldChg chg="addSp">
        <pc:chgData name="Nane Kratzke" userId="971be13ff4ee5ef6" providerId="LiveId" clId="{CD597E37-33F9-DA47-84CC-B8DB95DABAA7}" dt="2022-05-09T11:14:55.480" v="0"/>
        <pc:sldMkLst>
          <pc:docMk/>
          <pc:sldMk cId="2784104494" sldId="578"/>
        </pc:sldMkLst>
        <pc:inkChg chg="add">
          <ac:chgData name="Nane Kratzke" userId="971be13ff4ee5ef6" providerId="LiveId" clId="{CD597E37-33F9-DA47-84CC-B8DB95DABAA7}" dt="2022-05-09T11:14:55.480" v="0"/>
          <ac:inkMkLst>
            <pc:docMk/>
            <pc:sldMk cId="2784104494" sldId="578"/>
            <ac:inkMk id="6" creationId="{4C898DEB-D3A2-14B8-01CD-B3A6501BBD94}"/>
          </ac:inkMkLst>
        </pc:inkChg>
      </pc:sldChg>
      <pc:sldChg chg="addSp">
        <pc:chgData name="Nane Kratzke" userId="971be13ff4ee5ef6" providerId="LiveId" clId="{CD597E37-33F9-DA47-84CC-B8DB95DABAA7}" dt="2022-05-09T11:14:55.480" v="0"/>
        <pc:sldMkLst>
          <pc:docMk/>
          <pc:sldMk cId="4236033102" sldId="580"/>
        </pc:sldMkLst>
        <pc:inkChg chg="add">
          <ac:chgData name="Nane Kratzke" userId="971be13ff4ee5ef6" providerId="LiveId" clId="{CD597E37-33F9-DA47-84CC-B8DB95DABAA7}" dt="2022-05-09T11:14:55.480" v="0"/>
          <ac:inkMkLst>
            <pc:docMk/>
            <pc:sldMk cId="4236033102" sldId="580"/>
            <ac:inkMk id="5" creationId="{0769A73F-1E7D-BB2D-F520-035B757D9FD1}"/>
          </ac:inkMkLst>
        </pc:inkChg>
      </pc:sldChg>
      <pc:sldChg chg="addSp">
        <pc:chgData name="Nane Kratzke" userId="971be13ff4ee5ef6" providerId="LiveId" clId="{CD597E37-33F9-DA47-84CC-B8DB95DABAA7}" dt="2022-05-09T11:14:55.480" v="0"/>
        <pc:sldMkLst>
          <pc:docMk/>
          <pc:sldMk cId="3016536141" sldId="581"/>
        </pc:sldMkLst>
        <pc:inkChg chg="add">
          <ac:chgData name="Nane Kratzke" userId="971be13ff4ee5ef6" providerId="LiveId" clId="{CD597E37-33F9-DA47-84CC-B8DB95DABAA7}" dt="2022-05-09T11:14:55.480" v="0"/>
          <ac:inkMkLst>
            <pc:docMk/>
            <pc:sldMk cId="3016536141" sldId="581"/>
            <ac:inkMk id="5" creationId="{6F81A008-3C85-CCEC-E1D6-DD32C86E027B}"/>
          </ac:inkMkLst>
        </pc:inkChg>
      </pc:sldChg>
      <pc:sldChg chg="addSp">
        <pc:chgData name="Nane Kratzke" userId="971be13ff4ee5ef6" providerId="LiveId" clId="{CD597E37-33F9-DA47-84CC-B8DB95DABAA7}" dt="2022-05-09T11:14:55.480" v="0"/>
        <pc:sldMkLst>
          <pc:docMk/>
          <pc:sldMk cId="2216567192" sldId="582"/>
        </pc:sldMkLst>
        <pc:inkChg chg="add">
          <ac:chgData name="Nane Kratzke" userId="971be13ff4ee5ef6" providerId="LiveId" clId="{CD597E37-33F9-DA47-84CC-B8DB95DABAA7}" dt="2022-05-09T11:14:55.480" v="0"/>
          <ac:inkMkLst>
            <pc:docMk/>
            <pc:sldMk cId="2216567192" sldId="582"/>
            <ac:inkMk id="5" creationId="{E8489A8A-560A-AAE0-7FB0-F3715CF7C2D5}"/>
          </ac:inkMkLst>
        </pc:inkChg>
      </pc:sldChg>
      <pc:sldChg chg="addSp">
        <pc:chgData name="Nane Kratzke" userId="971be13ff4ee5ef6" providerId="LiveId" clId="{CD597E37-33F9-DA47-84CC-B8DB95DABAA7}" dt="2022-05-09T11:14:55.480" v="0"/>
        <pc:sldMkLst>
          <pc:docMk/>
          <pc:sldMk cId="3535080844" sldId="583"/>
        </pc:sldMkLst>
        <pc:inkChg chg="add">
          <ac:chgData name="Nane Kratzke" userId="971be13ff4ee5ef6" providerId="LiveId" clId="{CD597E37-33F9-DA47-84CC-B8DB95DABAA7}" dt="2022-05-09T11:14:55.480" v="0"/>
          <ac:inkMkLst>
            <pc:docMk/>
            <pc:sldMk cId="3535080844" sldId="583"/>
            <ac:inkMk id="15" creationId="{61563250-4751-F30D-2FC7-B1FC5EFD857D}"/>
          </ac:inkMkLst>
        </pc:inkChg>
      </pc:sldChg>
      <pc:sldChg chg="addSp">
        <pc:chgData name="Nane Kratzke" userId="971be13ff4ee5ef6" providerId="LiveId" clId="{CD597E37-33F9-DA47-84CC-B8DB95DABAA7}" dt="2022-05-09T11:14:55.480" v="0"/>
        <pc:sldMkLst>
          <pc:docMk/>
          <pc:sldMk cId="37551011" sldId="585"/>
        </pc:sldMkLst>
        <pc:inkChg chg="add">
          <ac:chgData name="Nane Kratzke" userId="971be13ff4ee5ef6" providerId="LiveId" clId="{CD597E37-33F9-DA47-84CC-B8DB95DABAA7}" dt="2022-05-09T11:14:55.480" v="0"/>
          <ac:inkMkLst>
            <pc:docMk/>
            <pc:sldMk cId="37551011" sldId="585"/>
            <ac:inkMk id="7" creationId="{E558642D-CEED-EB36-92B0-96AC7F41F847}"/>
          </ac:inkMkLst>
        </pc:inkChg>
      </pc:sldChg>
      <pc:sldChg chg="addSp">
        <pc:chgData name="Nane Kratzke" userId="971be13ff4ee5ef6" providerId="LiveId" clId="{CD597E37-33F9-DA47-84CC-B8DB95DABAA7}" dt="2022-05-09T11:14:55.480" v="0"/>
        <pc:sldMkLst>
          <pc:docMk/>
          <pc:sldMk cId="4182623643" sldId="586"/>
        </pc:sldMkLst>
        <pc:inkChg chg="add">
          <ac:chgData name="Nane Kratzke" userId="971be13ff4ee5ef6" providerId="LiveId" clId="{CD597E37-33F9-DA47-84CC-B8DB95DABAA7}" dt="2022-05-09T11:14:55.480" v="0"/>
          <ac:inkMkLst>
            <pc:docMk/>
            <pc:sldMk cId="4182623643" sldId="586"/>
            <ac:inkMk id="19" creationId="{7882DE77-D8A5-D5E9-7F84-12A00F905C02}"/>
          </ac:inkMkLst>
        </pc:inkChg>
      </pc:sldChg>
      <pc:sldChg chg="addSp">
        <pc:chgData name="Nane Kratzke" userId="971be13ff4ee5ef6" providerId="LiveId" clId="{CD597E37-33F9-DA47-84CC-B8DB95DABAA7}" dt="2022-05-09T11:14:55.480" v="0"/>
        <pc:sldMkLst>
          <pc:docMk/>
          <pc:sldMk cId="4184322333" sldId="587"/>
        </pc:sldMkLst>
        <pc:inkChg chg="add">
          <ac:chgData name="Nane Kratzke" userId="971be13ff4ee5ef6" providerId="LiveId" clId="{CD597E37-33F9-DA47-84CC-B8DB95DABAA7}" dt="2022-05-09T11:14:55.480" v="0"/>
          <ac:inkMkLst>
            <pc:docMk/>
            <pc:sldMk cId="4184322333" sldId="587"/>
            <ac:inkMk id="7" creationId="{3731DC4B-ED7C-EAE7-F3AB-311BDCA811AF}"/>
          </ac:inkMkLst>
        </pc:inkChg>
      </pc:sldChg>
      <pc:sldChg chg="addSp">
        <pc:chgData name="Nane Kratzke" userId="971be13ff4ee5ef6" providerId="LiveId" clId="{CD597E37-33F9-DA47-84CC-B8DB95DABAA7}" dt="2022-05-09T11:14:55.480" v="0"/>
        <pc:sldMkLst>
          <pc:docMk/>
          <pc:sldMk cId="3378254767" sldId="589"/>
        </pc:sldMkLst>
        <pc:inkChg chg="add">
          <ac:chgData name="Nane Kratzke" userId="971be13ff4ee5ef6" providerId="LiveId" clId="{CD597E37-33F9-DA47-84CC-B8DB95DABAA7}" dt="2022-05-09T11:14:55.480" v="0"/>
          <ac:inkMkLst>
            <pc:docMk/>
            <pc:sldMk cId="3378254767" sldId="589"/>
            <ac:inkMk id="5" creationId="{8F8F62BA-E98E-3F8E-06EE-1598C2497EDF}"/>
          </ac:inkMkLst>
        </pc:inkChg>
      </pc:sldChg>
      <pc:sldChg chg="addSp">
        <pc:chgData name="Nane Kratzke" userId="971be13ff4ee5ef6" providerId="LiveId" clId="{CD597E37-33F9-DA47-84CC-B8DB95DABAA7}" dt="2022-05-09T11:14:55.480" v="0"/>
        <pc:sldMkLst>
          <pc:docMk/>
          <pc:sldMk cId="2326429482" sldId="590"/>
        </pc:sldMkLst>
        <pc:inkChg chg="add">
          <ac:chgData name="Nane Kratzke" userId="971be13ff4ee5ef6" providerId="LiveId" clId="{CD597E37-33F9-DA47-84CC-B8DB95DABAA7}" dt="2022-05-09T11:14:55.480" v="0"/>
          <ac:inkMkLst>
            <pc:docMk/>
            <pc:sldMk cId="2326429482" sldId="590"/>
            <ac:inkMk id="6" creationId="{ABD4D74B-3E1F-A98F-233A-261B48BA8669}"/>
          </ac:inkMkLst>
        </pc:inkChg>
      </pc:sldChg>
      <pc:sldChg chg="addSp">
        <pc:chgData name="Nane Kratzke" userId="971be13ff4ee5ef6" providerId="LiveId" clId="{CD597E37-33F9-DA47-84CC-B8DB95DABAA7}" dt="2022-05-09T11:14:55.480" v="0"/>
        <pc:sldMkLst>
          <pc:docMk/>
          <pc:sldMk cId="2414142745" sldId="591"/>
        </pc:sldMkLst>
        <pc:inkChg chg="add">
          <ac:chgData name="Nane Kratzke" userId="971be13ff4ee5ef6" providerId="LiveId" clId="{CD597E37-33F9-DA47-84CC-B8DB95DABAA7}" dt="2022-05-09T11:14:55.480" v="0"/>
          <ac:inkMkLst>
            <pc:docMk/>
            <pc:sldMk cId="2414142745" sldId="591"/>
            <ac:inkMk id="5" creationId="{B16CD543-C546-85B6-2D64-9AA87900F573}"/>
          </ac:inkMkLst>
        </pc:inkChg>
      </pc:sldChg>
      <pc:sldChg chg="addSp">
        <pc:chgData name="Nane Kratzke" userId="971be13ff4ee5ef6" providerId="LiveId" clId="{CD597E37-33F9-DA47-84CC-B8DB95DABAA7}" dt="2022-05-09T11:14:55.480" v="0"/>
        <pc:sldMkLst>
          <pc:docMk/>
          <pc:sldMk cId="2600768210" sldId="592"/>
        </pc:sldMkLst>
        <pc:inkChg chg="add">
          <ac:chgData name="Nane Kratzke" userId="971be13ff4ee5ef6" providerId="LiveId" clId="{CD597E37-33F9-DA47-84CC-B8DB95DABAA7}" dt="2022-05-09T11:14:55.480" v="0"/>
          <ac:inkMkLst>
            <pc:docMk/>
            <pc:sldMk cId="2600768210" sldId="592"/>
            <ac:inkMk id="5" creationId="{4CAD7427-005B-7960-12CA-06015D01526A}"/>
          </ac:inkMkLst>
        </pc:inkChg>
      </pc:sldChg>
      <pc:sldChg chg="addSp">
        <pc:chgData name="Nane Kratzke" userId="971be13ff4ee5ef6" providerId="LiveId" clId="{CD597E37-33F9-DA47-84CC-B8DB95DABAA7}" dt="2022-05-09T11:14:55.480" v="0"/>
        <pc:sldMkLst>
          <pc:docMk/>
          <pc:sldMk cId="1131420915" sldId="593"/>
        </pc:sldMkLst>
        <pc:inkChg chg="add">
          <ac:chgData name="Nane Kratzke" userId="971be13ff4ee5ef6" providerId="LiveId" clId="{CD597E37-33F9-DA47-84CC-B8DB95DABAA7}" dt="2022-05-09T11:14:55.480" v="0"/>
          <ac:inkMkLst>
            <pc:docMk/>
            <pc:sldMk cId="1131420915" sldId="593"/>
            <ac:inkMk id="5" creationId="{97D2ED83-0E6E-E635-9F9C-D5800D672D03}"/>
          </ac:inkMkLst>
        </pc:inkChg>
      </pc:sldChg>
      <pc:sldChg chg="addSp">
        <pc:chgData name="Nane Kratzke" userId="971be13ff4ee5ef6" providerId="LiveId" clId="{CD597E37-33F9-DA47-84CC-B8DB95DABAA7}" dt="2022-05-23T10:27:41.501" v="6"/>
        <pc:sldMkLst>
          <pc:docMk/>
          <pc:sldMk cId="111057490" sldId="594"/>
        </pc:sldMkLst>
        <pc:inkChg chg="add">
          <ac:chgData name="Nane Kratzke" userId="971be13ff4ee5ef6" providerId="LiveId" clId="{CD597E37-33F9-DA47-84CC-B8DB95DABAA7}" dt="2022-05-23T10:27:41.501" v="6"/>
          <ac:inkMkLst>
            <pc:docMk/>
            <pc:sldMk cId="111057490" sldId="594"/>
            <ac:inkMk id="5" creationId="{BBC7D6D9-146F-ECAC-BBC6-E015668BB690}"/>
          </ac:inkMkLst>
        </pc:inkChg>
      </pc:sldChg>
      <pc:sldChg chg="addSp">
        <pc:chgData name="Nane Kratzke" userId="971be13ff4ee5ef6" providerId="LiveId" clId="{CD597E37-33F9-DA47-84CC-B8DB95DABAA7}" dt="2022-05-23T10:27:41.501" v="6"/>
        <pc:sldMkLst>
          <pc:docMk/>
          <pc:sldMk cId="4190664350" sldId="597"/>
        </pc:sldMkLst>
        <pc:inkChg chg="add">
          <ac:chgData name="Nane Kratzke" userId="971be13ff4ee5ef6" providerId="LiveId" clId="{CD597E37-33F9-DA47-84CC-B8DB95DABAA7}" dt="2022-05-23T10:27:41.501" v="6"/>
          <ac:inkMkLst>
            <pc:docMk/>
            <pc:sldMk cId="4190664350" sldId="597"/>
            <ac:inkMk id="5" creationId="{35A79452-7BE5-FFC0-4E6C-B281F343CAD4}"/>
          </ac:inkMkLst>
        </pc:inkChg>
        <pc:inkChg chg="add">
          <ac:chgData name="Nane Kratzke" userId="971be13ff4ee5ef6" providerId="LiveId" clId="{CD597E37-33F9-DA47-84CC-B8DB95DABAA7}" dt="2022-05-09T11:14:55.480" v="0"/>
          <ac:inkMkLst>
            <pc:docMk/>
            <pc:sldMk cId="4190664350" sldId="597"/>
            <ac:inkMk id="5" creationId="{514EE4F4-635A-7002-C6E3-D4014CFE5AEE}"/>
          </ac:inkMkLst>
        </pc:inkChg>
      </pc:sldChg>
      <pc:sldChg chg="addSp">
        <pc:chgData name="Nane Kratzke" userId="971be13ff4ee5ef6" providerId="LiveId" clId="{CD597E37-33F9-DA47-84CC-B8DB95DABAA7}" dt="2022-05-09T11:14:55.480" v="0"/>
        <pc:sldMkLst>
          <pc:docMk/>
          <pc:sldMk cId="3960436354" sldId="598"/>
        </pc:sldMkLst>
        <pc:inkChg chg="add">
          <ac:chgData name="Nane Kratzke" userId="971be13ff4ee5ef6" providerId="LiveId" clId="{CD597E37-33F9-DA47-84CC-B8DB95DABAA7}" dt="2022-05-09T11:14:55.480" v="0"/>
          <ac:inkMkLst>
            <pc:docMk/>
            <pc:sldMk cId="3960436354" sldId="598"/>
            <ac:inkMk id="6" creationId="{BB70FE4A-BF20-23BA-085F-087DE6DBFC12}"/>
          </ac:inkMkLst>
        </pc:inkChg>
      </pc:sldChg>
      <pc:sldChg chg="addSp">
        <pc:chgData name="Nane Kratzke" userId="971be13ff4ee5ef6" providerId="LiveId" clId="{CD597E37-33F9-DA47-84CC-B8DB95DABAA7}" dt="2022-05-09T11:14:55.480" v="0"/>
        <pc:sldMkLst>
          <pc:docMk/>
          <pc:sldMk cId="3809587977" sldId="599"/>
        </pc:sldMkLst>
        <pc:inkChg chg="add">
          <ac:chgData name="Nane Kratzke" userId="971be13ff4ee5ef6" providerId="LiveId" clId="{CD597E37-33F9-DA47-84CC-B8DB95DABAA7}" dt="2022-05-09T11:14:55.480" v="0"/>
          <ac:inkMkLst>
            <pc:docMk/>
            <pc:sldMk cId="3809587977" sldId="599"/>
            <ac:inkMk id="6" creationId="{D7A5E33B-79FE-EBF6-310B-118E0AD812B0}"/>
          </ac:inkMkLst>
        </pc:inkChg>
      </pc:sldChg>
      <pc:sldChg chg="addSp">
        <pc:chgData name="Nane Kratzke" userId="971be13ff4ee5ef6" providerId="LiveId" clId="{CD597E37-33F9-DA47-84CC-B8DB95DABAA7}" dt="2022-05-09T11:14:55.480" v="0"/>
        <pc:sldMkLst>
          <pc:docMk/>
          <pc:sldMk cId="3452727480" sldId="600"/>
        </pc:sldMkLst>
        <pc:inkChg chg="add">
          <ac:chgData name="Nane Kratzke" userId="971be13ff4ee5ef6" providerId="LiveId" clId="{CD597E37-33F9-DA47-84CC-B8DB95DABAA7}" dt="2022-05-09T11:14:55.480" v="0"/>
          <ac:inkMkLst>
            <pc:docMk/>
            <pc:sldMk cId="3452727480" sldId="600"/>
            <ac:inkMk id="6" creationId="{8559A615-1FA6-BD63-09C5-BC645FCEC701}"/>
          </ac:inkMkLst>
        </pc:inkChg>
      </pc:sldChg>
      <pc:sldChg chg="addSp">
        <pc:chgData name="Nane Kratzke" userId="971be13ff4ee5ef6" providerId="LiveId" clId="{CD597E37-33F9-DA47-84CC-B8DB95DABAA7}" dt="2022-05-09T11:14:55.480" v="0"/>
        <pc:sldMkLst>
          <pc:docMk/>
          <pc:sldMk cId="3923757959" sldId="601"/>
        </pc:sldMkLst>
        <pc:inkChg chg="add">
          <ac:chgData name="Nane Kratzke" userId="971be13ff4ee5ef6" providerId="LiveId" clId="{CD597E37-33F9-DA47-84CC-B8DB95DABAA7}" dt="2022-05-09T11:14:55.480" v="0"/>
          <ac:inkMkLst>
            <pc:docMk/>
            <pc:sldMk cId="3923757959" sldId="601"/>
            <ac:inkMk id="10" creationId="{B7089C5A-4485-915B-CCF5-94DFF144BC56}"/>
          </ac:inkMkLst>
        </pc:inkChg>
      </pc:sldChg>
    </pc:docChg>
  </pc:docChgLst>
  <pc:docChgLst>
    <pc:chgData name="Nane Kratzke" userId="971be13ff4ee5ef6" providerId="LiveId" clId="{25E265D9-1136-E64B-84B9-E73667C4DFAB}"/>
    <pc:docChg chg="undo custSel addSld delSld modSld sldOrd">
      <pc:chgData name="Nane Kratzke" userId="971be13ff4ee5ef6" providerId="LiveId" clId="{25E265D9-1136-E64B-84B9-E73667C4DFAB}" dt="2020-09-18T17:23:58.234" v="10959" actId="20577"/>
      <pc:docMkLst>
        <pc:docMk/>
      </pc:docMkLst>
      <pc:sldChg chg="addSp modSp mod">
        <pc:chgData name="Nane Kratzke" userId="971be13ff4ee5ef6" providerId="LiveId" clId="{25E265D9-1136-E64B-84B9-E73667C4DFAB}" dt="2020-09-18T17:23:58.234" v="10959" actId="20577"/>
        <pc:sldMkLst>
          <pc:docMk/>
          <pc:sldMk cId="704272100" sldId="323"/>
        </pc:sldMkLst>
        <pc:spChg chg="mod">
          <ac:chgData name="Nane Kratzke" userId="971be13ff4ee5ef6" providerId="LiveId" clId="{25E265D9-1136-E64B-84B9-E73667C4DFAB}" dt="2020-09-18T17:23:58.234" v="10959" actId="20577"/>
          <ac:spMkLst>
            <pc:docMk/>
            <pc:sldMk cId="704272100" sldId="323"/>
            <ac:spMk id="8" creationId="{0C508602-457E-2C4E-A9AC-85A3D0BD58E5}"/>
          </ac:spMkLst>
        </pc:spChg>
        <pc:picChg chg="add mod">
          <ac:chgData name="Nane Kratzke" userId="971be13ff4ee5ef6" providerId="LiveId" clId="{25E265D9-1136-E64B-84B9-E73667C4DFAB}" dt="2020-09-18T17:22:27.416" v="10955" actId="1076"/>
          <ac:picMkLst>
            <pc:docMk/>
            <pc:sldMk cId="704272100" sldId="323"/>
            <ac:picMk id="5" creationId="{E1566EE4-E109-0B45-9CB8-357BF0DC03CD}"/>
          </ac:picMkLst>
        </pc:picChg>
      </pc:sldChg>
      <pc:sldChg chg="addSp delSp modSp mod">
        <pc:chgData name="Nane Kratzke" userId="971be13ff4ee5ef6" providerId="LiveId" clId="{25E265D9-1136-E64B-84B9-E73667C4DFAB}" dt="2020-09-17T08:19:17.465" v="3790" actId="20577"/>
        <pc:sldMkLst>
          <pc:docMk/>
          <pc:sldMk cId="808877367" sldId="324"/>
        </pc:sldMkLst>
        <pc:spChg chg="add mod">
          <ac:chgData name="Nane Kratzke" userId="971be13ff4ee5ef6" providerId="LiveId" clId="{25E265D9-1136-E64B-84B9-E73667C4DFAB}" dt="2020-09-17T06:26:04.905" v="1408" actId="20577"/>
          <ac:spMkLst>
            <pc:docMk/>
            <pc:sldMk cId="808877367" sldId="324"/>
            <ac:spMk id="8" creationId="{BF8F0306-CEB2-D441-9F0A-14468F891084}"/>
          </ac:spMkLst>
        </pc:spChg>
        <pc:spChg chg="mod">
          <ac:chgData name="Nane Kratzke" userId="971be13ff4ee5ef6" providerId="LiveId" clId="{25E265D9-1136-E64B-84B9-E73667C4DFAB}" dt="2020-09-17T08:15:32.710" v="3721" actId="20577"/>
          <ac:spMkLst>
            <pc:docMk/>
            <pc:sldMk cId="808877367" sldId="324"/>
            <ac:spMk id="9" creationId="{4A6D1888-2806-EE4D-9CB5-F95C7677BADB}"/>
          </ac:spMkLst>
        </pc:spChg>
        <pc:spChg chg="mod">
          <ac:chgData name="Nane Kratzke" userId="971be13ff4ee5ef6" providerId="LiveId" clId="{25E265D9-1136-E64B-84B9-E73667C4DFAB}" dt="2020-09-17T08:19:17.465" v="3790" actId="20577"/>
          <ac:spMkLst>
            <pc:docMk/>
            <pc:sldMk cId="808877367" sldId="324"/>
            <ac:spMk id="10" creationId="{220425A0-FB0A-1B4F-9348-FBAF265B632B}"/>
          </ac:spMkLst>
        </pc:spChg>
        <pc:spChg chg="del">
          <ac:chgData name="Nane Kratzke" userId="971be13ff4ee5ef6" providerId="LiveId" clId="{25E265D9-1136-E64B-84B9-E73667C4DFAB}" dt="2020-09-17T06:21:35.052" v="660" actId="478"/>
          <ac:spMkLst>
            <pc:docMk/>
            <pc:sldMk cId="808877367" sldId="324"/>
            <ac:spMk id="11" creationId="{05285B16-6D00-BF49-9279-0622D2C47AA4}"/>
          </ac:spMkLst>
        </pc:spChg>
        <pc:spChg chg="del">
          <ac:chgData name="Nane Kratzke" userId="971be13ff4ee5ef6" providerId="LiveId" clId="{25E265D9-1136-E64B-84B9-E73667C4DFAB}" dt="2020-09-17T06:21:16.264" v="659" actId="478"/>
          <ac:spMkLst>
            <pc:docMk/>
            <pc:sldMk cId="808877367" sldId="324"/>
            <ac:spMk id="12" creationId="{210BE24A-F657-DC4E-8865-B450584D6449}"/>
          </ac:spMkLst>
        </pc:spChg>
        <pc:picChg chg="del">
          <ac:chgData name="Nane Kratzke" userId="971be13ff4ee5ef6" providerId="LiveId" clId="{25E265D9-1136-E64B-84B9-E73667C4DFAB}" dt="2020-09-17T06:21:13.322" v="658" actId="478"/>
          <ac:picMkLst>
            <pc:docMk/>
            <pc:sldMk cId="808877367" sldId="324"/>
            <ac:picMk id="1026" creationId="{859D0412-194F-0545-8719-003ED36EB7B0}"/>
          </ac:picMkLst>
        </pc:picChg>
      </pc:sldChg>
      <pc:sldChg chg="addSp modSp mod ord">
        <pc:chgData name="Nane Kratzke" userId="971be13ff4ee5ef6" providerId="LiveId" clId="{25E265D9-1136-E64B-84B9-E73667C4DFAB}" dt="2020-09-17T09:24:37.265" v="3860" actId="20577"/>
        <pc:sldMkLst>
          <pc:docMk/>
          <pc:sldMk cId="2538430848" sldId="325"/>
        </pc:sldMkLst>
        <pc:spChg chg="mod">
          <ac:chgData name="Nane Kratzke" userId="971be13ff4ee5ef6" providerId="LiveId" clId="{25E265D9-1136-E64B-84B9-E73667C4DFAB}" dt="2020-09-17T09:24:37.265" v="3860" actId="20577"/>
          <ac:spMkLst>
            <pc:docMk/>
            <pc:sldMk cId="2538430848" sldId="325"/>
            <ac:spMk id="10" creationId="{220425A0-FB0A-1B4F-9348-FBAF265B632B}"/>
          </ac:spMkLst>
        </pc:spChg>
        <pc:inkChg chg="add">
          <ac:chgData name="Nane Kratzke" userId="971be13ff4ee5ef6" providerId="LiveId" clId="{25E265D9-1136-E64B-84B9-E73667C4DFAB}" dt="2020-09-17T09:23:27.023" v="3821" actId="9405"/>
          <ac:inkMkLst>
            <pc:docMk/>
            <pc:sldMk cId="2538430848" sldId="325"/>
            <ac:inkMk id="4" creationId="{BCAE8B84-36A3-7840-B2D9-E4E5678CE32E}"/>
          </ac:inkMkLst>
        </pc:inkChg>
      </pc:sldChg>
      <pc:sldChg chg="del">
        <pc:chgData name="Nane Kratzke" userId="971be13ff4ee5ef6" providerId="LiveId" clId="{25E265D9-1136-E64B-84B9-E73667C4DFAB}" dt="2020-09-17T09:22:03.197" v="3801" actId="2696"/>
        <pc:sldMkLst>
          <pc:docMk/>
          <pc:sldMk cId="834235274" sldId="326"/>
        </pc:sldMkLst>
      </pc:sldChg>
      <pc:sldChg chg="add">
        <pc:chgData name="Nane Kratzke" userId="971be13ff4ee5ef6" providerId="LiveId" clId="{25E265D9-1136-E64B-84B9-E73667C4DFAB}" dt="2020-09-18T17:19:24.215" v="10808"/>
        <pc:sldMkLst>
          <pc:docMk/>
          <pc:sldMk cId="1152287989" sldId="326"/>
        </pc:sldMkLst>
      </pc:sldChg>
      <pc:sldChg chg="del">
        <pc:chgData name="Nane Kratzke" userId="971be13ff4ee5ef6" providerId="LiveId" clId="{25E265D9-1136-E64B-84B9-E73667C4DFAB}" dt="2020-09-17T09:22:03.998" v="3802" actId="2696"/>
        <pc:sldMkLst>
          <pc:docMk/>
          <pc:sldMk cId="1240516057" sldId="327"/>
        </pc:sldMkLst>
      </pc:sldChg>
      <pc:sldChg chg="add">
        <pc:chgData name="Nane Kratzke" userId="971be13ff4ee5ef6" providerId="LiveId" clId="{25E265D9-1136-E64B-84B9-E73667C4DFAB}" dt="2020-09-18T17:19:24.215" v="10808"/>
        <pc:sldMkLst>
          <pc:docMk/>
          <pc:sldMk cId="3110368165" sldId="327"/>
        </pc:sldMkLst>
      </pc:sldChg>
      <pc:sldChg chg="del">
        <pc:chgData name="Nane Kratzke" userId="971be13ff4ee5ef6" providerId="LiveId" clId="{25E265D9-1136-E64B-84B9-E73667C4DFAB}" dt="2020-09-17T09:22:05.423" v="3803" actId="2696"/>
        <pc:sldMkLst>
          <pc:docMk/>
          <pc:sldMk cId="1706080963" sldId="329"/>
        </pc:sldMkLst>
      </pc:sldChg>
      <pc:sldChg chg="add">
        <pc:chgData name="Nane Kratzke" userId="971be13ff4ee5ef6" providerId="LiveId" clId="{25E265D9-1136-E64B-84B9-E73667C4DFAB}" dt="2020-09-18T17:19:24.215" v="10808"/>
        <pc:sldMkLst>
          <pc:docMk/>
          <pc:sldMk cId="2967954036" sldId="329"/>
        </pc:sldMkLst>
      </pc:sldChg>
      <pc:sldChg chg="add">
        <pc:chgData name="Nane Kratzke" userId="971be13ff4ee5ef6" providerId="LiveId" clId="{25E265D9-1136-E64B-84B9-E73667C4DFAB}" dt="2020-09-18T17:19:24.215" v="10808"/>
        <pc:sldMkLst>
          <pc:docMk/>
          <pc:sldMk cId="1355761083" sldId="330"/>
        </pc:sldMkLst>
      </pc:sldChg>
      <pc:sldChg chg="del">
        <pc:chgData name="Nane Kratzke" userId="971be13ff4ee5ef6" providerId="LiveId" clId="{25E265D9-1136-E64B-84B9-E73667C4DFAB}" dt="2020-09-17T09:22:06.333" v="3804" actId="2696"/>
        <pc:sldMkLst>
          <pc:docMk/>
          <pc:sldMk cId="3129717305" sldId="330"/>
        </pc:sldMkLst>
      </pc:sldChg>
      <pc:sldChg chg="modSp add mod">
        <pc:chgData name="Nane Kratzke" userId="971be13ff4ee5ef6" providerId="LiveId" clId="{25E265D9-1136-E64B-84B9-E73667C4DFAB}" dt="2020-09-18T17:23:31.760" v="10958" actId="1076"/>
        <pc:sldMkLst>
          <pc:docMk/>
          <pc:sldMk cId="335871805" sldId="331"/>
        </pc:sldMkLst>
        <pc:spChg chg="mod">
          <ac:chgData name="Nane Kratzke" userId="971be13ff4ee5ef6" providerId="LiveId" clId="{25E265D9-1136-E64B-84B9-E73667C4DFAB}" dt="2020-09-18T17:23:31.760" v="10958" actId="1076"/>
          <ac:spMkLst>
            <pc:docMk/>
            <pc:sldMk cId="335871805" sldId="331"/>
            <ac:spMk id="11" creationId="{12493C7F-36A0-274B-AD35-3C8330B2476C}"/>
          </ac:spMkLst>
        </pc:spChg>
        <pc:spChg chg="mod">
          <ac:chgData name="Nane Kratzke" userId="971be13ff4ee5ef6" providerId="LiveId" clId="{25E265D9-1136-E64B-84B9-E73667C4DFAB}" dt="2020-09-18T17:23:26.556" v="10957" actId="403"/>
          <ac:spMkLst>
            <pc:docMk/>
            <pc:sldMk cId="335871805" sldId="331"/>
            <ac:spMk id="15" creationId="{C9237B2B-737A-6044-B564-8619622315F4}"/>
          </ac:spMkLst>
        </pc:spChg>
      </pc:sldChg>
      <pc:sldChg chg="del">
        <pc:chgData name="Nane Kratzke" userId="971be13ff4ee5ef6" providerId="LiveId" clId="{25E265D9-1136-E64B-84B9-E73667C4DFAB}" dt="2020-09-17T09:22:06.897" v="3805" actId="2696"/>
        <pc:sldMkLst>
          <pc:docMk/>
          <pc:sldMk cId="3320945580" sldId="331"/>
        </pc:sldMkLst>
      </pc:sldChg>
      <pc:sldChg chg="del">
        <pc:chgData name="Nane Kratzke" userId="971be13ff4ee5ef6" providerId="LiveId" clId="{25E265D9-1136-E64B-84B9-E73667C4DFAB}" dt="2020-09-17T09:22:18.391" v="3806" actId="2696"/>
        <pc:sldMkLst>
          <pc:docMk/>
          <pc:sldMk cId="29458796" sldId="332"/>
        </pc:sldMkLst>
      </pc:sldChg>
      <pc:sldChg chg="add">
        <pc:chgData name="Nane Kratzke" userId="971be13ff4ee5ef6" providerId="LiveId" clId="{25E265D9-1136-E64B-84B9-E73667C4DFAB}" dt="2020-09-18T17:19:24.215" v="10808"/>
        <pc:sldMkLst>
          <pc:docMk/>
          <pc:sldMk cId="2225302233" sldId="332"/>
        </pc:sldMkLst>
      </pc:sldChg>
      <pc:sldChg chg="del">
        <pc:chgData name="Nane Kratzke" userId="971be13ff4ee5ef6" providerId="LiveId" clId="{25E265D9-1136-E64B-84B9-E73667C4DFAB}" dt="2020-09-17T09:22:25.995" v="3807" actId="2696"/>
        <pc:sldMkLst>
          <pc:docMk/>
          <pc:sldMk cId="1340083502" sldId="333"/>
        </pc:sldMkLst>
      </pc:sldChg>
      <pc:sldChg chg="add">
        <pc:chgData name="Nane Kratzke" userId="971be13ff4ee5ef6" providerId="LiveId" clId="{25E265D9-1136-E64B-84B9-E73667C4DFAB}" dt="2020-09-18T17:19:24.215" v="10808"/>
        <pc:sldMkLst>
          <pc:docMk/>
          <pc:sldMk cId="4223858906" sldId="333"/>
        </pc:sldMkLst>
      </pc:sldChg>
      <pc:sldChg chg="delSp modSp mod">
        <pc:chgData name="Nane Kratzke" userId="971be13ff4ee5ef6" providerId="LiveId" clId="{25E265D9-1136-E64B-84B9-E73667C4DFAB}" dt="2020-09-17T09:25:04.094" v="3862" actId="478"/>
        <pc:sldMkLst>
          <pc:docMk/>
          <pc:sldMk cId="889987673" sldId="334"/>
        </pc:sldMkLst>
        <pc:spChg chg="mod">
          <ac:chgData name="Nane Kratzke" userId="971be13ff4ee5ef6" providerId="LiveId" clId="{25E265D9-1136-E64B-84B9-E73667C4DFAB}" dt="2020-09-17T09:24:20.722" v="3836" actId="20577"/>
          <ac:spMkLst>
            <pc:docMk/>
            <pc:sldMk cId="889987673" sldId="334"/>
            <ac:spMk id="3" creationId="{CA13643A-46FB-5C4B-93E4-5ACEE9132C45}"/>
          </ac:spMkLst>
        </pc:spChg>
        <pc:spChg chg="del">
          <ac:chgData name="Nane Kratzke" userId="971be13ff4ee5ef6" providerId="LiveId" clId="{25E265D9-1136-E64B-84B9-E73667C4DFAB}" dt="2020-09-17T09:24:11.906" v="3822" actId="478"/>
          <ac:spMkLst>
            <pc:docMk/>
            <pc:sldMk cId="889987673" sldId="334"/>
            <ac:spMk id="8" creationId="{97959F1C-43DA-F54E-9A87-563433A66EE7}"/>
          </ac:spMkLst>
        </pc:spChg>
        <pc:picChg chg="del mod">
          <ac:chgData name="Nane Kratzke" userId="971be13ff4ee5ef6" providerId="LiveId" clId="{25E265D9-1136-E64B-84B9-E73667C4DFAB}" dt="2020-09-17T09:25:04.094" v="3862" actId="478"/>
          <ac:picMkLst>
            <pc:docMk/>
            <pc:sldMk cId="889987673" sldId="334"/>
            <ac:picMk id="9" creationId="{99B1EC09-FA21-AB49-A364-0F292DBAB070}"/>
          </ac:picMkLst>
        </pc:picChg>
      </pc:sldChg>
      <pc:sldChg chg="modSp mod">
        <pc:chgData name="Nane Kratzke" userId="971be13ff4ee5ef6" providerId="LiveId" clId="{25E265D9-1136-E64B-84B9-E73667C4DFAB}" dt="2020-09-17T09:24:31.372" v="3848" actId="20577"/>
        <pc:sldMkLst>
          <pc:docMk/>
          <pc:sldMk cId="1902238106" sldId="335"/>
        </pc:sldMkLst>
        <pc:spChg chg="mod">
          <ac:chgData name="Nane Kratzke" userId="971be13ff4ee5ef6" providerId="LiveId" clId="{25E265D9-1136-E64B-84B9-E73667C4DFAB}" dt="2020-09-17T09:24:31.372" v="3848" actId="20577"/>
          <ac:spMkLst>
            <pc:docMk/>
            <pc:sldMk cId="1902238106" sldId="335"/>
            <ac:spMk id="3" creationId="{D18BB45D-F0D3-BB45-A8A4-63FC1126125F}"/>
          </ac:spMkLst>
        </pc:spChg>
      </pc:sldChg>
      <pc:sldChg chg="add">
        <pc:chgData name="Nane Kratzke" userId="971be13ff4ee5ef6" providerId="LiveId" clId="{25E265D9-1136-E64B-84B9-E73667C4DFAB}" dt="2020-09-18T17:19:24.215" v="10808"/>
        <pc:sldMkLst>
          <pc:docMk/>
          <pc:sldMk cId="1937801618" sldId="336"/>
        </pc:sldMkLst>
      </pc:sldChg>
      <pc:sldChg chg="del">
        <pc:chgData name="Nane Kratzke" userId="971be13ff4ee5ef6" providerId="LiveId" clId="{25E265D9-1136-E64B-84B9-E73667C4DFAB}" dt="2020-09-17T06:20:55.225" v="633" actId="2696"/>
        <pc:sldMkLst>
          <pc:docMk/>
          <pc:sldMk cId="2136270719" sldId="336"/>
        </pc:sldMkLst>
      </pc:sldChg>
      <pc:sldChg chg="del">
        <pc:chgData name="Nane Kratzke" userId="971be13ff4ee5ef6" providerId="LiveId" clId="{25E265D9-1136-E64B-84B9-E73667C4DFAB}" dt="2020-09-17T06:20:55.186" v="630" actId="2696"/>
        <pc:sldMkLst>
          <pc:docMk/>
          <pc:sldMk cId="358328316" sldId="337"/>
        </pc:sldMkLst>
      </pc:sldChg>
      <pc:sldChg chg="del">
        <pc:chgData name="Nane Kratzke" userId="971be13ff4ee5ef6" providerId="LiveId" clId="{25E265D9-1136-E64B-84B9-E73667C4DFAB}" dt="2020-09-17T06:20:55.154" v="628" actId="2696"/>
        <pc:sldMkLst>
          <pc:docMk/>
          <pc:sldMk cId="4177341892" sldId="338"/>
        </pc:sldMkLst>
      </pc:sldChg>
      <pc:sldChg chg="del">
        <pc:chgData name="Nane Kratzke" userId="971be13ff4ee5ef6" providerId="LiveId" clId="{25E265D9-1136-E64B-84B9-E73667C4DFAB}" dt="2020-09-17T06:20:55.354" v="644" actId="2696"/>
        <pc:sldMkLst>
          <pc:docMk/>
          <pc:sldMk cId="4010841883" sldId="339"/>
        </pc:sldMkLst>
      </pc:sldChg>
      <pc:sldChg chg="del">
        <pc:chgData name="Nane Kratzke" userId="971be13ff4ee5ef6" providerId="LiveId" clId="{25E265D9-1136-E64B-84B9-E73667C4DFAB}" dt="2020-09-17T06:20:55.365" v="645" actId="2696"/>
        <pc:sldMkLst>
          <pc:docMk/>
          <pc:sldMk cId="3799050429" sldId="340"/>
        </pc:sldMkLst>
      </pc:sldChg>
      <pc:sldChg chg="del">
        <pc:chgData name="Nane Kratzke" userId="971be13ff4ee5ef6" providerId="LiveId" clId="{25E265D9-1136-E64B-84B9-E73667C4DFAB}" dt="2020-09-17T06:20:55.323" v="641" actId="2696"/>
        <pc:sldMkLst>
          <pc:docMk/>
          <pc:sldMk cId="1230386854" sldId="341"/>
        </pc:sldMkLst>
      </pc:sldChg>
      <pc:sldChg chg="del">
        <pc:chgData name="Nane Kratzke" userId="971be13ff4ee5ef6" providerId="LiveId" clId="{25E265D9-1136-E64B-84B9-E73667C4DFAB}" dt="2020-09-17T06:20:55.296" v="639" actId="2696"/>
        <pc:sldMkLst>
          <pc:docMk/>
          <pc:sldMk cId="1558660255" sldId="342"/>
        </pc:sldMkLst>
      </pc:sldChg>
      <pc:sldChg chg="del">
        <pc:chgData name="Nane Kratzke" userId="971be13ff4ee5ef6" providerId="LiveId" clId="{25E265D9-1136-E64B-84B9-E73667C4DFAB}" dt="2020-09-17T06:20:55.342" v="643" actId="2696"/>
        <pc:sldMkLst>
          <pc:docMk/>
          <pc:sldMk cId="3931539006" sldId="343"/>
        </pc:sldMkLst>
      </pc:sldChg>
      <pc:sldChg chg="del">
        <pc:chgData name="Nane Kratzke" userId="971be13ff4ee5ef6" providerId="LiveId" clId="{25E265D9-1136-E64B-84B9-E73667C4DFAB}" dt="2020-09-17T06:20:55.166" v="629" actId="2696"/>
        <pc:sldMkLst>
          <pc:docMk/>
          <pc:sldMk cId="3837954725" sldId="344"/>
        </pc:sldMkLst>
      </pc:sldChg>
      <pc:sldChg chg="del">
        <pc:chgData name="Nane Kratzke" userId="971be13ff4ee5ef6" providerId="LiveId" clId="{25E265D9-1136-E64B-84B9-E73667C4DFAB}" dt="2020-09-17T06:20:55.332" v="642" actId="2696"/>
        <pc:sldMkLst>
          <pc:docMk/>
          <pc:sldMk cId="2828050579" sldId="345"/>
        </pc:sldMkLst>
      </pc:sldChg>
      <pc:sldChg chg="del">
        <pc:chgData name="Nane Kratzke" userId="971be13ff4ee5ef6" providerId="LiveId" clId="{25E265D9-1136-E64B-84B9-E73667C4DFAB}" dt="2020-09-17T06:20:55.261" v="636" actId="2696"/>
        <pc:sldMkLst>
          <pc:docMk/>
          <pc:sldMk cId="3775648860" sldId="346"/>
        </pc:sldMkLst>
      </pc:sldChg>
      <pc:sldChg chg="del">
        <pc:chgData name="Nane Kratzke" userId="971be13ff4ee5ef6" providerId="LiveId" clId="{25E265D9-1136-E64B-84B9-E73667C4DFAB}" dt="2020-09-17T06:20:55.248" v="635" actId="2696"/>
        <pc:sldMkLst>
          <pc:docMk/>
          <pc:sldMk cId="2018145749" sldId="347"/>
        </pc:sldMkLst>
      </pc:sldChg>
      <pc:sldChg chg="del">
        <pc:chgData name="Nane Kratzke" userId="971be13ff4ee5ef6" providerId="LiveId" clId="{25E265D9-1136-E64B-84B9-E73667C4DFAB}" dt="2020-09-17T06:20:55.200" v="631" actId="2696"/>
        <pc:sldMkLst>
          <pc:docMk/>
          <pc:sldMk cId="2844202898" sldId="348"/>
        </pc:sldMkLst>
      </pc:sldChg>
      <pc:sldChg chg="del">
        <pc:chgData name="Nane Kratzke" userId="971be13ff4ee5ef6" providerId="LiveId" clId="{25E265D9-1136-E64B-84B9-E73667C4DFAB}" dt="2020-09-17T06:20:55.377" v="646" actId="2696"/>
        <pc:sldMkLst>
          <pc:docMk/>
          <pc:sldMk cId="4215310435" sldId="349"/>
        </pc:sldMkLst>
      </pc:sldChg>
      <pc:sldChg chg="del">
        <pc:chgData name="Nane Kratzke" userId="971be13ff4ee5ef6" providerId="LiveId" clId="{25E265D9-1136-E64B-84B9-E73667C4DFAB}" dt="2020-09-17T06:20:55.306" v="640" actId="2696"/>
        <pc:sldMkLst>
          <pc:docMk/>
          <pc:sldMk cId="1299127608" sldId="350"/>
        </pc:sldMkLst>
      </pc:sldChg>
      <pc:sldChg chg="del">
        <pc:chgData name="Nane Kratzke" userId="971be13ff4ee5ef6" providerId="LiveId" clId="{25E265D9-1136-E64B-84B9-E73667C4DFAB}" dt="2020-09-17T06:20:55.386" v="647" actId="2696"/>
        <pc:sldMkLst>
          <pc:docMk/>
          <pc:sldMk cId="1496898557" sldId="351"/>
        </pc:sldMkLst>
      </pc:sldChg>
      <pc:sldChg chg="del">
        <pc:chgData name="Nane Kratzke" userId="971be13ff4ee5ef6" providerId="LiveId" clId="{25E265D9-1136-E64B-84B9-E73667C4DFAB}" dt="2020-09-17T06:20:55.271" v="637" actId="2696"/>
        <pc:sldMkLst>
          <pc:docMk/>
          <pc:sldMk cId="402428580" sldId="352"/>
        </pc:sldMkLst>
      </pc:sldChg>
      <pc:sldChg chg="del">
        <pc:chgData name="Nane Kratzke" userId="971be13ff4ee5ef6" providerId="LiveId" clId="{25E265D9-1136-E64B-84B9-E73667C4DFAB}" dt="2020-09-17T06:20:55.125" v="627" actId="2696"/>
        <pc:sldMkLst>
          <pc:docMk/>
          <pc:sldMk cId="3828543625" sldId="353"/>
        </pc:sldMkLst>
      </pc:sldChg>
      <pc:sldChg chg="del">
        <pc:chgData name="Nane Kratzke" userId="971be13ff4ee5ef6" providerId="LiveId" clId="{25E265D9-1136-E64B-84B9-E73667C4DFAB}" dt="2020-09-17T06:20:55.284" v="638" actId="2696"/>
        <pc:sldMkLst>
          <pc:docMk/>
          <pc:sldMk cId="3049880677" sldId="354"/>
        </pc:sldMkLst>
      </pc:sldChg>
      <pc:sldChg chg="delSp modSp mod ord">
        <pc:chgData name="Nane Kratzke" userId="971be13ff4ee5ef6" providerId="LiveId" clId="{25E265D9-1136-E64B-84B9-E73667C4DFAB}" dt="2020-09-18T17:19:06.560" v="10807" actId="478"/>
        <pc:sldMkLst>
          <pc:docMk/>
          <pc:sldMk cId="4280504934" sldId="355"/>
        </pc:sldMkLst>
        <pc:spChg chg="mod">
          <ac:chgData name="Nane Kratzke" userId="971be13ff4ee5ef6" providerId="LiveId" clId="{25E265D9-1136-E64B-84B9-E73667C4DFAB}" dt="2020-09-17T15:02:20.148" v="10150" actId="20577"/>
          <ac:spMkLst>
            <pc:docMk/>
            <pc:sldMk cId="4280504934" sldId="355"/>
            <ac:spMk id="2" creationId="{09A3C503-9616-D24D-956E-75F248B81EFA}"/>
          </ac:spMkLst>
        </pc:spChg>
        <pc:spChg chg="del">
          <ac:chgData name="Nane Kratzke" userId="971be13ff4ee5ef6" providerId="LiveId" clId="{25E265D9-1136-E64B-84B9-E73667C4DFAB}" dt="2020-09-18T17:19:06.560" v="10807" actId="478"/>
          <ac:spMkLst>
            <pc:docMk/>
            <pc:sldMk cId="4280504934" sldId="355"/>
            <ac:spMk id="5" creationId="{0AD50708-6BB3-1049-9BFC-739DA80474B4}"/>
          </ac:spMkLst>
        </pc:spChg>
        <pc:spChg chg="mod">
          <ac:chgData name="Nane Kratzke" userId="971be13ff4ee5ef6" providerId="LiveId" clId="{25E265D9-1136-E64B-84B9-E73667C4DFAB}" dt="2020-09-18T17:19:02.976" v="10806" actId="20577"/>
          <ac:spMkLst>
            <pc:docMk/>
            <pc:sldMk cId="4280504934" sldId="355"/>
            <ac:spMk id="16" creationId="{132B66F9-E5F2-4E49-B577-868A844E29ED}"/>
          </ac:spMkLst>
        </pc:spChg>
      </pc:sldChg>
      <pc:sldChg chg="del">
        <pc:chgData name="Nane Kratzke" userId="971be13ff4ee5ef6" providerId="LiveId" clId="{25E265D9-1136-E64B-84B9-E73667C4DFAB}" dt="2020-09-17T09:22:31.152" v="3809" actId="2696"/>
        <pc:sldMkLst>
          <pc:docMk/>
          <pc:sldMk cId="1897236170" sldId="356"/>
        </pc:sldMkLst>
      </pc:sldChg>
      <pc:sldChg chg="del">
        <pc:chgData name="Nane Kratzke" userId="971be13ff4ee5ef6" providerId="LiveId" clId="{25E265D9-1136-E64B-84B9-E73667C4DFAB}" dt="2020-09-17T09:22:31.941" v="3810" actId="2696"/>
        <pc:sldMkLst>
          <pc:docMk/>
          <pc:sldMk cId="1298549252" sldId="357"/>
        </pc:sldMkLst>
      </pc:sldChg>
      <pc:sldChg chg="del">
        <pc:chgData name="Nane Kratzke" userId="971be13ff4ee5ef6" providerId="LiveId" clId="{25E265D9-1136-E64B-84B9-E73667C4DFAB}" dt="2020-09-17T09:22:32.841" v="3811" actId="2696"/>
        <pc:sldMkLst>
          <pc:docMk/>
          <pc:sldMk cId="736775312" sldId="358"/>
        </pc:sldMkLst>
      </pc:sldChg>
      <pc:sldChg chg="del">
        <pc:chgData name="Nane Kratzke" userId="971be13ff4ee5ef6" providerId="LiveId" clId="{25E265D9-1136-E64B-84B9-E73667C4DFAB}" dt="2020-09-17T09:22:33.701" v="3812" actId="2696"/>
        <pc:sldMkLst>
          <pc:docMk/>
          <pc:sldMk cId="3329676384" sldId="359"/>
        </pc:sldMkLst>
      </pc:sldChg>
      <pc:sldChg chg="del">
        <pc:chgData name="Nane Kratzke" userId="971be13ff4ee5ef6" providerId="LiveId" clId="{25E265D9-1136-E64B-84B9-E73667C4DFAB}" dt="2020-09-17T09:22:34.394" v="3813" actId="2696"/>
        <pc:sldMkLst>
          <pc:docMk/>
          <pc:sldMk cId="1212650092" sldId="360"/>
        </pc:sldMkLst>
      </pc:sldChg>
      <pc:sldChg chg="del">
        <pc:chgData name="Nane Kratzke" userId="971be13ff4ee5ef6" providerId="LiveId" clId="{25E265D9-1136-E64B-84B9-E73667C4DFAB}" dt="2020-09-17T09:22:35.554" v="3814" actId="2696"/>
        <pc:sldMkLst>
          <pc:docMk/>
          <pc:sldMk cId="1707978134" sldId="361"/>
        </pc:sldMkLst>
      </pc:sldChg>
      <pc:sldChg chg="del">
        <pc:chgData name="Nane Kratzke" userId="971be13ff4ee5ef6" providerId="LiveId" clId="{25E265D9-1136-E64B-84B9-E73667C4DFAB}" dt="2020-09-17T09:22:36.352" v="3815" actId="2696"/>
        <pc:sldMkLst>
          <pc:docMk/>
          <pc:sldMk cId="4037558482" sldId="362"/>
        </pc:sldMkLst>
      </pc:sldChg>
      <pc:sldChg chg="del">
        <pc:chgData name="Nane Kratzke" userId="971be13ff4ee5ef6" providerId="LiveId" clId="{25E265D9-1136-E64B-84B9-E73667C4DFAB}" dt="2020-09-17T09:22:36.988" v="3816" actId="2696"/>
        <pc:sldMkLst>
          <pc:docMk/>
          <pc:sldMk cId="3846043049" sldId="363"/>
        </pc:sldMkLst>
      </pc:sldChg>
      <pc:sldChg chg="del">
        <pc:chgData name="Nane Kratzke" userId="971be13ff4ee5ef6" providerId="LiveId" clId="{25E265D9-1136-E64B-84B9-E73667C4DFAB}" dt="2020-09-17T09:22:37.492" v="3817" actId="2696"/>
        <pc:sldMkLst>
          <pc:docMk/>
          <pc:sldMk cId="645332041" sldId="364"/>
        </pc:sldMkLst>
      </pc:sldChg>
      <pc:sldChg chg="del">
        <pc:chgData name="Nane Kratzke" userId="971be13ff4ee5ef6" providerId="LiveId" clId="{25E265D9-1136-E64B-84B9-E73667C4DFAB}" dt="2020-09-17T09:22:38.064" v="3818" actId="2696"/>
        <pc:sldMkLst>
          <pc:docMk/>
          <pc:sldMk cId="1692808362" sldId="365"/>
        </pc:sldMkLst>
      </pc:sldChg>
      <pc:sldChg chg="del">
        <pc:chgData name="Nane Kratzke" userId="971be13ff4ee5ef6" providerId="LiveId" clId="{25E265D9-1136-E64B-84B9-E73667C4DFAB}" dt="2020-09-17T09:22:38.674" v="3819" actId="2696"/>
        <pc:sldMkLst>
          <pc:docMk/>
          <pc:sldMk cId="1459311474" sldId="366"/>
        </pc:sldMkLst>
      </pc:sldChg>
      <pc:sldChg chg="del">
        <pc:chgData name="Nane Kratzke" userId="971be13ff4ee5ef6" providerId="LiveId" clId="{25E265D9-1136-E64B-84B9-E73667C4DFAB}" dt="2020-09-17T09:22:29.625" v="3808" actId="2696"/>
        <pc:sldMkLst>
          <pc:docMk/>
          <pc:sldMk cId="1103827923" sldId="367"/>
        </pc:sldMkLst>
      </pc:sldChg>
      <pc:sldChg chg="del">
        <pc:chgData name="Nane Kratzke" userId="971be13ff4ee5ef6" providerId="LiveId" clId="{25E265D9-1136-E64B-84B9-E73667C4DFAB}" dt="2020-09-17T06:20:55.237" v="634" actId="2696"/>
        <pc:sldMkLst>
          <pc:docMk/>
          <pc:sldMk cId="1147892444" sldId="368"/>
        </pc:sldMkLst>
      </pc:sldChg>
      <pc:sldChg chg="addSp delSp modSp add mod">
        <pc:chgData name="Nane Kratzke" userId="971be13ff4ee5ef6" providerId="LiveId" clId="{25E265D9-1136-E64B-84B9-E73667C4DFAB}" dt="2020-09-17T06:35:06.673" v="1636" actId="20577"/>
        <pc:sldMkLst>
          <pc:docMk/>
          <pc:sldMk cId="4159471193" sldId="368"/>
        </pc:sldMkLst>
        <pc:spChg chg="add mod">
          <ac:chgData name="Nane Kratzke" userId="971be13ff4ee5ef6" providerId="LiveId" clId="{25E265D9-1136-E64B-84B9-E73667C4DFAB}" dt="2020-09-17T06:34:22.065" v="1619" actId="14100"/>
          <ac:spMkLst>
            <pc:docMk/>
            <pc:sldMk cId="4159471193" sldId="368"/>
            <ac:spMk id="6" creationId="{0B8646D8-9E3C-6A4C-88E2-438128085C5A}"/>
          </ac:spMkLst>
        </pc:spChg>
        <pc:spChg chg="del">
          <ac:chgData name="Nane Kratzke" userId="971be13ff4ee5ef6" providerId="LiveId" clId="{25E265D9-1136-E64B-84B9-E73667C4DFAB}" dt="2020-09-17T06:28:23.190" v="1424" actId="478"/>
          <ac:spMkLst>
            <pc:docMk/>
            <pc:sldMk cId="4159471193" sldId="368"/>
            <ac:spMk id="8" creationId="{BF8F0306-CEB2-D441-9F0A-14468F891084}"/>
          </ac:spMkLst>
        </pc:spChg>
        <pc:spChg chg="mod">
          <ac:chgData name="Nane Kratzke" userId="971be13ff4ee5ef6" providerId="LiveId" clId="{25E265D9-1136-E64B-84B9-E73667C4DFAB}" dt="2020-09-17T06:26:13.029" v="1413" actId="20577"/>
          <ac:spMkLst>
            <pc:docMk/>
            <pc:sldMk cId="4159471193" sldId="368"/>
            <ac:spMk id="9" creationId="{4A6D1888-2806-EE4D-9CB5-F95C7677BADB}"/>
          </ac:spMkLst>
        </pc:spChg>
        <pc:spChg chg="mod">
          <ac:chgData name="Nane Kratzke" userId="971be13ff4ee5ef6" providerId="LiveId" clId="{25E265D9-1136-E64B-84B9-E73667C4DFAB}" dt="2020-09-17T06:35:06.673" v="1636" actId="20577"/>
          <ac:spMkLst>
            <pc:docMk/>
            <pc:sldMk cId="4159471193" sldId="368"/>
            <ac:spMk id="10" creationId="{220425A0-FB0A-1B4F-9348-FBAF265B632B}"/>
          </ac:spMkLst>
        </pc:spChg>
        <pc:spChg chg="add mod">
          <ac:chgData name="Nane Kratzke" userId="971be13ff4ee5ef6" providerId="LiveId" clId="{25E265D9-1136-E64B-84B9-E73667C4DFAB}" dt="2020-09-17T06:34:48.799" v="1624" actId="1076"/>
          <ac:spMkLst>
            <pc:docMk/>
            <pc:sldMk cId="4159471193" sldId="368"/>
            <ac:spMk id="11" creationId="{D02ECBA3-69D6-DB40-A47C-486D1FAEED42}"/>
          </ac:spMkLst>
        </pc:spChg>
        <pc:spChg chg="add mod">
          <ac:chgData name="Nane Kratzke" userId="971be13ff4ee5ef6" providerId="LiveId" clId="{25E265D9-1136-E64B-84B9-E73667C4DFAB}" dt="2020-09-17T06:34:48.799" v="1624" actId="1076"/>
          <ac:spMkLst>
            <pc:docMk/>
            <pc:sldMk cId="4159471193" sldId="368"/>
            <ac:spMk id="12" creationId="{CE98B929-06E0-214B-A3AF-A81540955480}"/>
          </ac:spMkLst>
        </pc:spChg>
        <pc:spChg chg="add mod">
          <ac:chgData name="Nane Kratzke" userId="971be13ff4ee5ef6" providerId="LiveId" clId="{25E265D9-1136-E64B-84B9-E73667C4DFAB}" dt="2020-09-17T06:34:48.799" v="1624" actId="1076"/>
          <ac:spMkLst>
            <pc:docMk/>
            <pc:sldMk cId="4159471193" sldId="368"/>
            <ac:spMk id="13" creationId="{C4BA86AB-7F9D-D446-8C8F-85DA192617CE}"/>
          </ac:spMkLst>
        </pc:spChg>
        <pc:picChg chg="add del mod">
          <ac:chgData name="Nane Kratzke" userId="971be13ff4ee5ef6" providerId="LiveId" clId="{25E265D9-1136-E64B-84B9-E73667C4DFAB}" dt="2020-09-17T06:33:49.634" v="1614" actId="478"/>
          <ac:picMkLst>
            <pc:docMk/>
            <pc:sldMk cId="4159471193" sldId="368"/>
            <ac:picMk id="2" creationId="{F3709D60-BCA0-A248-9434-1B133AC6EEB4}"/>
          </ac:picMkLst>
        </pc:picChg>
      </pc:sldChg>
      <pc:sldChg chg="addSp delSp modSp add mod">
        <pc:chgData name="Nane Kratzke" userId="971be13ff4ee5ef6" providerId="LiveId" clId="{25E265D9-1136-E64B-84B9-E73667C4DFAB}" dt="2020-09-17T06:43:33.645" v="1770" actId="1076"/>
        <pc:sldMkLst>
          <pc:docMk/>
          <pc:sldMk cId="310987539" sldId="369"/>
        </pc:sldMkLst>
        <pc:spChg chg="add mod">
          <ac:chgData name="Nane Kratzke" userId="971be13ff4ee5ef6" providerId="LiveId" clId="{25E265D9-1136-E64B-84B9-E73667C4DFAB}" dt="2020-09-17T06:43:33.645" v="1770" actId="1076"/>
          <ac:spMkLst>
            <pc:docMk/>
            <pc:sldMk cId="310987539" sldId="369"/>
            <ac:spMk id="4" creationId="{8425441E-CB83-2D4A-9EE6-2DF1A5F178AE}"/>
          </ac:spMkLst>
        </pc:spChg>
        <pc:spChg chg="mod">
          <ac:chgData name="Nane Kratzke" userId="971be13ff4ee5ef6" providerId="LiveId" clId="{25E265D9-1136-E64B-84B9-E73667C4DFAB}" dt="2020-09-17T06:42:53.310" v="1746" actId="14100"/>
          <ac:spMkLst>
            <pc:docMk/>
            <pc:sldMk cId="310987539" sldId="369"/>
            <ac:spMk id="6" creationId="{0B8646D8-9E3C-6A4C-88E2-438128085C5A}"/>
          </ac:spMkLst>
        </pc:spChg>
        <pc:spChg chg="mod">
          <ac:chgData name="Nane Kratzke" userId="971be13ff4ee5ef6" providerId="LiveId" clId="{25E265D9-1136-E64B-84B9-E73667C4DFAB}" dt="2020-09-17T06:35:33.562" v="1655" actId="20577"/>
          <ac:spMkLst>
            <pc:docMk/>
            <pc:sldMk cId="310987539" sldId="369"/>
            <ac:spMk id="10" creationId="{220425A0-FB0A-1B4F-9348-FBAF265B632B}"/>
          </ac:spMkLst>
        </pc:spChg>
        <pc:spChg chg="del">
          <ac:chgData name="Nane Kratzke" userId="971be13ff4ee5ef6" providerId="LiveId" clId="{25E265D9-1136-E64B-84B9-E73667C4DFAB}" dt="2020-09-17T06:38:58.345" v="1695" actId="478"/>
          <ac:spMkLst>
            <pc:docMk/>
            <pc:sldMk cId="310987539" sldId="369"/>
            <ac:spMk id="11" creationId="{D02ECBA3-69D6-DB40-A47C-486D1FAEED42}"/>
          </ac:spMkLst>
        </pc:spChg>
        <pc:spChg chg="del">
          <ac:chgData name="Nane Kratzke" userId="971be13ff4ee5ef6" providerId="LiveId" clId="{25E265D9-1136-E64B-84B9-E73667C4DFAB}" dt="2020-09-17T06:38:58.345" v="1695" actId="478"/>
          <ac:spMkLst>
            <pc:docMk/>
            <pc:sldMk cId="310987539" sldId="369"/>
            <ac:spMk id="12" creationId="{CE98B929-06E0-214B-A3AF-A81540955480}"/>
          </ac:spMkLst>
        </pc:spChg>
        <pc:spChg chg="del">
          <ac:chgData name="Nane Kratzke" userId="971be13ff4ee5ef6" providerId="LiveId" clId="{25E265D9-1136-E64B-84B9-E73667C4DFAB}" dt="2020-09-17T06:38:58.345" v="1695" actId="478"/>
          <ac:spMkLst>
            <pc:docMk/>
            <pc:sldMk cId="310987539" sldId="369"/>
            <ac:spMk id="13" creationId="{C4BA86AB-7F9D-D446-8C8F-85DA192617CE}"/>
          </ac:spMkLst>
        </pc:spChg>
        <pc:picChg chg="add mod">
          <ac:chgData name="Nane Kratzke" userId="971be13ff4ee5ef6" providerId="LiveId" clId="{25E265D9-1136-E64B-84B9-E73667C4DFAB}" dt="2020-09-17T06:42:56.227" v="1747" actId="1076"/>
          <ac:picMkLst>
            <pc:docMk/>
            <pc:sldMk cId="310987539" sldId="369"/>
            <ac:picMk id="2" creationId="{6DA925D2-FE6D-2E43-892F-F2C005930AD8}"/>
          </ac:picMkLst>
        </pc:picChg>
      </pc:sldChg>
      <pc:sldChg chg="del">
        <pc:chgData name="Nane Kratzke" userId="971be13ff4ee5ef6" providerId="LiveId" clId="{25E265D9-1136-E64B-84B9-E73667C4DFAB}" dt="2020-09-17T06:20:55.214" v="632" actId="2696"/>
        <pc:sldMkLst>
          <pc:docMk/>
          <pc:sldMk cId="433216515" sldId="369"/>
        </pc:sldMkLst>
      </pc:sldChg>
      <pc:sldChg chg="addSp delSp modSp add mod ord">
        <pc:chgData name="Nane Kratzke" userId="971be13ff4ee5ef6" providerId="LiveId" clId="{25E265D9-1136-E64B-84B9-E73667C4DFAB}" dt="2020-09-17T06:53:01.669" v="2027" actId="21"/>
        <pc:sldMkLst>
          <pc:docMk/>
          <pc:sldMk cId="2125340085" sldId="370"/>
        </pc:sldMkLst>
        <pc:spChg chg="mod">
          <ac:chgData name="Nane Kratzke" userId="971be13ff4ee5ef6" providerId="LiveId" clId="{25E265D9-1136-E64B-84B9-E73667C4DFAB}" dt="2020-09-17T06:45:28.654" v="1787" actId="20577"/>
          <ac:spMkLst>
            <pc:docMk/>
            <pc:sldMk cId="2125340085" sldId="370"/>
            <ac:spMk id="2" creationId="{F282E9CC-5593-C740-869E-13ED14C826AC}"/>
          </ac:spMkLst>
        </pc:spChg>
        <pc:spChg chg="add mod">
          <ac:chgData name="Nane Kratzke" userId="971be13ff4ee5ef6" providerId="LiveId" clId="{25E265D9-1136-E64B-84B9-E73667C4DFAB}" dt="2020-09-17T06:51:39.703" v="1831" actId="14100"/>
          <ac:spMkLst>
            <pc:docMk/>
            <pc:sldMk cId="2125340085" sldId="370"/>
            <ac:spMk id="5" creationId="{12B70D4E-B6D3-8F49-ABAA-1333ACD88BF3}"/>
          </ac:spMkLst>
        </pc:spChg>
        <pc:spChg chg="add mod">
          <ac:chgData name="Nane Kratzke" userId="971be13ff4ee5ef6" providerId="LiveId" clId="{25E265D9-1136-E64B-84B9-E73667C4DFAB}" dt="2020-09-17T06:49:24.822" v="1822" actId="113"/>
          <ac:spMkLst>
            <pc:docMk/>
            <pc:sldMk cId="2125340085" sldId="370"/>
            <ac:spMk id="6" creationId="{480E41F7-B583-8240-B5AB-9A7FA10A3BD8}"/>
          </ac:spMkLst>
        </pc:spChg>
        <pc:spChg chg="add del mod">
          <ac:chgData name="Nane Kratzke" userId="971be13ff4ee5ef6" providerId="LiveId" clId="{25E265D9-1136-E64B-84B9-E73667C4DFAB}" dt="2020-09-17T06:51:41.230" v="1833"/>
          <ac:spMkLst>
            <pc:docMk/>
            <pc:sldMk cId="2125340085" sldId="370"/>
            <ac:spMk id="8" creationId="{AA236AC3-51C0-0540-B32E-A4111F29CA43}"/>
          </ac:spMkLst>
        </pc:spChg>
        <pc:spChg chg="add del mod">
          <ac:chgData name="Nane Kratzke" userId="971be13ff4ee5ef6" providerId="LiveId" clId="{25E265D9-1136-E64B-84B9-E73667C4DFAB}" dt="2020-09-17T06:53:01.669" v="2027" actId="21"/>
          <ac:spMkLst>
            <pc:docMk/>
            <pc:sldMk cId="2125340085" sldId="370"/>
            <ac:spMk id="9" creationId="{4F4E3A75-081C-174C-81F6-F76779DC4D08}"/>
          </ac:spMkLst>
        </pc:spChg>
        <pc:picChg chg="add del mod">
          <ac:chgData name="Nane Kratzke" userId="971be13ff4ee5ef6" providerId="LiveId" clId="{25E265D9-1136-E64B-84B9-E73667C4DFAB}" dt="2020-09-17T06:51:29.848" v="1829" actId="478"/>
          <ac:picMkLst>
            <pc:docMk/>
            <pc:sldMk cId="2125340085" sldId="370"/>
            <ac:picMk id="7" creationId="{65686636-C0D4-4446-B104-67E1F8467004}"/>
          </ac:picMkLst>
        </pc:picChg>
      </pc:sldChg>
      <pc:sldChg chg="addSp delSp modSp add mod modAnim">
        <pc:chgData name="Nane Kratzke" userId="971be13ff4ee5ef6" providerId="LiveId" clId="{25E265D9-1136-E64B-84B9-E73667C4DFAB}" dt="2020-09-17T09:20:25.219" v="3798"/>
        <pc:sldMkLst>
          <pc:docMk/>
          <pc:sldMk cId="2620595261" sldId="371"/>
        </pc:sldMkLst>
        <pc:spChg chg="mod">
          <ac:chgData name="Nane Kratzke" userId="971be13ff4ee5ef6" providerId="LiveId" clId="{25E265D9-1136-E64B-84B9-E73667C4DFAB}" dt="2020-09-17T07:05:48.705" v="2051"/>
          <ac:spMkLst>
            <pc:docMk/>
            <pc:sldMk cId="2620595261" sldId="371"/>
            <ac:spMk id="2" creationId="{882F7CCF-9F81-554A-B765-85F35AEAEDD1}"/>
          </ac:spMkLst>
        </pc:spChg>
        <pc:spChg chg="mod">
          <ac:chgData name="Nane Kratzke" userId="971be13ff4ee5ef6" providerId="LiveId" clId="{25E265D9-1136-E64B-84B9-E73667C4DFAB}" dt="2020-09-17T07:22:42.082" v="2220" actId="20577"/>
          <ac:spMkLst>
            <pc:docMk/>
            <pc:sldMk cId="2620595261" sldId="371"/>
            <ac:spMk id="3" creationId="{35EB6CBA-0DA1-7240-AA01-85FA797F9F0D}"/>
          </ac:spMkLst>
        </pc:spChg>
        <pc:spChg chg="add mod">
          <ac:chgData name="Nane Kratzke" userId="971be13ff4ee5ef6" providerId="LiveId" clId="{25E265D9-1136-E64B-84B9-E73667C4DFAB}" dt="2020-09-17T07:33:10.856" v="2503" actId="20577"/>
          <ac:spMkLst>
            <pc:docMk/>
            <pc:sldMk cId="2620595261" sldId="371"/>
            <ac:spMk id="5" creationId="{29BD496C-A44A-4145-9E90-D78EADC6899E}"/>
          </ac:spMkLst>
        </pc:spChg>
        <pc:spChg chg="add mod">
          <ac:chgData name="Nane Kratzke" userId="971be13ff4ee5ef6" providerId="LiveId" clId="{25E265D9-1136-E64B-84B9-E73667C4DFAB}" dt="2020-09-17T07:22:16.094" v="2203" actId="1076"/>
          <ac:spMkLst>
            <pc:docMk/>
            <pc:sldMk cId="2620595261" sldId="371"/>
            <ac:spMk id="8" creationId="{DADF6381-037B-7C4F-A14E-3978C9D9EEAB}"/>
          </ac:spMkLst>
        </pc:spChg>
        <pc:spChg chg="add mod">
          <ac:chgData name="Nane Kratzke" userId="971be13ff4ee5ef6" providerId="LiveId" clId="{25E265D9-1136-E64B-84B9-E73667C4DFAB}" dt="2020-09-17T07:22:20.016" v="2204" actId="1076"/>
          <ac:spMkLst>
            <pc:docMk/>
            <pc:sldMk cId="2620595261" sldId="371"/>
            <ac:spMk id="9" creationId="{911D957B-F8F4-3844-B095-7DE178A9C07E}"/>
          </ac:spMkLst>
        </pc:spChg>
        <pc:spChg chg="add del mod">
          <ac:chgData name="Nane Kratzke" userId="971be13ff4ee5ef6" providerId="LiveId" clId="{25E265D9-1136-E64B-84B9-E73667C4DFAB}" dt="2020-09-17T07:31:40.900" v="2465"/>
          <ac:spMkLst>
            <pc:docMk/>
            <pc:sldMk cId="2620595261" sldId="371"/>
            <ac:spMk id="15" creationId="{649117B4-3753-3A4F-B54B-99BF92FC90E0}"/>
          </ac:spMkLst>
        </pc:spChg>
        <pc:picChg chg="add mod">
          <ac:chgData name="Nane Kratzke" userId="971be13ff4ee5ef6" providerId="LiveId" clId="{25E265D9-1136-E64B-84B9-E73667C4DFAB}" dt="2020-09-17T07:22:16.094" v="2203" actId="1076"/>
          <ac:picMkLst>
            <pc:docMk/>
            <pc:sldMk cId="2620595261" sldId="371"/>
            <ac:picMk id="6" creationId="{279BD173-0D51-9E43-ADE6-145803933237}"/>
          </ac:picMkLst>
        </pc:picChg>
        <pc:picChg chg="add mod">
          <ac:chgData name="Nane Kratzke" userId="971be13ff4ee5ef6" providerId="LiveId" clId="{25E265D9-1136-E64B-84B9-E73667C4DFAB}" dt="2020-09-17T07:27:36.851" v="2257" actId="1076"/>
          <ac:picMkLst>
            <pc:docMk/>
            <pc:sldMk cId="2620595261" sldId="371"/>
            <ac:picMk id="7" creationId="{962E882E-5859-E942-9C6F-5BA670A0CAA3}"/>
          </ac:picMkLst>
        </pc:picChg>
        <pc:picChg chg="add del mod">
          <ac:chgData name="Nane Kratzke" userId="971be13ff4ee5ef6" providerId="LiveId" clId="{25E265D9-1136-E64B-84B9-E73667C4DFAB}" dt="2020-09-17T07:27:08.100" v="2249" actId="478"/>
          <ac:picMkLst>
            <pc:docMk/>
            <pc:sldMk cId="2620595261" sldId="371"/>
            <ac:picMk id="10" creationId="{F0F7412E-2B06-2643-ACE1-7387E6EC6242}"/>
          </ac:picMkLst>
        </pc:picChg>
        <pc:picChg chg="add del mod">
          <ac:chgData name="Nane Kratzke" userId="971be13ff4ee5ef6" providerId="LiveId" clId="{25E265D9-1136-E64B-84B9-E73667C4DFAB}" dt="2020-09-17T07:26:21.019" v="2241" actId="478"/>
          <ac:picMkLst>
            <pc:docMk/>
            <pc:sldMk cId="2620595261" sldId="371"/>
            <ac:picMk id="11" creationId="{E78157C5-7C1E-2B4D-99B4-9412AA8861BD}"/>
          </ac:picMkLst>
        </pc:picChg>
        <pc:picChg chg="add del">
          <ac:chgData name="Nane Kratzke" userId="971be13ff4ee5ef6" providerId="LiveId" clId="{25E265D9-1136-E64B-84B9-E73667C4DFAB}" dt="2020-09-17T07:26:04.392" v="2239" actId="478"/>
          <ac:picMkLst>
            <pc:docMk/>
            <pc:sldMk cId="2620595261" sldId="371"/>
            <ac:picMk id="12" creationId="{1F0C755B-E20B-2A44-9B81-88A7FA8AA9A9}"/>
          </ac:picMkLst>
        </pc:picChg>
        <pc:picChg chg="add mod">
          <ac:chgData name="Nane Kratzke" userId="971be13ff4ee5ef6" providerId="LiveId" clId="{25E265D9-1136-E64B-84B9-E73667C4DFAB}" dt="2020-09-17T07:28:25.050" v="2264" actId="1366"/>
          <ac:picMkLst>
            <pc:docMk/>
            <pc:sldMk cId="2620595261" sldId="371"/>
            <ac:picMk id="13" creationId="{60F47A8B-229F-7C4F-BCC8-2C1621F21BF2}"/>
          </ac:picMkLst>
        </pc:picChg>
        <pc:picChg chg="add mod">
          <ac:chgData name="Nane Kratzke" userId="971be13ff4ee5ef6" providerId="LiveId" clId="{25E265D9-1136-E64B-84B9-E73667C4DFAB}" dt="2020-09-17T07:28:25.050" v="2264" actId="1366"/>
          <ac:picMkLst>
            <pc:docMk/>
            <pc:sldMk cId="2620595261" sldId="371"/>
            <ac:picMk id="14" creationId="{A42DEA12-E3DB-1F45-85B6-2CBB16407595}"/>
          </ac:picMkLst>
        </pc:picChg>
        <pc:inkChg chg="add">
          <ac:chgData name="Nane Kratzke" userId="971be13ff4ee5ef6" providerId="LiveId" clId="{25E265D9-1136-E64B-84B9-E73667C4DFAB}" dt="2020-09-17T09:19:14.230" v="3791"/>
          <ac:inkMkLst>
            <pc:docMk/>
            <pc:sldMk cId="2620595261" sldId="371"/>
            <ac:inkMk id="16" creationId="{6680604E-EA19-684C-A764-846DB2C3F83F}"/>
          </ac:inkMkLst>
        </pc:inkChg>
      </pc:sldChg>
      <pc:sldChg chg="addSp delSp modSp add mod">
        <pc:chgData name="Nane Kratzke" userId="971be13ff4ee5ef6" providerId="LiveId" clId="{25E265D9-1136-E64B-84B9-E73667C4DFAB}" dt="2020-09-17T07:38:50.602" v="2733" actId="403"/>
        <pc:sldMkLst>
          <pc:docMk/>
          <pc:sldMk cId="2008169061" sldId="372"/>
        </pc:sldMkLst>
        <pc:spChg chg="mod">
          <ac:chgData name="Nane Kratzke" userId="971be13ff4ee5ef6" providerId="LiveId" clId="{25E265D9-1136-E64B-84B9-E73667C4DFAB}" dt="2020-09-17T07:38:43.557" v="2731" actId="1076"/>
          <ac:spMkLst>
            <pc:docMk/>
            <pc:sldMk cId="2008169061" sldId="372"/>
            <ac:spMk id="4" creationId="{8425441E-CB83-2D4A-9EE6-2DF1A5F178AE}"/>
          </ac:spMkLst>
        </pc:spChg>
        <pc:spChg chg="del">
          <ac:chgData name="Nane Kratzke" userId="971be13ff4ee5ef6" providerId="LiveId" clId="{25E265D9-1136-E64B-84B9-E73667C4DFAB}" dt="2020-09-17T07:33:37.828" v="2505" actId="478"/>
          <ac:spMkLst>
            <pc:docMk/>
            <pc:sldMk cId="2008169061" sldId="372"/>
            <ac:spMk id="6" creationId="{0B8646D8-9E3C-6A4C-88E2-438128085C5A}"/>
          </ac:spMkLst>
        </pc:spChg>
        <pc:spChg chg="mod">
          <ac:chgData name="Nane Kratzke" userId="971be13ff4ee5ef6" providerId="LiveId" clId="{25E265D9-1136-E64B-84B9-E73667C4DFAB}" dt="2020-09-17T07:33:55.059" v="2539" actId="20577"/>
          <ac:spMkLst>
            <pc:docMk/>
            <pc:sldMk cId="2008169061" sldId="372"/>
            <ac:spMk id="10" creationId="{220425A0-FB0A-1B4F-9348-FBAF265B632B}"/>
          </ac:spMkLst>
        </pc:spChg>
        <pc:spChg chg="add mod">
          <ac:chgData name="Nane Kratzke" userId="971be13ff4ee5ef6" providerId="LiveId" clId="{25E265D9-1136-E64B-84B9-E73667C4DFAB}" dt="2020-09-17T07:38:50.602" v="2733" actId="403"/>
          <ac:spMkLst>
            <pc:docMk/>
            <pc:sldMk cId="2008169061" sldId="372"/>
            <ac:spMk id="19" creationId="{78177E80-6B29-8C4B-94DC-61103BB3C3E3}"/>
          </ac:spMkLst>
        </pc:spChg>
        <pc:grpChg chg="mod">
          <ac:chgData name="Nane Kratzke" userId="971be13ff4ee5ef6" providerId="LiveId" clId="{25E265D9-1136-E64B-84B9-E73667C4DFAB}" dt="2020-09-17T07:38:43.557" v="2731" actId="1076"/>
          <ac:grpSpMkLst>
            <pc:docMk/>
            <pc:sldMk cId="2008169061" sldId="372"/>
            <ac:grpSpMk id="12" creationId="{5E8072C5-CA41-C441-BD5D-8BE062C993CF}"/>
          </ac:grpSpMkLst>
        </pc:grpChg>
        <pc:grpChg chg="mod">
          <ac:chgData name="Nane Kratzke" userId="971be13ff4ee5ef6" providerId="LiveId" clId="{25E265D9-1136-E64B-84B9-E73667C4DFAB}" dt="2020-09-17T07:38:43.557" v="2731" actId="1076"/>
          <ac:grpSpMkLst>
            <pc:docMk/>
            <pc:sldMk cId="2008169061" sldId="372"/>
            <ac:grpSpMk id="15" creationId="{BB5D2DA8-17F1-014B-B034-D62533E8834F}"/>
          </ac:grpSpMkLst>
        </pc:grpChg>
        <pc:picChg chg="mod">
          <ac:chgData name="Nane Kratzke" userId="971be13ff4ee5ef6" providerId="LiveId" clId="{25E265D9-1136-E64B-84B9-E73667C4DFAB}" dt="2020-09-17T07:38:43.557" v="2731" actId="1076"/>
          <ac:picMkLst>
            <pc:docMk/>
            <pc:sldMk cId="2008169061" sldId="372"/>
            <ac:picMk id="2" creationId="{6DA925D2-FE6D-2E43-892F-F2C005930AD8}"/>
          </ac:picMkLst>
        </pc:picChg>
        <pc:inkChg chg="add del">
          <ac:chgData name="Nane Kratzke" userId="971be13ff4ee5ef6" providerId="LiveId" clId="{25E265D9-1136-E64B-84B9-E73667C4DFAB}" dt="2020-09-17T07:34:51.790" v="2542" actId="9405"/>
          <ac:inkMkLst>
            <pc:docMk/>
            <pc:sldMk cId="2008169061" sldId="372"/>
            <ac:inkMk id="5" creationId="{5783A533-FB63-1845-A947-E8D7170D8B93}"/>
          </ac:inkMkLst>
        </pc:inkChg>
        <pc:inkChg chg="add mod">
          <ac:chgData name="Nane Kratzke" userId="971be13ff4ee5ef6" providerId="LiveId" clId="{25E265D9-1136-E64B-84B9-E73667C4DFAB}" dt="2020-09-17T07:38:43.557" v="2731" actId="1076"/>
          <ac:inkMkLst>
            <pc:docMk/>
            <pc:sldMk cId="2008169061" sldId="372"/>
            <ac:inkMk id="7" creationId="{0CF2B81C-0EA2-9349-A1C1-CA068238D610}"/>
          </ac:inkMkLst>
        </pc:inkChg>
        <pc:inkChg chg="add mod">
          <ac:chgData name="Nane Kratzke" userId="971be13ff4ee5ef6" providerId="LiveId" clId="{25E265D9-1136-E64B-84B9-E73667C4DFAB}" dt="2020-09-17T07:34:59.042" v="2546"/>
          <ac:inkMkLst>
            <pc:docMk/>
            <pc:sldMk cId="2008169061" sldId="372"/>
            <ac:inkMk id="8" creationId="{87840B5B-9929-714E-9838-CB0B4F2C2164}"/>
          </ac:inkMkLst>
        </pc:inkChg>
        <pc:inkChg chg="add mod">
          <ac:chgData name="Nane Kratzke" userId="971be13ff4ee5ef6" providerId="LiveId" clId="{25E265D9-1136-E64B-84B9-E73667C4DFAB}" dt="2020-09-17T07:34:59.042" v="2546"/>
          <ac:inkMkLst>
            <pc:docMk/>
            <pc:sldMk cId="2008169061" sldId="372"/>
            <ac:inkMk id="11" creationId="{6ECBA3DC-6C52-5247-97FD-28523BCCC781}"/>
          </ac:inkMkLst>
        </pc:inkChg>
        <pc:inkChg chg="add mod">
          <ac:chgData name="Nane Kratzke" userId="971be13ff4ee5ef6" providerId="LiveId" clId="{25E265D9-1136-E64B-84B9-E73667C4DFAB}" dt="2020-09-17T07:35:03.692" v="2549"/>
          <ac:inkMkLst>
            <pc:docMk/>
            <pc:sldMk cId="2008169061" sldId="372"/>
            <ac:inkMk id="13" creationId="{834F25A1-6E78-3C45-8CAD-70E6051EA5B2}"/>
          </ac:inkMkLst>
        </pc:inkChg>
        <pc:inkChg chg="add mod">
          <ac:chgData name="Nane Kratzke" userId="971be13ff4ee5ef6" providerId="LiveId" clId="{25E265D9-1136-E64B-84B9-E73667C4DFAB}" dt="2020-09-17T07:35:03.692" v="2549"/>
          <ac:inkMkLst>
            <pc:docMk/>
            <pc:sldMk cId="2008169061" sldId="372"/>
            <ac:inkMk id="14" creationId="{96B0CF5F-D30F-5945-95D5-137924B70931}"/>
          </ac:inkMkLst>
        </pc:inkChg>
        <pc:inkChg chg="add mod">
          <ac:chgData name="Nane Kratzke" userId="971be13ff4ee5ef6" providerId="LiveId" clId="{25E265D9-1136-E64B-84B9-E73667C4DFAB}" dt="2020-09-17T07:38:43.557" v="2731" actId="1076"/>
          <ac:inkMkLst>
            <pc:docMk/>
            <pc:sldMk cId="2008169061" sldId="372"/>
            <ac:inkMk id="16" creationId="{434CBC9A-33F7-144F-95C5-73D310AC6F24}"/>
          </ac:inkMkLst>
        </pc:inkChg>
        <pc:inkChg chg="add mod">
          <ac:chgData name="Nane Kratzke" userId="971be13ff4ee5ef6" providerId="LiveId" clId="{25E265D9-1136-E64B-84B9-E73667C4DFAB}" dt="2020-09-17T07:38:43.557" v="2731" actId="1076"/>
          <ac:inkMkLst>
            <pc:docMk/>
            <pc:sldMk cId="2008169061" sldId="372"/>
            <ac:inkMk id="17" creationId="{78668668-CFEA-094C-99C2-143A57AD3DE2}"/>
          </ac:inkMkLst>
        </pc:inkChg>
        <pc:inkChg chg="add mod">
          <ac:chgData name="Nane Kratzke" userId="971be13ff4ee5ef6" providerId="LiveId" clId="{25E265D9-1136-E64B-84B9-E73667C4DFAB}" dt="2020-09-17T07:38:43.557" v="2731" actId="1076"/>
          <ac:inkMkLst>
            <pc:docMk/>
            <pc:sldMk cId="2008169061" sldId="372"/>
            <ac:inkMk id="18" creationId="{CED38DAC-5195-854E-A3E5-059479082989}"/>
          </ac:inkMkLst>
        </pc:inkChg>
      </pc:sldChg>
      <pc:sldChg chg="addSp delSp modSp add mod">
        <pc:chgData name="Nane Kratzke" userId="971be13ff4ee5ef6" providerId="LiveId" clId="{25E265D9-1136-E64B-84B9-E73667C4DFAB}" dt="2020-09-17T08:13:45.690" v="3685" actId="1076"/>
        <pc:sldMkLst>
          <pc:docMk/>
          <pc:sldMk cId="3612261834" sldId="373"/>
        </pc:sldMkLst>
        <pc:spChg chg="add del mod">
          <ac:chgData name="Nane Kratzke" userId="971be13ff4ee5ef6" providerId="LiveId" clId="{25E265D9-1136-E64B-84B9-E73667C4DFAB}" dt="2020-09-17T07:46:28.577" v="2831" actId="478"/>
          <ac:spMkLst>
            <pc:docMk/>
            <pc:sldMk cId="3612261834" sldId="373"/>
            <ac:spMk id="2" creationId="{C045AF86-845E-D74A-B1DD-A82FD710A134}"/>
          </ac:spMkLst>
        </pc:spChg>
        <pc:spChg chg="mod">
          <ac:chgData name="Nane Kratzke" userId="971be13ff4ee5ef6" providerId="LiveId" clId="{25E265D9-1136-E64B-84B9-E73667C4DFAB}" dt="2020-09-17T08:12:35.368" v="3675" actId="14100"/>
          <ac:spMkLst>
            <pc:docMk/>
            <pc:sldMk cId="3612261834" sldId="373"/>
            <ac:spMk id="6" creationId="{0B8646D8-9E3C-6A4C-88E2-438128085C5A}"/>
          </ac:spMkLst>
        </pc:spChg>
        <pc:spChg chg="add del mod">
          <ac:chgData name="Nane Kratzke" userId="971be13ff4ee5ef6" providerId="LiveId" clId="{25E265D9-1136-E64B-84B9-E73667C4DFAB}" dt="2020-09-17T07:52:53.501" v="3035" actId="478"/>
          <ac:spMkLst>
            <pc:docMk/>
            <pc:sldMk cId="3612261834" sldId="373"/>
            <ac:spMk id="7" creationId="{B983B19D-9D83-6A40-BF9F-2613731D22FA}"/>
          </ac:spMkLst>
        </pc:spChg>
        <pc:spChg chg="mod">
          <ac:chgData name="Nane Kratzke" userId="971be13ff4ee5ef6" providerId="LiveId" clId="{25E265D9-1136-E64B-84B9-E73667C4DFAB}" dt="2020-09-17T07:40:29.677" v="2749" actId="20577"/>
          <ac:spMkLst>
            <pc:docMk/>
            <pc:sldMk cId="3612261834" sldId="373"/>
            <ac:spMk id="9" creationId="{4A6D1888-2806-EE4D-9CB5-F95C7677BADB}"/>
          </ac:spMkLst>
        </pc:spChg>
        <pc:spChg chg="mod">
          <ac:chgData name="Nane Kratzke" userId="971be13ff4ee5ef6" providerId="LiveId" clId="{25E265D9-1136-E64B-84B9-E73667C4DFAB}" dt="2020-09-17T07:40:38.126" v="2777" actId="20577"/>
          <ac:spMkLst>
            <pc:docMk/>
            <pc:sldMk cId="3612261834" sldId="373"/>
            <ac:spMk id="10" creationId="{220425A0-FB0A-1B4F-9348-FBAF265B632B}"/>
          </ac:spMkLst>
        </pc:spChg>
        <pc:spChg chg="mod">
          <ac:chgData name="Nane Kratzke" userId="971be13ff4ee5ef6" providerId="LiveId" clId="{25E265D9-1136-E64B-84B9-E73667C4DFAB}" dt="2020-09-17T08:12:50.653" v="3676" actId="1076"/>
          <ac:spMkLst>
            <pc:docMk/>
            <pc:sldMk cId="3612261834" sldId="373"/>
            <ac:spMk id="11" creationId="{D02ECBA3-69D6-DB40-A47C-486D1FAEED42}"/>
          </ac:spMkLst>
        </pc:spChg>
        <pc:spChg chg="mod">
          <ac:chgData name="Nane Kratzke" userId="971be13ff4ee5ef6" providerId="LiveId" clId="{25E265D9-1136-E64B-84B9-E73667C4DFAB}" dt="2020-09-17T08:12:50.653" v="3676" actId="1076"/>
          <ac:spMkLst>
            <pc:docMk/>
            <pc:sldMk cId="3612261834" sldId="373"/>
            <ac:spMk id="12" creationId="{CE98B929-06E0-214B-A3AF-A81540955480}"/>
          </ac:spMkLst>
        </pc:spChg>
        <pc:spChg chg="mod">
          <ac:chgData name="Nane Kratzke" userId="971be13ff4ee5ef6" providerId="LiveId" clId="{25E265D9-1136-E64B-84B9-E73667C4DFAB}" dt="2020-09-17T08:12:56.873" v="3677" actId="1076"/>
          <ac:spMkLst>
            <pc:docMk/>
            <pc:sldMk cId="3612261834" sldId="373"/>
            <ac:spMk id="13" creationId="{C4BA86AB-7F9D-D446-8C8F-85DA192617CE}"/>
          </ac:spMkLst>
        </pc:spChg>
        <pc:spChg chg="add mod">
          <ac:chgData name="Nane Kratzke" userId="971be13ff4ee5ef6" providerId="LiveId" clId="{25E265D9-1136-E64B-84B9-E73667C4DFAB}" dt="2020-09-17T08:12:50.653" v="3676" actId="1076"/>
          <ac:spMkLst>
            <pc:docMk/>
            <pc:sldMk cId="3612261834" sldId="373"/>
            <ac:spMk id="14" creationId="{05E72645-EE69-F043-8FCC-F0A2F7A20D97}"/>
          </ac:spMkLst>
        </pc:spChg>
        <pc:spChg chg="add mod">
          <ac:chgData name="Nane Kratzke" userId="971be13ff4ee5ef6" providerId="LiveId" clId="{25E265D9-1136-E64B-84B9-E73667C4DFAB}" dt="2020-09-17T08:12:50.653" v="3676" actId="1076"/>
          <ac:spMkLst>
            <pc:docMk/>
            <pc:sldMk cId="3612261834" sldId="373"/>
            <ac:spMk id="15" creationId="{E77F1B04-2C57-4045-9147-DE18D4545849}"/>
          </ac:spMkLst>
        </pc:spChg>
        <pc:spChg chg="add mod">
          <ac:chgData name="Nane Kratzke" userId="971be13ff4ee5ef6" providerId="LiveId" clId="{25E265D9-1136-E64B-84B9-E73667C4DFAB}" dt="2020-09-17T08:12:50.653" v="3676" actId="1076"/>
          <ac:spMkLst>
            <pc:docMk/>
            <pc:sldMk cId="3612261834" sldId="373"/>
            <ac:spMk id="16" creationId="{708B7201-F330-284C-A56E-3856C226C95B}"/>
          </ac:spMkLst>
        </pc:spChg>
        <pc:spChg chg="add mod">
          <ac:chgData name="Nane Kratzke" userId="971be13ff4ee5ef6" providerId="LiveId" clId="{25E265D9-1136-E64B-84B9-E73667C4DFAB}" dt="2020-09-17T08:13:06.301" v="3679" actId="1076"/>
          <ac:spMkLst>
            <pc:docMk/>
            <pc:sldMk cId="3612261834" sldId="373"/>
            <ac:spMk id="19" creationId="{93F2E7D2-C73F-4A45-843A-9A057BB7883B}"/>
          </ac:spMkLst>
        </pc:spChg>
        <pc:spChg chg="add mod">
          <ac:chgData name="Nane Kratzke" userId="971be13ff4ee5ef6" providerId="LiveId" clId="{25E265D9-1136-E64B-84B9-E73667C4DFAB}" dt="2020-09-17T08:12:50.653" v="3676" actId="1076"/>
          <ac:spMkLst>
            <pc:docMk/>
            <pc:sldMk cId="3612261834" sldId="373"/>
            <ac:spMk id="20" creationId="{F488621A-D8E3-3042-A9C9-E083A2CFD020}"/>
          </ac:spMkLst>
        </pc:spChg>
        <pc:cxnChg chg="add mod">
          <ac:chgData name="Nane Kratzke" userId="971be13ff4ee5ef6" providerId="LiveId" clId="{25E265D9-1136-E64B-84B9-E73667C4DFAB}" dt="2020-09-17T08:12:50.653" v="3676" actId="1076"/>
          <ac:cxnSpMkLst>
            <pc:docMk/>
            <pc:sldMk cId="3612261834" sldId="373"/>
            <ac:cxnSpMk id="5" creationId="{A53FEF0B-035B-6547-8F9A-C4C707F45CC6}"/>
          </ac:cxnSpMkLst>
        </pc:cxnChg>
        <pc:cxnChg chg="add mod">
          <ac:chgData name="Nane Kratzke" userId="971be13ff4ee5ef6" providerId="LiveId" clId="{25E265D9-1136-E64B-84B9-E73667C4DFAB}" dt="2020-09-17T08:12:50.653" v="3676" actId="1076"/>
          <ac:cxnSpMkLst>
            <pc:docMk/>
            <pc:sldMk cId="3612261834" sldId="373"/>
            <ac:cxnSpMk id="17" creationId="{45AE8E95-4A38-DD45-BE31-383BC748E460}"/>
          </ac:cxnSpMkLst>
        </pc:cxnChg>
        <pc:cxnChg chg="add mod">
          <ac:chgData name="Nane Kratzke" userId="971be13ff4ee5ef6" providerId="LiveId" clId="{25E265D9-1136-E64B-84B9-E73667C4DFAB}" dt="2020-09-17T08:13:45.690" v="3685" actId="1076"/>
          <ac:cxnSpMkLst>
            <pc:docMk/>
            <pc:sldMk cId="3612261834" sldId="373"/>
            <ac:cxnSpMk id="21" creationId="{93B60BA7-12A9-814A-96E0-E28B8CD5BEB7}"/>
          </ac:cxnSpMkLst>
        </pc:cxnChg>
      </pc:sldChg>
      <pc:sldChg chg="addSp delSp modSp add mod">
        <pc:chgData name="Nane Kratzke" userId="971be13ff4ee5ef6" providerId="LiveId" clId="{25E265D9-1136-E64B-84B9-E73667C4DFAB}" dt="2020-09-17T08:11:11.877" v="3662" actId="1076"/>
        <pc:sldMkLst>
          <pc:docMk/>
          <pc:sldMk cId="3959218217" sldId="374"/>
        </pc:sldMkLst>
        <pc:spChg chg="add mod">
          <ac:chgData name="Nane Kratzke" userId="971be13ff4ee5ef6" providerId="LiveId" clId="{25E265D9-1136-E64B-84B9-E73667C4DFAB}" dt="2020-09-17T08:11:11.877" v="3662" actId="1076"/>
          <ac:spMkLst>
            <pc:docMk/>
            <pc:sldMk cId="3959218217" sldId="374"/>
            <ac:spMk id="2" creationId="{982E64C3-2E11-4940-A698-BB4B5EB20E32}"/>
          </ac:spMkLst>
        </pc:spChg>
        <pc:spChg chg="add mod">
          <ac:chgData name="Nane Kratzke" userId="971be13ff4ee5ef6" providerId="LiveId" clId="{25E265D9-1136-E64B-84B9-E73667C4DFAB}" dt="2020-09-17T08:00:04.661" v="3392" actId="20577"/>
          <ac:spMkLst>
            <pc:docMk/>
            <pc:sldMk cId="3959218217" sldId="374"/>
            <ac:spMk id="4" creationId="{FC88F326-C25F-7F47-8789-EF5E8EBDBC92}"/>
          </ac:spMkLst>
        </pc:spChg>
        <pc:spChg chg="del">
          <ac:chgData name="Nane Kratzke" userId="971be13ff4ee5ef6" providerId="LiveId" clId="{25E265D9-1136-E64B-84B9-E73667C4DFAB}" dt="2020-09-17T07:56:33.056" v="3130" actId="478"/>
          <ac:spMkLst>
            <pc:docMk/>
            <pc:sldMk cId="3959218217" sldId="374"/>
            <ac:spMk id="6" creationId="{0B8646D8-9E3C-6A4C-88E2-438128085C5A}"/>
          </ac:spMkLst>
        </pc:spChg>
        <pc:spChg chg="add mod">
          <ac:chgData name="Nane Kratzke" userId="971be13ff4ee5ef6" providerId="LiveId" clId="{25E265D9-1136-E64B-84B9-E73667C4DFAB}" dt="2020-09-17T08:10:05.501" v="3604" actId="1076"/>
          <ac:spMkLst>
            <pc:docMk/>
            <pc:sldMk cId="3959218217" sldId="374"/>
            <ac:spMk id="7" creationId="{15B567DB-FC9C-4745-B1B7-A3389381FAF2}"/>
          </ac:spMkLst>
        </pc:spChg>
        <pc:spChg chg="mod">
          <ac:chgData name="Nane Kratzke" userId="971be13ff4ee5ef6" providerId="LiveId" clId="{25E265D9-1136-E64B-84B9-E73667C4DFAB}" dt="2020-09-17T07:55:47.126" v="3114" actId="20577"/>
          <ac:spMkLst>
            <pc:docMk/>
            <pc:sldMk cId="3959218217" sldId="374"/>
            <ac:spMk id="9" creationId="{4A6D1888-2806-EE4D-9CB5-F95C7677BADB}"/>
          </ac:spMkLst>
        </pc:spChg>
        <pc:spChg chg="mod">
          <ac:chgData name="Nane Kratzke" userId="971be13ff4ee5ef6" providerId="LiveId" clId="{25E265D9-1136-E64B-84B9-E73667C4DFAB}" dt="2020-09-17T08:00:42.743" v="3419" actId="20577"/>
          <ac:spMkLst>
            <pc:docMk/>
            <pc:sldMk cId="3959218217" sldId="374"/>
            <ac:spMk id="10" creationId="{220425A0-FB0A-1B4F-9348-FBAF265B632B}"/>
          </ac:spMkLst>
        </pc:spChg>
        <pc:spChg chg="del">
          <ac:chgData name="Nane Kratzke" userId="971be13ff4ee5ef6" providerId="LiveId" clId="{25E265D9-1136-E64B-84B9-E73667C4DFAB}" dt="2020-09-17T07:56:58.259" v="3137" actId="478"/>
          <ac:spMkLst>
            <pc:docMk/>
            <pc:sldMk cId="3959218217" sldId="374"/>
            <ac:spMk id="11" creationId="{D02ECBA3-69D6-DB40-A47C-486D1FAEED42}"/>
          </ac:spMkLst>
        </pc:spChg>
        <pc:spChg chg="del">
          <ac:chgData name="Nane Kratzke" userId="971be13ff4ee5ef6" providerId="LiveId" clId="{25E265D9-1136-E64B-84B9-E73667C4DFAB}" dt="2020-09-17T07:56:58.259" v="3137" actId="478"/>
          <ac:spMkLst>
            <pc:docMk/>
            <pc:sldMk cId="3959218217" sldId="374"/>
            <ac:spMk id="12" creationId="{CE98B929-06E0-214B-A3AF-A81540955480}"/>
          </ac:spMkLst>
        </pc:spChg>
        <pc:spChg chg="del">
          <ac:chgData name="Nane Kratzke" userId="971be13ff4ee5ef6" providerId="LiveId" clId="{25E265D9-1136-E64B-84B9-E73667C4DFAB}" dt="2020-09-17T07:56:58.259" v="3137" actId="478"/>
          <ac:spMkLst>
            <pc:docMk/>
            <pc:sldMk cId="3959218217" sldId="374"/>
            <ac:spMk id="13" creationId="{C4BA86AB-7F9D-D446-8C8F-85DA192617CE}"/>
          </ac:spMkLst>
        </pc:spChg>
        <pc:spChg chg="del">
          <ac:chgData name="Nane Kratzke" userId="971be13ff4ee5ef6" providerId="LiveId" clId="{25E265D9-1136-E64B-84B9-E73667C4DFAB}" dt="2020-09-17T07:56:58.259" v="3137" actId="478"/>
          <ac:spMkLst>
            <pc:docMk/>
            <pc:sldMk cId="3959218217" sldId="374"/>
            <ac:spMk id="14" creationId="{05E72645-EE69-F043-8FCC-F0A2F7A20D97}"/>
          </ac:spMkLst>
        </pc:spChg>
        <pc:spChg chg="del">
          <ac:chgData name="Nane Kratzke" userId="971be13ff4ee5ef6" providerId="LiveId" clId="{25E265D9-1136-E64B-84B9-E73667C4DFAB}" dt="2020-09-17T07:56:58.259" v="3137" actId="478"/>
          <ac:spMkLst>
            <pc:docMk/>
            <pc:sldMk cId="3959218217" sldId="374"/>
            <ac:spMk id="15" creationId="{E77F1B04-2C57-4045-9147-DE18D4545849}"/>
          </ac:spMkLst>
        </pc:spChg>
        <pc:spChg chg="del">
          <ac:chgData name="Nane Kratzke" userId="971be13ff4ee5ef6" providerId="LiveId" clId="{25E265D9-1136-E64B-84B9-E73667C4DFAB}" dt="2020-09-17T07:56:58.259" v="3137" actId="478"/>
          <ac:spMkLst>
            <pc:docMk/>
            <pc:sldMk cId="3959218217" sldId="374"/>
            <ac:spMk id="16" creationId="{708B7201-F330-284C-A56E-3856C226C95B}"/>
          </ac:spMkLst>
        </pc:spChg>
        <pc:spChg chg="del">
          <ac:chgData name="Nane Kratzke" userId="971be13ff4ee5ef6" providerId="LiveId" clId="{25E265D9-1136-E64B-84B9-E73667C4DFAB}" dt="2020-09-17T07:56:58.259" v="3137" actId="478"/>
          <ac:spMkLst>
            <pc:docMk/>
            <pc:sldMk cId="3959218217" sldId="374"/>
            <ac:spMk id="19" creationId="{93F2E7D2-C73F-4A45-843A-9A057BB7883B}"/>
          </ac:spMkLst>
        </pc:spChg>
        <pc:spChg chg="del">
          <ac:chgData name="Nane Kratzke" userId="971be13ff4ee5ef6" providerId="LiveId" clId="{25E265D9-1136-E64B-84B9-E73667C4DFAB}" dt="2020-09-17T07:56:58.259" v="3137" actId="478"/>
          <ac:spMkLst>
            <pc:docMk/>
            <pc:sldMk cId="3959218217" sldId="374"/>
            <ac:spMk id="20" creationId="{F488621A-D8E3-3042-A9C9-E083A2CFD020}"/>
          </ac:spMkLst>
        </pc:spChg>
        <pc:spChg chg="add mod">
          <ac:chgData name="Nane Kratzke" userId="971be13ff4ee5ef6" providerId="LiveId" clId="{25E265D9-1136-E64B-84B9-E73667C4DFAB}" dt="2020-09-17T08:10:46.170" v="3653" actId="207"/>
          <ac:spMkLst>
            <pc:docMk/>
            <pc:sldMk cId="3959218217" sldId="374"/>
            <ac:spMk id="21" creationId="{66ED25FF-0499-8E40-86E7-C469EF2D769F}"/>
          </ac:spMkLst>
        </pc:spChg>
        <pc:spChg chg="add del mod">
          <ac:chgData name="Nane Kratzke" userId="971be13ff4ee5ef6" providerId="LiveId" clId="{25E265D9-1136-E64B-84B9-E73667C4DFAB}" dt="2020-09-17T08:08:13.935" v="3552" actId="478"/>
          <ac:spMkLst>
            <pc:docMk/>
            <pc:sldMk cId="3959218217" sldId="374"/>
            <ac:spMk id="22" creationId="{979BB3FE-C3C1-094D-A7F0-8FAA1D54F2E3}"/>
          </ac:spMkLst>
        </pc:spChg>
        <pc:spChg chg="add mod">
          <ac:chgData name="Nane Kratzke" userId="971be13ff4ee5ef6" providerId="LiveId" clId="{25E265D9-1136-E64B-84B9-E73667C4DFAB}" dt="2020-09-17T08:10:01.831" v="3603" actId="1076"/>
          <ac:spMkLst>
            <pc:docMk/>
            <pc:sldMk cId="3959218217" sldId="374"/>
            <ac:spMk id="23" creationId="{7EDDBB28-BF13-8F47-A635-3CCC0E282AC6}"/>
          </ac:spMkLst>
        </pc:spChg>
        <pc:picChg chg="add mod">
          <ac:chgData name="Nane Kratzke" userId="971be13ff4ee5ef6" providerId="LiveId" clId="{25E265D9-1136-E64B-84B9-E73667C4DFAB}" dt="2020-09-17T08:10:01.831" v="3603" actId="1076"/>
          <ac:picMkLst>
            <pc:docMk/>
            <pc:sldMk cId="3959218217" sldId="374"/>
            <ac:picMk id="1025" creationId="{03DBA136-695E-184C-8276-4B0AAB6F39F4}"/>
          </ac:picMkLst>
        </pc:picChg>
        <pc:picChg chg="add mod">
          <ac:chgData name="Nane Kratzke" userId="971be13ff4ee5ef6" providerId="LiveId" clId="{25E265D9-1136-E64B-84B9-E73667C4DFAB}" dt="2020-09-17T08:10:01.831" v="3603" actId="1076"/>
          <ac:picMkLst>
            <pc:docMk/>
            <pc:sldMk cId="3959218217" sldId="374"/>
            <ac:picMk id="1026" creationId="{83F85839-0A67-C040-85C0-0C824E97B823}"/>
          </ac:picMkLst>
        </pc:picChg>
        <pc:cxnChg chg="del">
          <ac:chgData name="Nane Kratzke" userId="971be13ff4ee5ef6" providerId="LiveId" clId="{25E265D9-1136-E64B-84B9-E73667C4DFAB}" dt="2020-09-17T07:56:58.259" v="3137" actId="478"/>
          <ac:cxnSpMkLst>
            <pc:docMk/>
            <pc:sldMk cId="3959218217" sldId="374"/>
            <ac:cxnSpMk id="5" creationId="{A53FEF0B-035B-6547-8F9A-C4C707F45CC6}"/>
          </ac:cxnSpMkLst>
        </pc:cxnChg>
        <pc:cxnChg chg="del">
          <ac:chgData name="Nane Kratzke" userId="971be13ff4ee5ef6" providerId="LiveId" clId="{25E265D9-1136-E64B-84B9-E73667C4DFAB}" dt="2020-09-17T07:56:58.259" v="3137" actId="478"/>
          <ac:cxnSpMkLst>
            <pc:docMk/>
            <pc:sldMk cId="3959218217" sldId="374"/>
            <ac:cxnSpMk id="17" creationId="{45AE8E95-4A38-DD45-BE31-383BC748E460}"/>
          </ac:cxnSpMkLst>
        </pc:cxnChg>
      </pc:sldChg>
      <pc:sldChg chg="add del">
        <pc:chgData name="Nane Kratzke" userId="971be13ff4ee5ef6" providerId="LiveId" clId="{25E265D9-1136-E64B-84B9-E73667C4DFAB}" dt="2020-09-17T09:22:44.055" v="3820" actId="2696"/>
        <pc:sldMkLst>
          <pc:docMk/>
          <pc:sldMk cId="2730370937" sldId="375"/>
        </pc:sldMkLst>
      </pc:sldChg>
      <pc:sldChg chg="addSp modSp add mod">
        <pc:chgData name="Nane Kratzke" userId="971be13ff4ee5ef6" providerId="LiveId" clId="{25E265D9-1136-E64B-84B9-E73667C4DFAB}" dt="2020-09-17T11:54:51.585" v="7121" actId="1076"/>
        <pc:sldMkLst>
          <pc:docMk/>
          <pc:sldMk cId="2975391939" sldId="375"/>
        </pc:sldMkLst>
        <pc:spChg chg="mod">
          <ac:chgData name="Nane Kratzke" userId="971be13ff4ee5ef6" providerId="LiveId" clId="{25E265D9-1136-E64B-84B9-E73667C4DFAB}" dt="2020-09-17T09:28:57.432" v="3911" actId="21"/>
          <ac:spMkLst>
            <pc:docMk/>
            <pc:sldMk cId="2975391939" sldId="375"/>
            <ac:spMk id="2" creationId="{89B8144F-67B0-F84D-B7BC-3C77979083C9}"/>
          </ac:spMkLst>
        </pc:spChg>
        <pc:spChg chg="mod">
          <ac:chgData name="Nane Kratzke" userId="971be13ff4ee5ef6" providerId="LiveId" clId="{25E265D9-1136-E64B-84B9-E73667C4DFAB}" dt="2020-09-17T09:29:21.629" v="3970" actId="20577"/>
          <ac:spMkLst>
            <pc:docMk/>
            <pc:sldMk cId="2975391939" sldId="375"/>
            <ac:spMk id="3" creationId="{912B20C9-CFAC-034E-8C7F-1B859571AB17}"/>
          </ac:spMkLst>
        </pc:spChg>
        <pc:spChg chg="add mod">
          <ac:chgData name="Nane Kratzke" userId="971be13ff4ee5ef6" providerId="LiveId" clId="{25E265D9-1136-E64B-84B9-E73667C4DFAB}" dt="2020-09-17T11:54:10.463" v="7116" actId="14100"/>
          <ac:spMkLst>
            <pc:docMk/>
            <pc:sldMk cId="2975391939" sldId="375"/>
            <ac:spMk id="5" creationId="{A365E6B9-0B24-054A-826D-D0A685E4941A}"/>
          </ac:spMkLst>
        </pc:spChg>
        <pc:picChg chg="add mod">
          <ac:chgData name="Nane Kratzke" userId="971be13ff4ee5ef6" providerId="LiveId" clId="{25E265D9-1136-E64B-84B9-E73667C4DFAB}" dt="2020-09-17T11:54:51.585" v="7121" actId="1076"/>
          <ac:picMkLst>
            <pc:docMk/>
            <pc:sldMk cId="2975391939" sldId="375"/>
            <ac:picMk id="6" creationId="{0694B75E-7B73-394C-8C72-809BBFCD36D7}"/>
          </ac:picMkLst>
        </pc:picChg>
      </pc:sldChg>
      <pc:sldChg chg="addSp delSp modSp add mod">
        <pc:chgData name="Nane Kratzke" userId="971be13ff4ee5ef6" providerId="LiveId" clId="{25E265D9-1136-E64B-84B9-E73667C4DFAB}" dt="2020-09-17T13:21:29.525" v="9040" actId="14100"/>
        <pc:sldMkLst>
          <pc:docMk/>
          <pc:sldMk cId="2290547993" sldId="376"/>
        </pc:sldMkLst>
        <pc:spChg chg="mod">
          <ac:chgData name="Nane Kratzke" userId="971be13ff4ee5ef6" providerId="LiveId" clId="{25E265D9-1136-E64B-84B9-E73667C4DFAB}" dt="2020-09-17T09:54:42.432" v="5257" actId="20577"/>
          <ac:spMkLst>
            <pc:docMk/>
            <pc:sldMk cId="2290547993" sldId="376"/>
            <ac:spMk id="2" creationId="{1B6C0688-EDDE-C44A-B27A-B400D7D83972}"/>
          </ac:spMkLst>
        </pc:spChg>
        <pc:spChg chg="mod">
          <ac:chgData name="Nane Kratzke" userId="971be13ff4ee5ef6" providerId="LiveId" clId="{25E265D9-1136-E64B-84B9-E73667C4DFAB}" dt="2020-09-17T13:17:26.806" v="8855" actId="20577"/>
          <ac:spMkLst>
            <pc:docMk/>
            <pc:sldMk cId="2290547993" sldId="376"/>
            <ac:spMk id="3" creationId="{3F647732-3CD2-9345-9A14-5125F31F52A3}"/>
          </ac:spMkLst>
        </pc:spChg>
        <pc:spChg chg="add mod">
          <ac:chgData name="Nane Kratzke" userId="971be13ff4ee5ef6" providerId="LiveId" clId="{25E265D9-1136-E64B-84B9-E73667C4DFAB}" dt="2020-09-17T13:21:29.525" v="9040" actId="14100"/>
          <ac:spMkLst>
            <pc:docMk/>
            <pc:sldMk cId="2290547993" sldId="376"/>
            <ac:spMk id="5" creationId="{6C2C9176-2BE9-7744-9ACD-C7F0AA24A886}"/>
          </ac:spMkLst>
        </pc:spChg>
        <pc:spChg chg="add del mod">
          <ac:chgData name="Nane Kratzke" userId="971be13ff4ee5ef6" providerId="LiveId" clId="{25E265D9-1136-E64B-84B9-E73667C4DFAB}" dt="2020-09-17T13:21:06.798" v="9031"/>
          <ac:spMkLst>
            <pc:docMk/>
            <pc:sldMk cId="2290547993" sldId="376"/>
            <ac:spMk id="7" creationId="{E5442112-4C56-5A45-8F73-62EDCE49FBEC}"/>
          </ac:spMkLst>
        </pc:spChg>
        <pc:picChg chg="add mod">
          <ac:chgData name="Nane Kratzke" userId="971be13ff4ee5ef6" providerId="LiveId" clId="{25E265D9-1136-E64B-84B9-E73667C4DFAB}" dt="2020-09-17T11:54:59.322" v="7123" actId="1076"/>
          <ac:picMkLst>
            <pc:docMk/>
            <pc:sldMk cId="2290547993" sldId="376"/>
            <ac:picMk id="4098" creationId="{4A1059C8-8DAF-8C4E-9F3F-275FEB00060F}"/>
          </ac:picMkLst>
        </pc:picChg>
      </pc:sldChg>
      <pc:sldChg chg="addSp modSp add mod">
        <pc:chgData name="Nane Kratzke" userId="971be13ff4ee5ef6" providerId="LiveId" clId="{25E265D9-1136-E64B-84B9-E73667C4DFAB}" dt="2020-09-17T13:17:15.546" v="8829" actId="20577"/>
        <pc:sldMkLst>
          <pc:docMk/>
          <pc:sldMk cId="4276357788" sldId="377"/>
        </pc:sldMkLst>
        <pc:spChg chg="mod">
          <ac:chgData name="Nane Kratzke" userId="971be13ff4ee5ef6" providerId="LiveId" clId="{25E265D9-1136-E64B-84B9-E73667C4DFAB}" dt="2020-09-17T13:17:15.546" v="8829" actId="20577"/>
          <ac:spMkLst>
            <pc:docMk/>
            <pc:sldMk cId="4276357788" sldId="377"/>
            <ac:spMk id="3" creationId="{3F647732-3CD2-9345-9A14-5125F31F52A3}"/>
          </ac:spMkLst>
        </pc:spChg>
        <pc:spChg chg="mod">
          <ac:chgData name="Nane Kratzke" userId="971be13ff4ee5ef6" providerId="LiveId" clId="{25E265D9-1136-E64B-84B9-E73667C4DFAB}" dt="2020-09-17T10:22:52.749" v="6031" actId="20577"/>
          <ac:spMkLst>
            <pc:docMk/>
            <pc:sldMk cId="4276357788" sldId="377"/>
            <ac:spMk id="5" creationId="{6C2C9176-2BE9-7744-9ACD-C7F0AA24A886}"/>
          </ac:spMkLst>
        </pc:spChg>
        <pc:graphicFrameChg chg="add mod modGraphic">
          <ac:chgData name="Nane Kratzke" userId="971be13ff4ee5ef6" providerId="LiveId" clId="{25E265D9-1136-E64B-84B9-E73667C4DFAB}" dt="2020-09-17T10:22:17.182" v="6025" actId="14861"/>
          <ac:graphicFrameMkLst>
            <pc:docMk/>
            <pc:sldMk cId="4276357788" sldId="377"/>
            <ac:graphicFrameMk id="6" creationId="{AF780C1F-E659-F24C-BB56-628958AD58BC}"/>
          </ac:graphicFrameMkLst>
        </pc:graphicFrameChg>
      </pc:sldChg>
      <pc:sldChg chg="addSp delSp modSp add mod">
        <pc:chgData name="Nane Kratzke" userId="971be13ff4ee5ef6" providerId="LiveId" clId="{25E265D9-1136-E64B-84B9-E73667C4DFAB}" dt="2020-09-17T11:50:43.202" v="7106" actId="20577"/>
        <pc:sldMkLst>
          <pc:docMk/>
          <pc:sldMk cId="1830580882" sldId="378"/>
        </pc:sldMkLst>
        <pc:spChg chg="mod">
          <ac:chgData name="Nane Kratzke" userId="971be13ff4ee5ef6" providerId="LiveId" clId="{25E265D9-1136-E64B-84B9-E73667C4DFAB}" dt="2020-09-17T10:23:36.184" v="6049" actId="20577"/>
          <ac:spMkLst>
            <pc:docMk/>
            <pc:sldMk cId="1830580882" sldId="378"/>
            <ac:spMk id="3" creationId="{3F647732-3CD2-9345-9A14-5125F31F52A3}"/>
          </ac:spMkLst>
        </pc:spChg>
        <pc:spChg chg="mod">
          <ac:chgData name="Nane Kratzke" userId="971be13ff4ee5ef6" providerId="LiveId" clId="{25E265D9-1136-E64B-84B9-E73667C4DFAB}" dt="2020-09-17T11:49:32.973" v="7078" actId="207"/>
          <ac:spMkLst>
            <pc:docMk/>
            <pc:sldMk cId="1830580882" sldId="378"/>
            <ac:spMk id="5" creationId="{6C2C9176-2BE9-7744-9ACD-C7F0AA24A886}"/>
          </ac:spMkLst>
        </pc:spChg>
        <pc:spChg chg="add del">
          <ac:chgData name="Nane Kratzke" userId="971be13ff4ee5ef6" providerId="LiveId" clId="{25E265D9-1136-E64B-84B9-E73667C4DFAB}" dt="2020-09-17T10:38:51.711" v="6165" actId="478"/>
          <ac:spMkLst>
            <pc:docMk/>
            <pc:sldMk cId="1830580882" sldId="378"/>
            <ac:spMk id="9" creationId="{0919A643-F401-2F4F-8A47-0D36E4E89D9B}"/>
          </ac:spMkLst>
        </pc:spChg>
        <pc:spChg chg="add mod">
          <ac:chgData name="Nane Kratzke" userId="971be13ff4ee5ef6" providerId="LiveId" clId="{25E265D9-1136-E64B-84B9-E73667C4DFAB}" dt="2020-09-17T11:50:43.202" v="7106" actId="20577"/>
          <ac:spMkLst>
            <pc:docMk/>
            <pc:sldMk cId="1830580882" sldId="378"/>
            <ac:spMk id="12" creationId="{5D5281EA-5939-2C49-A64D-3ACBDCD2AE12}"/>
          </ac:spMkLst>
        </pc:spChg>
        <pc:graphicFrameChg chg="del">
          <ac:chgData name="Nane Kratzke" userId="971be13ff4ee5ef6" providerId="LiveId" clId="{25E265D9-1136-E64B-84B9-E73667C4DFAB}" dt="2020-09-17T10:33:16.312" v="6139" actId="478"/>
          <ac:graphicFrameMkLst>
            <pc:docMk/>
            <pc:sldMk cId="1830580882" sldId="378"/>
            <ac:graphicFrameMk id="6" creationId="{AF780C1F-E659-F24C-BB56-628958AD58BC}"/>
          </ac:graphicFrameMkLst>
        </pc:graphicFrameChg>
        <pc:picChg chg="add del mod">
          <ac:chgData name="Nane Kratzke" userId="971be13ff4ee5ef6" providerId="LiveId" clId="{25E265D9-1136-E64B-84B9-E73667C4DFAB}" dt="2020-09-17T11:48:25.976" v="7069" actId="21"/>
          <ac:picMkLst>
            <pc:docMk/>
            <pc:sldMk cId="1830580882" sldId="378"/>
            <ac:picMk id="7" creationId="{28729957-008C-2449-A05B-B75193D017FE}"/>
          </ac:picMkLst>
        </pc:picChg>
        <pc:picChg chg="add del mod">
          <ac:chgData name="Nane Kratzke" userId="971be13ff4ee5ef6" providerId="LiveId" clId="{25E265D9-1136-E64B-84B9-E73667C4DFAB}" dt="2020-09-17T10:38:35.233" v="6163" actId="478"/>
          <ac:picMkLst>
            <pc:docMk/>
            <pc:sldMk cId="1830580882" sldId="378"/>
            <ac:picMk id="8" creationId="{1CC859FD-0088-EB4F-A62D-3FCC906E3A44}"/>
          </ac:picMkLst>
        </pc:picChg>
        <pc:picChg chg="add mod">
          <ac:chgData name="Nane Kratzke" userId="971be13ff4ee5ef6" providerId="LiveId" clId="{25E265D9-1136-E64B-84B9-E73667C4DFAB}" dt="2020-09-17T11:49:29.462" v="7077" actId="1076"/>
          <ac:picMkLst>
            <pc:docMk/>
            <pc:sldMk cId="1830580882" sldId="378"/>
            <ac:picMk id="11" creationId="{40086D8A-CC87-CF4D-BAFE-3F5DED2FF04C}"/>
          </ac:picMkLst>
        </pc:picChg>
        <pc:picChg chg="add del mod">
          <ac:chgData name="Nane Kratzke" userId="971be13ff4ee5ef6" providerId="LiveId" clId="{25E265D9-1136-E64B-84B9-E73667C4DFAB}" dt="2020-09-17T10:36:05.412" v="6148" actId="478"/>
          <ac:picMkLst>
            <pc:docMk/>
            <pc:sldMk cId="1830580882" sldId="378"/>
            <ac:picMk id="2050" creationId="{023FC246-3B0A-8C41-B4FC-54E69428EC75}"/>
          </ac:picMkLst>
        </pc:picChg>
      </pc:sldChg>
      <pc:sldChg chg="add del">
        <pc:chgData name="Nane Kratzke" userId="971be13ff4ee5ef6" providerId="LiveId" clId="{25E265D9-1136-E64B-84B9-E73667C4DFAB}" dt="2020-09-17T10:44:33.329" v="6257" actId="2696"/>
        <pc:sldMkLst>
          <pc:docMk/>
          <pc:sldMk cId="4277081821" sldId="379"/>
        </pc:sldMkLst>
      </pc:sldChg>
      <pc:sldChg chg="addSp delSp modSp add mod">
        <pc:chgData name="Nane Kratzke" userId="971be13ff4ee5ef6" providerId="LiveId" clId="{25E265D9-1136-E64B-84B9-E73667C4DFAB}" dt="2020-09-17T11:41:45.495" v="6933" actId="20577"/>
        <pc:sldMkLst>
          <pc:docMk/>
          <pc:sldMk cId="143991081" sldId="380"/>
        </pc:sldMkLst>
        <pc:spChg chg="mod">
          <ac:chgData name="Nane Kratzke" userId="971be13ff4ee5ef6" providerId="LiveId" clId="{25E265D9-1136-E64B-84B9-E73667C4DFAB}" dt="2020-09-17T10:44:45.230" v="6282" actId="20577"/>
          <ac:spMkLst>
            <pc:docMk/>
            <pc:sldMk cId="143991081" sldId="380"/>
            <ac:spMk id="3" creationId="{3F647732-3CD2-9345-9A14-5125F31F52A3}"/>
          </ac:spMkLst>
        </pc:spChg>
        <pc:spChg chg="mod">
          <ac:chgData name="Nane Kratzke" userId="971be13ff4ee5ef6" providerId="LiveId" clId="{25E265D9-1136-E64B-84B9-E73667C4DFAB}" dt="2020-09-17T11:27:45.083" v="6317" actId="20577"/>
          <ac:spMkLst>
            <pc:docMk/>
            <pc:sldMk cId="143991081" sldId="380"/>
            <ac:spMk id="5" creationId="{6C2C9176-2BE9-7744-9ACD-C7F0AA24A886}"/>
          </ac:spMkLst>
        </pc:spChg>
        <pc:spChg chg="add mod">
          <ac:chgData name="Nane Kratzke" userId="971be13ff4ee5ef6" providerId="LiveId" clId="{25E265D9-1136-E64B-84B9-E73667C4DFAB}" dt="2020-09-17T11:41:45.495" v="6933" actId="20577"/>
          <ac:spMkLst>
            <pc:docMk/>
            <pc:sldMk cId="143991081" sldId="380"/>
            <ac:spMk id="7" creationId="{B1607C91-E63D-594E-9C65-2897138128E9}"/>
          </ac:spMkLst>
        </pc:spChg>
        <pc:graphicFrameChg chg="del">
          <ac:chgData name="Nane Kratzke" userId="971be13ff4ee5ef6" providerId="LiveId" clId="{25E265D9-1136-E64B-84B9-E73667C4DFAB}" dt="2020-09-17T11:32:29.045" v="6318" actId="478"/>
          <ac:graphicFrameMkLst>
            <pc:docMk/>
            <pc:sldMk cId="143991081" sldId="380"/>
            <ac:graphicFrameMk id="6" creationId="{AF780C1F-E659-F24C-BB56-628958AD58BC}"/>
          </ac:graphicFrameMkLst>
        </pc:graphicFrameChg>
      </pc:sldChg>
      <pc:sldChg chg="addSp delSp modSp add mod">
        <pc:chgData name="Nane Kratzke" userId="971be13ff4ee5ef6" providerId="LiveId" clId="{25E265D9-1136-E64B-84B9-E73667C4DFAB}" dt="2020-09-17T13:05:38.438" v="8629" actId="20577"/>
        <pc:sldMkLst>
          <pc:docMk/>
          <pc:sldMk cId="3330758435" sldId="381"/>
        </pc:sldMkLst>
        <pc:spChg chg="mod">
          <ac:chgData name="Nane Kratzke" userId="971be13ff4ee5ef6" providerId="LiveId" clId="{25E265D9-1136-E64B-84B9-E73667C4DFAB}" dt="2020-09-17T11:59:46.090" v="7159" actId="20577"/>
          <ac:spMkLst>
            <pc:docMk/>
            <pc:sldMk cId="3330758435" sldId="381"/>
            <ac:spMk id="2" creationId="{810702C0-4F73-E54A-ABE6-13FA8FDA826E}"/>
          </ac:spMkLst>
        </pc:spChg>
        <pc:spChg chg="mod">
          <ac:chgData name="Nane Kratzke" userId="971be13ff4ee5ef6" providerId="LiveId" clId="{25E265D9-1136-E64B-84B9-E73667C4DFAB}" dt="2020-09-17T12:20:33.705" v="7582" actId="20577"/>
          <ac:spMkLst>
            <pc:docMk/>
            <pc:sldMk cId="3330758435" sldId="381"/>
            <ac:spMk id="3" creationId="{4837B04C-9E97-D443-8A4B-FE2862DA14C1}"/>
          </ac:spMkLst>
        </pc:spChg>
        <pc:spChg chg="add del mod">
          <ac:chgData name="Nane Kratzke" userId="971be13ff4ee5ef6" providerId="LiveId" clId="{25E265D9-1136-E64B-84B9-E73667C4DFAB}" dt="2020-09-17T11:48:23.051" v="7068"/>
          <ac:spMkLst>
            <pc:docMk/>
            <pc:sldMk cId="3330758435" sldId="381"/>
            <ac:spMk id="5" creationId="{325D4EBC-D922-2343-BEA1-AEF41FC4F389}"/>
          </ac:spMkLst>
        </pc:spChg>
        <pc:spChg chg="add mod">
          <ac:chgData name="Nane Kratzke" userId="971be13ff4ee5ef6" providerId="LiveId" clId="{25E265D9-1136-E64B-84B9-E73667C4DFAB}" dt="2020-09-17T13:05:38.438" v="8629" actId="20577"/>
          <ac:spMkLst>
            <pc:docMk/>
            <pc:sldMk cId="3330758435" sldId="381"/>
            <ac:spMk id="7" creationId="{57AAE6C2-0D7A-4047-B80E-F47A25E47FC1}"/>
          </ac:spMkLst>
        </pc:spChg>
        <pc:spChg chg="add mod">
          <ac:chgData name="Nane Kratzke" userId="971be13ff4ee5ef6" providerId="LiveId" clId="{25E265D9-1136-E64B-84B9-E73667C4DFAB}" dt="2020-09-17T12:15:33.788" v="7414" actId="207"/>
          <ac:spMkLst>
            <pc:docMk/>
            <pc:sldMk cId="3330758435" sldId="381"/>
            <ac:spMk id="8" creationId="{19D7D0D9-D050-6342-9F70-D60E36276AEF}"/>
          </ac:spMkLst>
        </pc:spChg>
        <pc:spChg chg="add mod">
          <ac:chgData name="Nane Kratzke" userId="971be13ff4ee5ef6" providerId="LiveId" clId="{25E265D9-1136-E64B-84B9-E73667C4DFAB}" dt="2020-09-17T12:21:38.624" v="7642" actId="20577"/>
          <ac:spMkLst>
            <pc:docMk/>
            <pc:sldMk cId="3330758435" sldId="381"/>
            <ac:spMk id="9" creationId="{E5700ECC-838D-7D48-A4FB-490030C11A77}"/>
          </ac:spMkLst>
        </pc:spChg>
        <pc:spChg chg="add mod">
          <ac:chgData name="Nane Kratzke" userId="971be13ff4ee5ef6" providerId="LiveId" clId="{25E265D9-1136-E64B-84B9-E73667C4DFAB}" dt="2020-09-17T12:22:15.400" v="7645" actId="20577"/>
          <ac:spMkLst>
            <pc:docMk/>
            <pc:sldMk cId="3330758435" sldId="381"/>
            <ac:spMk id="10" creationId="{11415810-BCFB-B943-B676-A2FB352B3BF4}"/>
          </ac:spMkLst>
        </pc:spChg>
        <pc:picChg chg="add del mod">
          <ac:chgData name="Nane Kratzke" userId="971be13ff4ee5ef6" providerId="LiveId" clId="{25E265D9-1136-E64B-84B9-E73667C4DFAB}" dt="2020-09-17T12:15:46.064" v="7416" actId="21"/>
          <ac:picMkLst>
            <pc:docMk/>
            <pc:sldMk cId="3330758435" sldId="381"/>
            <ac:picMk id="6" creationId="{EA84702C-7202-4F48-9C7E-7F27FFC11F24}"/>
          </ac:picMkLst>
        </pc:picChg>
      </pc:sldChg>
      <pc:sldChg chg="addSp delSp modSp add mod">
        <pc:chgData name="Nane Kratzke" userId="971be13ff4ee5ef6" providerId="LiveId" clId="{25E265D9-1136-E64B-84B9-E73667C4DFAB}" dt="2020-09-17T13:50:10.743" v="10055" actId="1076"/>
        <pc:sldMkLst>
          <pc:docMk/>
          <pc:sldMk cId="366975201" sldId="382"/>
        </pc:sldMkLst>
        <pc:spChg chg="mod">
          <ac:chgData name="Nane Kratzke" userId="971be13ff4ee5ef6" providerId="LiveId" clId="{25E265D9-1136-E64B-84B9-E73667C4DFAB}" dt="2020-09-17T13:48:17.919" v="10006" actId="20577"/>
          <ac:spMkLst>
            <pc:docMk/>
            <pc:sldMk cId="366975201" sldId="382"/>
            <ac:spMk id="2" creationId="{F8BC3A94-118D-A54E-A5C2-C20A2E3EC8D1}"/>
          </ac:spMkLst>
        </pc:spChg>
        <pc:spChg chg="mod">
          <ac:chgData name="Nane Kratzke" userId="971be13ff4ee5ef6" providerId="LiveId" clId="{25E265D9-1136-E64B-84B9-E73667C4DFAB}" dt="2020-09-17T13:48:25.060" v="10042" actId="20577"/>
          <ac:spMkLst>
            <pc:docMk/>
            <pc:sldMk cId="366975201" sldId="382"/>
            <ac:spMk id="3" creationId="{4E0A3D8B-A293-9946-9B50-C5F59AA0508F}"/>
          </ac:spMkLst>
        </pc:spChg>
        <pc:picChg chg="add del mod">
          <ac:chgData name="Nane Kratzke" userId="971be13ff4ee5ef6" providerId="LiveId" clId="{25E265D9-1136-E64B-84B9-E73667C4DFAB}" dt="2020-09-17T13:49:20.492" v="10048" actId="21"/>
          <ac:picMkLst>
            <pc:docMk/>
            <pc:sldMk cId="366975201" sldId="382"/>
            <ac:picMk id="5" creationId="{4EAF884C-BB86-A945-AB0C-6E3DBA42840D}"/>
          </ac:picMkLst>
        </pc:picChg>
        <pc:picChg chg="add mod">
          <ac:chgData name="Nane Kratzke" userId="971be13ff4ee5ef6" providerId="LiveId" clId="{25E265D9-1136-E64B-84B9-E73667C4DFAB}" dt="2020-09-17T13:50:10.743" v="10055" actId="1076"/>
          <ac:picMkLst>
            <pc:docMk/>
            <pc:sldMk cId="366975201" sldId="382"/>
            <ac:picMk id="6" creationId="{0168A833-A965-C94F-8AFF-D661E1EA9A40}"/>
          </ac:picMkLst>
        </pc:picChg>
      </pc:sldChg>
      <pc:sldChg chg="addSp delSp modSp add mod">
        <pc:chgData name="Nane Kratzke" userId="971be13ff4ee5ef6" providerId="LiveId" clId="{25E265D9-1136-E64B-84B9-E73667C4DFAB}" dt="2020-09-17T13:06:49.140" v="8726" actId="20577"/>
        <pc:sldMkLst>
          <pc:docMk/>
          <pc:sldMk cId="3862908966" sldId="383"/>
        </pc:sldMkLst>
        <pc:spChg chg="mod">
          <ac:chgData name="Nane Kratzke" userId="971be13ff4ee5ef6" providerId="LiveId" clId="{25E265D9-1136-E64B-84B9-E73667C4DFAB}" dt="2020-09-17T12:22:32.407" v="7647"/>
          <ac:spMkLst>
            <pc:docMk/>
            <pc:sldMk cId="3862908966" sldId="383"/>
            <ac:spMk id="2" creationId="{ECC40909-D9F3-4A40-BC3E-A44B2D02A00F}"/>
          </ac:spMkLst>
        </pc:spChg>
        <pc:spChg chg="mod">
          <ac:chgData name="Nane Kratzke" userId="971be13ff4ee5ef6" providerId="LiveId" clId="{25E265D9-1136-E64B-84B9-E73667C4DFAB}" dt="2020-09-17T13:01:12.347" v="8469" actId="20577"/>
          <ac:spMkLst>
            <pc:docMk/>
            <pc:sldMk cId="3862908966" sldId="383"/>
            <ac:spMk id="3" creationId="{9A18B219-1095-F748-99A3-1881897F9289}"/>
          </ac:spMkLst>
        </pc:spChg>
        <pc:spChg chg="add mod">
          <ac:chgData name="Nane Kratzke" userId="971be13ff4ee5ef6" providerId="LiveId" clId="{25E265D9-1136-E64B-84B9-E73667C4DFAB}" dt="2020-09-17T12:37:38.685" v="7945" actId="1036"/>
          <ac:spMkLst>
            <pc:docMk/>
            <pc:sldMk cId="3862908966" sldId="383"/>
            <ac:spMk id="5" creationId="{E905BE52-0697-1044-AD76-4FF07D56F009}"/>
          </ac:spMkLst>
        </pc:spChg>
        <pc:spChg chg="add del mod">
          <ac:chgData name="Nane Kratzke" userId="971be13ff4ee5ef6" providerId="LiveId" clId="{25E265D9-1136-E64B-84B9-E73667C4DFAB}" dt="2020-09-17T12:35:57.785" v="7886" actId="478"/>
          <ac:spMkLst>
            <pc:docMk/>
            <pc:sldMk cId="3862908966" sldId="383"/>
            <ac:spMk id="6" creationId="{8D91B291-33FA-0E44-8292-C314C8C798BE}"/>
          </ac:spMkLst>
        </pc:spChg>
        <pc:spChg chg="add mod">
          <ac:chgData name="Nane Kratzke" userId="971be13ff4ee5ef6" providerId="LiveId" clId="{25E265D9-1136-E64B-84B9-E73667C4DFAB}" dt="2020-09-17T12:44:37.099" v="8086" actId="20577"/>
          <ac:spMkLst>
            <pc:docMk/>
            <pc:sldMk cId="3862908966" sldId="383"/>
            <ac:spMk id="7" creationId="{BD1240A4-0A25-3D44-AC63-19C1AEB7471E}"/>
          </ac:spMkLst>
        </pc:spChg>
        <pc:spChg chg="add mod">
          <ac:chgData name="Nane Kratzke" userId="971be13ff4ee5ef6" providerId="LiveId" clId="{25E265D9-1136-E64B-84B9-E73667C4DFAB}" dt="2020-09-17T12:37:38.685" v="7945" actId="1036"/>
          <ac:spMkLst>
            <pc:docMk/>
            <pc:sldMk cId="3862908966" sldId="383"/>
            <ac:spMk id="8" creationId="{B621A312-725D-624D-9081-2A138A963163}"/>
          </ac:spMkLst>
        </pc:spChg>
        <pc:spChg chg="add mod">
          <ac:chgData name="Nane Kratzke" userId="971be13ff4ee5ef6" providerId="LiveId" clId="{25E265D9-1136-E64B-84B9-E73667C4DFAB}" dt="2020-09-17T13:06:49.140" v="8726" actId="20577"/>
          <ac:spMkLst>
            <pc:docMk/>
            <pc:sldMk cId="3862908966" sldId="383"/>
            <ac:spMk id="9" creationId="{F34AAD15-D140-0646-A78E-FFB9972CC346}"/>
          </ac:spMkLst>
        </pc:spChg>
      </pc:sldChg>
      <pc:sldChg chg="addSp modSp add mod">
        <pc:chgData name="Nane Kratzke" userId="971be13ff4ee5ef6" providerId="LiveId" clId="{25E265D9-1136-E64B-84B9-E73667C4DFAB}" dt="2020-09-17T13:07:24.712" v="8790" actId="1076"/>
        <pc:sldMkLst>
          <pc:docMk/>
          <pc:sldMk cId="3004243446" sldId="384"/>
        </pc:sldMkLst>
        <pc:spChg chg="mod">
          <ac:chgData name="Nane Kratzke" userId="971be13ff4ee5ef6" providerId="LiveId" clId="{25E265D9-1136-E64B-84B9-E73667C4DFAB}" dt="2020-09-17T12:45:30.686" v="8124" actId="20577"/>
          <ac:spMkLst>
            <pc:docMk/>
            <pc:sldMk cId="3004243446" sldId="384"/>
            <ac:spMk id="2" creationId="{E0A1231F-2AF1-B74C-8D70-2B417089A68F}"/>
          </ac:spMkLst>
        </pc:spChg>
        <pc:spChg chg="mod">
          <ac:chgData name="Nane Kratzke" userId="971be13ff4ee5ef6" providerId="LiveId" clId="{25E265D9-1136-E64B-84B9-E73667C4DFAB}" dt="2020-09-17T13:01:37.154" v="8502" actId="20577"/>
          <ac:spMkLst>
            <pc:docMk/>
            <pc:sldMk cId="3004243446" sldId="384"/>
            <ac:spMk id="3" creationId="{8DD23EF4-884A-A44F-99C2-399A118A2259}"/>
          </ac:spMkLst>
        </pc:spChg>
        <pc:spChg chg="add mod">
          <ac:chgData name="Nane Kratzke" userId="971be13ff4ee5ef6" providerId="LiveId" clId="{25E265D9-1136-E64B-84B9-E73667C4DFAB}" dt="2020-09-17T12:56:06.050" v="8325" actId="14100"/>
          <ac:spMkLst>
            <pc:docMk/>
            <pc:sldMk cId="3004243446" sldId="384"/>
            <ac:spMk id="5" creationId="{2A08FA39-778A-654B-8EFE-23446851C948}"/>
          </ac:spMkLst>
        </pc:spChg>
        <pc:spChg chg="add mod">
          <ac:chgData name="Nane Kratzke" userId="971be13ff4ee5ef6" providerId="LiveId" clId="{25E265D9-1136-E64B-84B9-E73667C4DFAB}" dt="2020-09-17T12:57:42.309" v="8404" actId="20577"/>
          <ac:spMkLst>
            <pc:docMk/>
            <pc:sldMk cId="3004243446" sldId="384"/>
            <ac:spMk id="6" creationId="{A998D464-E3C1-4249-BDF3-A128E215830E}"/>
          </ac:spMkLst>
        </pc:spChg>
        <pc:spChg chg="add mod">
          <ac:chgData name="Nane Kratzke" userId="971be13ff4ee5ef6" providerId="LiveId" clId="{25E265D9-1136-E64B-84B9-E73667C4DFAB}" dt="2020-09-17T13:02:34.933" v="8541" actId="207"/>
          <ac:spMkLst>
            <pc:docMk/>
            <pc:sldMk cId="3004243446" sldId="384"/>
            <ac:spMk id="7" creationId="{6EF9D730-6C71-0A4E-BD3C-CBCDFD59A317}"/>
          </ac:spMkLst>
        </pc:spChg>
        <pc:spChg chg="add mod">
          <ac:chgData name="Nane Kratzke" userId="971be13ff4ee5ef6" providerId="LiveId" clId="{25E265D9-1136-E64B-84B9-E73667C4DFAB}" dt="2020-09-17T13:07:24.712" v="8790" actId="1076"/>
          <ac:spMkLst>
            <pc:docMk/>
            <pc:sldMk cId="3004243446" sldId="384"/>
            <ac:spMk id="8" creationId="{CF702140-2F29-5641-9240-0FE98A443E00}"/>
          </ac:spMkLst>
        </pc:spChg>
      </pc:sldChg>
      <pc:sldChg chg="addSp delSp modSp add mod">
        <pc:chgData name="Nane Kratzke" userId="971be13ff4ee5ef6" providerId="LiveId" clId="{25E265D9-1136-E64B-84B9-E73667C4DFAB}" dt="2020-09-17T13:29:46.686" v="9626" actId="14100"/>
        <pc:sldMkLst>
          <pc:docMk/>
          <pc:sldMk cId="243993919" sldId="385"/>
        </pc:sldMkLst>
        <pc:spChg chg="mod">
          <ac:chgData name="Nane Kratzke" userId="971be13ff4ee5ef6" providerId="LiveId" clId="{25E265D9-1136-E64B-84B9-E73667C4DFAB}" dt="2020-09-17T13:22:14.662" v="9082" actId="20577"/>
          <ac:spMkLst>
            <pc:docMk/>
            <pc:sldMk cId="243993919" sldId="385"/>
            <ac:spMk id="2" creationId="{205DDF84-67FC-F347-B89E-E53D9E21DDEE}"/>
          </ac:spMkLst>
        </pc:spChg>
        <pc:spChg chg="add del mod">
          <ac:chgData name="Nane Kratzke" userId="971be13ff4ee5ef6" providerId="LiveId" clId="{25E265D9-1136-E64B-84B9-E73667C4DFAB}" dt="2020-09-17T13:22:29.663" v="9084" actId="478"/>
          <ac:spMkLst>
            <pc:docMk/>
            <pc:sldMk cId="243993919" sldId="385"/>
            <ac:spMk id="5" creationId="{2D0837A2-19F3-E848-A223-2F5D1189D9EB}"/>
          </ac:spMkLst>
        </pc:spChg>
        <pc:spChg chg="add mod">
          <ac:chgData name="Nane Kratzke" userId="971be13ff4ee5ef6" providerId="LiveId" clId="{25E265D9-1136-E64B-84B9-E73667C4DFAB}" dt="2020-09-17T13:29:46.686" v="9626" actId="14100"/>
          <ac:spMkLst>
            <pc:docMk/>
            <pc:sldMk cId="243993919" sldId="385"/>
            <ac:spMk id="6" creationId="{0DD40D0D-A817-8B41-928A-C46A3EADD2ED}"/>
          </ac:spMkLst>
        </pc:spChg>
        <pc:picChg chg="add mod modCrop">
          <ac:chgData name="Nane Kratzke" userId="971be13ff4ee5ef6" providerId="LiveId" clId="{25E265D9-1136-E64B-84B9-E73667C4DFAB}" dt="2020-09-17T13:29:18.193" v="9622" actId="1076"/>
          <ac:picMkLst>
            <pc:docMk/>
            <pc:sldMk cId="243993919" sldId="385"/>
            <ac:picMk id="7" creationId="{6311B689-B9CC-484D-AC90-D396EBD2F8EC}"/>
          </ac:picMkLst>
        </pc:picChg>
      </pc:sldChg>
      <pc:sldChg chg="addSp modSp add mod">
        <pc:chgData name="Nane Kratzke" userId="971be13ff4ee5ef6" providerId="LiveId" clId="{25E265D9-1136-E64B-84B9-E73667C4DFAB}" dt="2020-09-17T13:31:27.513" v="9664"/>
        <pc:sldMkLst>
          <pc:docMk/>
          <pc:sldMk cId="3855353074" sldId="386"/>
        </pc:sldMkLst>
        <pc:spChg chg="mod">
          <ac:chgData name="Nane Kratzke" userId="971be13ff4ee5ef6" providerId="LiveId" clId="{25E265D9-1136-E64B-84B9-E73667C4DFAB}" dt="2020-09-17T13:30:21.155" v="9633" actId="20577"/>
          <ac:spMkLst>
            <pc:docMk/>
            <pc:sldMk cId="3855353074" sldId="386"/>
            <ac:spMk id="2" creationId="{EA58CFB6-535B-5C49-88C6-B9E60CAF5BF8}"/>
          </ac:spMkLst>
        </pc:spChg>
        <pc:spChg chg="mod">
          <ac:chgData name="Nane Kratzke" userId="971be13ff4ee5ef6" providerId="LiveId" clId="{25E265D9-1136-E64B-84B9-E73667C4DFAB}" dt="2020-09-17T13:30:31.469" v="9659" actId="20577"/>
          <ac:spMkLst>
            <pc:docMk/>
            <pc:sldMk cId="3855353074" sldId="386"/>
            <ac:spMk id="3" creationId="{410BAA25-75A0-4C49-9F4A-E92FFB3E0FA4}"/>
          </ac:spMkLst>
        </pc:spChg>
        <pc:picChg chg="add mod">
          <ac:chgData name="Nane Kratzke" userId="971be13ff4ee5ef6" providerId="LiveId" clId="{25E265D9-1136-E64B-84B9-E73667C4DFAB}" dt="2020-09-17T13:31:27.513" v="9664"/>
          <ac:picMkLst>
            <pc:docMk/>
            <pc:sldMk cId="3855353074" sldId="386"/>
            <ac:picMk id="5" creationId="{5E38D786-D0FF-324C-858C-BD72B6477743}"/>
          </ac:picMkLst>
        </pc:picChg>
      </pc:sldChg>
      <pc:sldChg chg="addSp modSp add mod">
        <pc:chgData name="Nane Kratzke" userId="971be13ff4ee5ef6" providerId="LiveId" clId="{25E265D9-1136-E64B-84B9-E73667C4DFAB}" dt="2020-09-17T13:33:20.092" v="9688"/>
        <pc:sldMkLst>
          <pc:docMk/>
          <pc:sldMk cId="2367191596" sldId="387"/>
        </pc:sldMkLst>
        <pc:spChg chg="mod">
          <ac:chgData name="Nane Kratzke" userId="971be13ff4ee5ef6" providerId="LiveId" clId="{25E265D9-1136-E64B-84B9-E73667C4DFAB}" dt="2020-09-17T13:32:33.783" v="9671" actId="20577"/>
          <ac:spMkLst>
            <pc:docMk/>
            <pc:sldMk cId="2367191596" sldId="387"/>
            <ac:spMk id="2" creationId="{AE9F194F-AD0F-4749-B78C-C382146E97B9}"/>
          </ac:spMkLst>
        </pc:spChg>
        <pc:spChg chg="mod">
          <ac:chgData name="Nane Kratzke" userId="971be13ff4ee5ef6" providerId="LiveId" clId="{25E265D9-1136-E64B-84B9-E73667C4DFAB}" dt="2020-09-17T13:32:37.522" v="9682" actId="20577"/>
          <ac:spMkLst>
            <pc:docMk/>
            <pc:sldMk cId="2367191596" sldId="387"/>
            <ac:spMk id="3" creationId="{7A1BDB4F-A698-9A4F-9DAE-0E9813087805}"/>
          </ac:spMkLst>
        </pc:spChg>
        <pc:picChg chg="add mod">
          <ac:chgData name="Nane Kratzke" userId="971be13ff4ee5ef6" providerId="LiveId" clId="{25E265D9-1136-E64B-84B9-E73667C4DFAB}" dt="2020-09-17T13:33:20.092" v="9688"/>
          <ac:picMkLst>
            <pc:docMk/>
            <pc:sldMk cId="2367191596" sldId="387"/>
            <ac:picMk id="5" creationId="{EEA4A4EC-6F45-BF46-A548-1E5F109A04B2}"/>
          </ac:picMkLst>
        </pc:picChg>
      </pc:sldChg>
      <pc:sldChg chg="addSp delSp modSp add mod">
        <pc:chgData name="Nane Kratzke" userId="971be13ff4ee5ef6" providerId="LiveId" clId="{25E265D9-1136-E64B-84B9-E73667C4DFAB}" dt="2020-09-17T14:40:18.985" v="10120" actId="1076"/>
        <pc:sldMkLst>
          <pc:docMk/>
          <pc:sldMk cId="2812399017" sldId="388"/>
        </pc:sldMkLst>
        <pc:spChg chg="mod">
          <ac:chgData name="Nane Kratzke" userId="971be13ff4ee5ef6" providerId="LiveId" clId="{25E265D9-1136-E64B-84B9-E73667C4DFAB}" dt="2020-09-17T13:34:44.124" v="9695" actId="20577"/>
          <ac:spMkLst>
            <pc:docMk/>
            <pc:sldMk cId="2812399017" sldId="388"/>
            <ac:spMk id="2" creationId="{0BEA5FE8-C916-3147-88E4-FAA0A914ACFD}"/>
          </ac:spMkLst>
        </pc:spChg>
        <pc:spChg chg="mod">
          <ac:chgData name="Nane Kratzke" userId="971be13ff4ee5ef6" providerId="LiveId" clId="{25E265D9-1136-E64B-84B9-E73667C4DFAB}" dt="2020-09-17T13:34:47.657" v="9703" actId="20577"/>
          <ac:spMkLst>
            <pc:docMk/>
            <pc:sldMk cId="2812399017" sldId="388"/>
            <ac:spMk id="3" creationId="{0865A9D1-5F46-BB4B-8AFF-B7A67B41E85F}"/>
          </ac:spMkLst>
        </pc:spChg>
        <pc:picChg chg="add del mod">
          <ac:chgData name="Nane Kratzke" userId="971be13ff4ee5ef6" providerId="LiveId" clId="{25E265D9-1136-E64B-84B9-E73667C4DFAB}" dt="2020-09-17T13:36:30.209" v="9713" actId="478"/>
          <ac:picMkLst>
            <pc:docMk/>
            <pc:sldMk cId="2812399017" sldId="388"/>
            <ac:picMk id="5" creationId="{B0E78672-5113-0F46-9596-60B26F743BFB}"/>
          </ac:picMkLst>
        </pc:picChg>
        <pc:picChg chg="add mod">
          <ac:chgData name="Nane Kratzke" userId="971be13ff4ee5ef6" providerId="LiveId" clId="{25E265D9-1136-E64B-84B9-E73667C4DFAB}" dt="2020-09-17T14:40:18.985" v="10120" actId="1076"/>
          <ac:picMkLst>
            <pc:docMk/>
            <pc:sldMk cId="2812399017" sldId="388"/>
            <ac:picMk id="6" creationId="{CBDB17E0-A202-0F47-858F-1A727D151B5B}"/>
          </ac:picMkLst>
        </pc:picChg>
      </pc:sldChg>
      <pc:sldChg chg="addSp modSp add mod ord">
        <pc:chgData name="Nane Kratzke" userId="971be13ff4ee5ef6" providerId="LiveId" clId="{25E265D9-1136-E64B-84B9-E73667C4DFAB}" dt="2020-09-17T14:41:01.687" v="10121" actId="20578"/>
        <pc:sldMkLst>
          <pc:docMk/>
          <pc:sldMk cId="1657841985" sldId="389"/>
        </pc:sldMkLst>
        <pc:spChg chg="mod">
          <ac:chgData name="Nane Kratzke" userId="971be13ff4ee5ef6" providerId="LiveId" clId="{25E265D9-1136-E64B-84B9-E73667C4DFAB}" dt="2020-09-17T13:38:16.087" v="9736" actId="20577"/>
          <ac:spMkLst>
            <pc:docMk/>
            <pc:sldMk cId="1657841985" sldId="389"/>
            <ac:spMk id="2" creationId="{765397ED-3966-7A4D-8D04-797FC3A2C83D}"/>
          </ac:spMkLst>
        </pc:spChg>
        <pc:spChg chg="mod">
          <ac:chgData name="Nane Kratzke" userId="971be13ff4ee5ef6" providerId="LiveId" clId="{25E265D9-1136-E64B-84B9-E73667C4DFAB}" dt="2020-09-17T13:47:37.221" v="10000" actId="6549"/>
          <ac:spMkLst>
            <pc:docMk/>
            <pc:sldMk cId="1657841985" sldId="389"/>
            <ac:spMk id="3" creationId="{EEA0923F-871B-C449-992B-F2DD7CF33C58}"/>
          </ac:spMkLst>
        </pc:spChg>
        <pc:spChg chg="add mod">
          <ac:chgData name="Nane Kratzke" userId="971be13ff4ee5ef6" providerId="LiveId" clId="{25E265D9-1136-E64B-84B9-E73667C4DFAB}" dt="2020-09-17T13:47:24.382" v="9991" actId="113"/>
          <ac:spMkLst>
            <pc:docMk/>
            <pc:sldMk cId="1657841985" sldId="389"/>
            <ac:spMk id="6" creationId="{22C10D88-CA20-E644-843F-92EB5C66EF58}"/>
          </ac:spMkLst>
        </pc:spChg>
        <pc:picChg chg="add mod">
          <ac:chgData name="Nane Kratzke" userId="971be13ff4ee5ef6" providerId="LiveId" clId="{25E265D9-1136-E64B-84B9-E73667C4DFAB}" dt="2020-09-17T13:40:14.567" v="9791" actId="14861"/>
          <ac:picMkLst>
            <pc:docMk/>
            <pc:sldMk cId="1657841985" sldId="389"/>
            <ac:picMk id="5" creationId="{2996F543-FBDF-F145-9086-944F97D2C2F3}"/>
          </ac:picMkLst>
        </pc:picChg>
      </pc:sldChg>
      <pc:sldChg chg="addSp modSp add mod">
        <pc:chgData name="Nane Kratzke" userId="971be13ff4ee5ef6" providerId="LiveId" clId="{25E265D9-1136-E64B-84B9-E73667C4DFAB}" dt="2020-09-17T13:51:30.450" v="10119" actId="14861"/>
        <pc:sldMkLst>
          <pc:docMk/>
          <pc:sldMk cId="738018681" sldId="390"/>
        </pc:sldMkLst>
        <pc:spChg chg="mod">
          <ac:chgData name="Nane Kratzke" userId="971be13ff4ee5ef6" providerId="LiveId" clId="{25E265D9-1136-E64B-84B9-E73667C4DFAB}" dt="2020-09-17T13:50:27.806" v="10061" actId="20577"/>
          <ac:spMkLst>
            <pc:docMk/>
            <pc:sldMk cId="738018681" sldId="390"/>
            <ac:spMk id="2" creationId="{DF999F12-A0C1-D744-94E0-6F985040A02B}"/>
          </ac:spMkLst>
        </pc:spChg>
        <pc:spChg chg="mod">
          <ac:chgData name="Nane Kratzke" userId="971be13ff4ee5ef6" providerId="LiveId" clId="{25E265D9-1136-E64B-84B9-E73667C4DFAB}" dt="2020-09-17T13:50:42.927" v="10115" actId="20577"/>
          <ac:spMkLst>
            <pc:docMk/>
            <pc:sldMk cId="738018681" sldId="390"/>
            <ac:spMk id="3" creationId="{4D3B41B8-53F1-CF48-AB5D-AD0B533C503F}"/>
          </ac:spMkLst>
        </pc:spChg>
        <pc:picChg chg="add mod">
          <ac:chgData name="Nane Kratzke" userId="971be13ff4ee5ef6" providerId="LiveId" clId="{25E265D9-1136-E64B-84B9-E73667C4DFAB}" dt="2020-09-17T13:51:30.450" v="10119" actId="14861"/>
          <ac:picMkLst>
            <pc:docMk/>
            <pc:sldMk cId="738018681" sldId="390"/>
            <ac:picMk id="5" creationId="{C2712673-FE23-7040-B643-417114FBF090}"/>
          </ac:picMkLst>
        </pc:picChg>
      </pc:sldChg>
      <pc:sldChg chg="addSp modSp add mod">
        <pc:chgData name="Nane Kratzke" userId="971be13ff4ee5ef6" providerId="LiveId" clId="{25E265D9-1136-E64B-84B9-E73667C4DFAB}" dt="2020-09-18T17:19:44.200" v="10855" actId="20577"/>
        <pc:sldMkLst>
          <pc:docMk/>
          <pc:sldMk cId="2484808012" sldId="391"/>
        </pc:sldMkLst>
        <pc:spChg chg="mod">
          <ac:chgData name="Nane Kratzke" userId="971be13ff4ee5ef6" providerId="LiveId" clId="{25E265D9-1136-E64B-84B9-E73667C4DFAB}" dt="2020-09-17T15:02:50.112" v="10166" actId="20577"/>
          <ac:spMkLst>
            <pc:docMk/>
            <pc:sldMk cId="2484808012" sldId="391"/>
            <ac:spMk id="2" creationId="{90CC33CD-9BC8-9E4D-A706-F2AC4983123E}"/>
          </ac:spMkLst>
        </pc:spChg>
        <pc:spChg chg="mod">
          <ac:chgData name="Nane Kratzke" userId="971be13ff4ee5ef6" providerId="LiveId" clId="{25E265D9-1136-E64B-84B9-E73667C4DFAB}" dt="2020-09-17T15:03:31.674" v="10257" actId="20577"/>
          <ac:spMkLst>
            <pc:docMk/>
            <pc:sldMk cId="2484808012" sldId="391"/>
            <ac:spMk id="3" creationId="{034DD6EF-CC80-F34A-965F-8AD4CE627023}"/>
          </ac:spMkLst>
        </pc:spChg>
        <pc:spChg chg="add mod">
          <ac:chgData name="Nane Kratzke" userId="971be13ff4ee5ef6" providerId="LiveId" clId="{25E265D9-1136-E64B-84B9-E73667C4DFAB}" dt="2020-09-18T17:19:44.200" v="10855" actId="20577"/>
          <ac:spMkLst>
            <pc:docMk/>
            <pc:sldMk cId="2484808012" sldId="391"/>
            <ac:spMk id="6" creationId="{EAEF673E-B8B9-384F-8A33-859DC883F332}"/>
          </ac:spMkLst>
        </pc:spChg>
        <pc:picChg chg="add mod">
          <ac:chgData name="Nane Kratzke" userId="971be13ff4ee5ef6" providerId="LiveId" clId="{25E265D9-1136-E64B-84B9-E73667C4DFAB}" dt="2020-09-17T15:03:48.448" v="10262" actId="1076"/>
          <ac:picMkLst>
            <pc:docMk/>
            <pc:sldMk cId="2484808012" sldId="391"/>
            <ac:picMk id="5" creationId="{450049C5-4F48-5444-9B64-28595CA90745}"/>
          </ac:picMkLst>
        </pc:picChg>
      </pc:sldChg>
      <pc:sldChg chg="addSp delSp modSp add mod">
        <pc:chgData name="Nane Kratzke" userId="971be13ff4ee5ef6" providerId="LiveId" clId="{25E265D9-1136-E64B-84B9-E73667C4DFAB}" dt="2020-09-17T15:16:37.030" v="10751" actId="1076"/>
        <pc:sldMkLst>
          <pc:docMk/>
          <pc:sldMk cId="2483948438" sldId="392"/>
        </pc:sldMkLst>
        <pc:spChg chg="mod">
          <ac:chgData name="Nane Kratzke" userId="971be13ff4ee5ef6" providerId="LiveId" clId="{25E265D9-1136-E64B-84B9-E73667C4DFAB}" dt="2020-09-17T14:49:20.665" v="10128" actId="20577"/>
          <ac:spMkLst>
            <pc:docMk/>
            <pc:sldMk cId="2483948438" sldId="392"/>
            <ac:spMk id="2" creationId="{7CA827A9-054D-7142-A7C5-3B3A1D85DA69}"/>
          </ac:spMkLst>
        </pc:spChg>
        <pc:spChg chg="mod">
          <ac:chgData name="Nane Kratzke" userId="971be13ff4ee5ef6" providerId="LiveId" clId="{25E265D9-1136-E64B-84B9-E73667C4DFAB}" dt="2020-09-17T14:49:23.564" v="10138" actId="20577"/>
          <ac:spMkLst>
            <pc:docMk/>
            <pc:sldMk cId="2483948438" sldId="392"/>
            <ac:spMk id="3" creationId="{B11388AB-5046-AD42-8A44-22E7385E7A76}"/>
          </ac:spMkLst>
        </pc:spChg>
        <pc:spChg chg="add mod">
          <ac:chgData name="Nane Kratzke" userId="971be13ff4ee5ef6" providerId="LiveId" clId="{25E265D9-1136-E64B-84B9-E73667C4DFAB}" dt="2020-09-17T15:15:48.002" v="10735" actId="1076"/>
          <ac:spMkLst>
            <pc:docMk/>
            <pc:sldMk cId="2483948438" sldId="392"/>
            <ac:spMk id="6" creationId="{8D23AB33-7E0A-CC44-8AD4-EE5021E4235B}"/>
          </ac:spMkLst>
        </pc:spChg>
        <pc:spChg chg="add mod">
          <ac:chgData name="Nane Kratzke" userId="971be13ff4ee5ef6" providerId="LiveId" clId="{25E265D9-1136-E64B-84B9-E73667C4DFAB}" dt="2020-09-17T15:13:15.749" v="10651" actId="207"/>
          <ac:spMkLst>
            <pc:docMk/>
            <pc:sldMk cId="2483948438" sldId="392"/>
            <ac:spMk id="7" creationId="{11B37B7F-152E-B449-A42B-BD276094BD37}"/>
          </ac:spMkLst>
        </pc:spChg>
        <pc:spChg chg="add mod">
          <ac:chgData name="Nane Kratzke" userId="971be13ff4ee5ef6" providerId="LiveId" clId="{25E265D9-1136-E64B-84B9-E73667C4DFAB}" dt="2020-09-17T15:13:15.749" v="10651" actId="207"/>
          <ac:spMkLst>
            <pc:docMk/>
            <pc:sldMk cId="2483948438" sldId="392"/>
            <ac:spMk id="8" creationId="{2AAA2242-BF8E-D54C-A06E-9BF25E08E075}"/>
          </ac:spMkLst>
        </pc:spChg>
        <pc:spChg chg="add mod">
          <ac:chgData name="Nane Kratzke" userId="971be13ff4ee5ef6" providerId="LiveId" clId="{25E265D9-1136-E64B-84B9-E73667C4DFAB}" dt="2020-09-17T15:13:15.749" v="10651" actId="207"/>
          <ac:spMkLst>
            <pc:docMk/>
            <pc:sldMk cId="2483948438" sldId="392"/>
            <ac:spMk id="9" creationId="{DCD53380-D1BF-244F-8F8A-40AFFB16B3A8}"/>
          </ac:spMkLst>
        </pc:spChg>
        <pc:spChg chg="add mod">
          <ac:chgData name="Nane Kratzke" userId="971be13ff4ee5ef6" providerId="LiveId" clId="{25E265D9-1136-E64B-84B9-E73667C4DFAB}" dt="2020-09-17T15:13:15.749" v="10651" actId="207"/>
          <ac:spMkLst>
            <pc:docMk/>
            <pc:sldMk cId="2483948438" sldId="392"/>
            <ac:spMk id="10" creationId="{8EAAA3EA-B17C-FB41-BC48-07FFC9811D25}"/>
          </ac:spMkLst>
        </pc:spChg>
        <pc:spChg chg="add mod">
          <ac:chgData name="Nane Kratzke" userId="971be13ff4ee5ef6" providerId="LiveId" clId="{25E265D9-1136-E64B-84B9-E73667C4DFAB}" dt="2020-09-17T15:13:15.749" v="10651" actId="207"/>
          <ac:spMkLst>
            <pc:docMk/>
            <pc:sldMk cId="2483948438" sldId="392"/>
            <ac:spMk id="11" creationId="{17AAAB7F-6159-2947-88B7-056888AF0B49}"/>
          </ac:spMkLst>
        </pc:spChg>
        <pc:spChg chg="add mod">
          <ac:chgData name="Nane Kratzke" userId="971be13ff4ee5ef6" providerId="LiveId" clId="{25E265D9-1136-E64B-84B9-E73667C4DFAB}" dt="2020-09-17T15:16:01.704" v="10738" actId="1076"/>
          <ac:spMkLst>
            <pc:docMk/>
            <pc:sldMk cId="2483948438" sldId="392"/>
            <ac:spMk id="38" creationId="{4F138159-AEA1-3241-B43E-542EB3EF29CC}"/>
          </ac:spMkLst>
        </pc:spChg>
        <pc:spChg chg="add mod">
          <ac:chgData name="Nane Kratzke" userId="971be13ff4ee5ef6" providerId="LiveId" clId="{25E265D9-1136-E64B-84B9-E73667C4DFAB}" dt="2020-09-17T15:14:16.888" v="10695" actId="1076"/>
          <ac:spMkLst>
            <pc:docMk/>
            <pc:sldMk cId="2483948438" sldId="392"/>
            <ac:spMk id="45" creationId="{7311BEF7-411E-ED4F-91A8-26EC5246849B}"/>
          </ac:spMkLst>
        </pc:spChg>
        <pc:spChg chg="add mod">
          <ac:chgData name="Nane Kratzke" userId="971be13ff4ee5ef6" providerId="LiveId" clId="{25E265D9-1136-E64B-84B9-E73667C4DFAB}" dt="2020-09-17T15:16:25.769" v="10747" actId="14100"/>
          <ac:spMkLst>
            <pc:docMk/>
            <pc:sldMk cId="2483948438" sldId="392"/>
            <ac:spMk id="46" creationId="{B5F011FF-F119-1644-A7C9-0DDD2F3C70AA}"/>
          </ac:spMkLst>
        </pc:spChg>
        <pc:spChg chg="add mod">
          <ac:chgData name="Nane Kratzke" userId="971be13ff4ee5ef6" providerId="LiveId" clId="{25E265D9-1136-E64B-84B9-E73667C4DFAB}" dt="2020-09-17T15:16:32.833" v="10750" actId="1076"/>
          <ac:spMkLst>
            <pc:docMk/>
            <pc:sldMk cId="2483948438" sldId="392"/>
            <ac:spMk id="47" creationId="{B89976C5-BF2D-2C4A-823E-046127576BFA}"/>
          </ac:spMkLst>
        </pc:spChg>
        <pc:grpChg chg="del mod">
          <ac:chgData name="Nane Kratzke" userId="971be13ff4ee5ef6" providerId="LiveId" clId="{25E265D9-1136-E64B-84B9-E73667C4DFAB}" dt="2020-09-17T15:11:52.053" v="10618"/>
          <ac:grpSpMkLst>
            <pc:docMk/>
            <pc:sldMk cId="2483948438" sldId="392"/>
            <ac:grpSpMk id="16" creationId="{FDAF3CD1-7530-5A48-BF45-638D0C84F8FE}"/>
          </ac:grpSpMkLst>
        </pc:grpChg>
        <pc:grpChg chg="del mod">
          <ac:chgData name="Nane Kratzke" userId="971be13ff4ee5ef6" providerId="LiveId" clId="{25E265D9-1136-E64B-84B9-E73667C4DFAB}" dt="2020-09-17T15:11:52.053" v="10618"/>
          <ac:grpSpMkLst>
            <pc:docMk/>
            <pc:sldMk cId="2483948438" sldId="392"/>
            <ac:grpSpMk id="21" creationId="{F0E20D23-76AE-F741-B68B-6A1044EF290C}"/>
          </ac:grpSpMkLst>
        </pc:grpChg>
        <pc:grpChg chg="del mod">
          <ac:chgData name="Nane Kratzke" userId="971be13ff4ee5ef6" providerId="LiveId" clId="{25E265D9-1136-E64B-84B9-E73667C4DFAB}" dt="2020-09-17T15:11:21.429" v="10612"/>
          <ac:grpSpMkLst>
            <pc:docMk/>
            <pc:sldMk cId="2483948438" sldId="392"/>
            <ac:grpSpMk id="26" creationId="{E7B85509-990C-374F-B88E-A4B36937D782}"/>
          </ac:grpSpMkLst>
        </pc:grpChg>
        <pc:grpChg chg="del mod">
          <ac:chgData name="Nane Kratzke" userId="971be13ff4ee5ef6" providerId="LiveId" clId="{25E265D9-1136-E64B-84B9-E73667C4DFAB}" dt="2020-09-17T15:11:23.647" v="10614"/>
          <ac:grpSpMkLst>
            <pc:docMk/>
            <pc:sldMk cId="2483948438" sldId="392"/>
            <ac:grpSpMk id="28" creationId="{9C51DD97-EE38-3C45-BAB8-2AE3758A3BC4}"/>
          </ac:grpSpMkLst>
        </pc:grpChg>
        <pc:grpChg chg="mod">
          <ac:chgData name="Nane Kratzke" userId="971be13ff4ee5ef6" providerId="LiveId" clId="{25E265D9-1136-E64B-84B9-E73667C4DFAB}" dt="2020-09-17T15:11:23.647" v="10614"/>
          <ac:grpSpMkLst>
            <pc:docMk/>
            <pc:sldMk cId="2483948438" sldId="392"/>
            <ac:grpSpMk id="30" creationId="{0BC0D47C-F18D-0742-8774-90119364E40A}"/>
          </ac:grpSpMkLst>
        </pc:grpChg>
        <pc:grpChg chg="del mod">
          <ac:chgData name="Nane Kratzke" userId="971be13ff4ee5ef6" providerId="LiveId" clId="{25E265D9-1136-E64B-84B9-E73667C4DFAB}" dt="2020-09-17T15:12:48.022" v="10646"/>
          <ac:grpSpMkLst>
            <pc:docMk/>
            <pc:sldMk cId="2483948438" sldId="392"/>
            <ac:grpSpMk id="34" creationId="{0463AE5C-9E04-F24A-B8BF-44969393DBA1}"/>
          </ac:grpSpMkLst>
        </pc:grpChg>
        <pc:grpChg chg="del mod">
          <ac:chgData name="Nane Kratzke" userId="971be13ff4ee5ef6" providerId="LiveId" clId="{25E265D9-1136-E64B-84B9-E73667C4DFAB}" dt="2020-09-17T15:12:52.837" v="10649"/>
          <ac:grpSpMkLst>
            <pc:docMk/>
            <pc:sldMk cId="2483948438" sldId="392"/>
            <ac:grpSpMk id="40" creationId="{90C8529C-D8D9-0842-8CD2-2C606C0A9690}"/>
          </ac:grpSpMkLst>
        </pc:grpChg>
        <pc:grpChg chg="del mod">
          <ac:chgData name="Nane Kratzke" userId="971be13ff4ee5ef6" providerId="LiveId" clId="{25E265D9-1136-E64B-84B9-E73667C4DFAB}" dt="2020-09-17T15:15:52.322" v="10736" actId="478"/>
          <ac:grpSpMkLst>
            <pc:docMk/>
            <pc:sldMk cId="2483948438" sldId="392"/>
            <ac:grpSpMk id="43" creationId="{5F7ACBF2-2EE2-AD4B-8260-8281A4259E90}"/>
          </ac:grpSpMkLst>
        </pc:grpChg>
        <pc:grpChg chg="mod">
          <ac:chgData name="Nane Kratzke" userId="971be13ff4ee5ef6" providerId="LiveId" clId="{25E265D9-1136-E64B-84B9-E73667C4DFAB}" dt="2020-09-17T15:15:01.153" v="10718"/>
          <ac:grpSpMkLst>
            <pc:docMk/>
            <pc:sldMk cId="2483948438" sldId="392"/>
            <ac:grpSpMk id="50" creationId="{39458716-3268-184B-A9BC-1A163A40F1CC}"/>
          </ac:grpSpMkLst>
        </pc:grpChg>
        <pc:grpChg chg="mod">
          <ac:chgData name="Nane Kratzke" userId="971be13ff4ee5ef6" providerId="LiveId" clId="{25E265D9-1136-E64B-84B9-E73667C4DFAB}" dt="2020-09-17T15:15:05.214" v="10721"/>
          <ac:grpSpMkLst>
            <pc:docMk/>
            <pc:sldMk cId="2483948438" sldId="392"/>
            <ac:grpSpMk id="53" creationId="{B5E97D29-D742-CF4F-90E4-DAFDAE4AD209}"/>
          </ac:grpSpMkLst>
        </pc:grpChg>
        <pc:grpChg chg="mod">
          <ac:chgData name="Nane Kratzke" userId="971be13ff4ee5ef6" providerId="LiveId" clId="{25E265D9-1136-E64B-84B9-E73667C4DFAB}" dt="2020-09-17T15:16:37.030" v="10751" actId="1076"/>
          <ac:grpSpMkLst>
            <pc:docMk/>
            <pc:sldMk cId="2483948438" sldId="392"/>
            <ac:grpSpMk id="56" creationId="{F6892DF3-E4E0-8C46-BF82-F669ACDD199C}"/>
          </ac:grpSpMkLst>
        </pc:grpChg>
        <pc:grpChg chg="mod">
          <ac:chgData name="Nane Kratzke" userId="971be13ff4ee5ef6" providerId="LiveId" clId="{25E265D9-1136-E64B-84B9-E73667C4DFAB}" dt="2020-09-17T15:16:11.345" v="10742"/>
          <ac:grpSpMkLst>
            <pc:docMk/>
            <pc:sldMk cId="2483948438" sldId="392"/>
            <ac:grpSpMk id="59" creationId="{AF77D846-DCEA-8C41-AF81-1B368D735ECB}"/>
          </ac:grpSpMkLst>
        </pc:grpChg>
        <pc:picChg chg="add mod modCrop">
          <ac:chgData name="Nane Kratzke" userId="971be13ff4ee5ef6" providerId="LiveId" clId="{25E265D9-1136-E64B-84B9-E73667C4DFAB}" dt="2020-09-17T14:50:10.342" v="10143" actId="14861"/>
          <ac:picMkLst>
            <pc:docMk/>
            <pc:sldMk cId="2483948438" sldId="392"/>
            <ac:picMk id="5" creationId="{055B997A-DEB0-1C4C-B1D9-9CD3F680963E}"/>
          </ac:picMkLst>
        </pc:picChg>
        <pc:inkChg chg="add del">
          <ac:chgData name="Nane Kratzke" userId="971be13ff4ee5ef6" providerId="LiveId" clId="{25E265D9-1136-E64B-84B9-E73667C4DFAB}" dt="2020-09-17T15:15:24.890" v="10725" actId="478"/>
          <ac:inkMkLst>
            <pc:docMk/>
            <pc:sldMk cId="2483948438" sldId="392"/>
            <ac:inkMk id="12" creationId="{476AD489-2F1E-7448-A5F3-45B018393DCE}"/>
          </ac:inkMkLst>
        </pc:inkChg>
        <pc:inkChg chg="add mod">
          <ac:chgData name="Nane Kratzke" userId="971be13ff4ee5ef6" providerId="LiveId" clId="{25E265D9-1136-E64B-84B9-E73667C4DFAB}" dt="2020-09-17T15:12:48.022" v="10646"/>
          <ac:inkMkLst>
            <pc:docMk/>
            <pc:sldMk cId="2483948438" sldId="392"/>
            <ac:inkMk id="13" creationId="{EA5746D0-E390-3B4D-A711-29840D15A946}"/>
          </ac:inkMkLst>
        </pc:inkChg>
        <pc:inkChg chg="add mod">
          <ac:chgData name="Nane Kratzke" userId="971be13ff4ee5ef6" providerId="LiveId" clId="{25E265D9-1136-E64B-84B9-E73667C4DFAB}" dt="2020-09-17T15:12:48.022" v="10646"/>
          <ac:inkMkLst>
            <pc:docMk/>
            <pc:sldMk cId="2483948438" sldId="392"/>
            <ac:inkMk id="14" creationId="{ADD2986C-1E11-C142-93FA-545EFD2104A3}"/>
          </ac:inkMkLst>
        </pc:inkChg>
        <pc:inkChg chg="add mod">
          <ac:chgData name="Nane Kratzke" userId="971be13ff4ee5ef6" providerId="LiveId" clId="{25E265D9-1136-E64B-84B9-E73667C4DFAB}" dt="2020-09-17T15:12:48.022" v="10646"/>
          <ac:inkMkLst>
            <pc:docMk/>
            <pc:sldMk cId="2483948438" sldId="392"/>
            <ac:inkMk id="15" creationId="{5DC70A28-4D2A-FB4F-B277-EA3D7398A517}"/>
          </ac:inkMkLst>
        </pc:inkChg>
        <pc:inkChg chg="add">
          <ac:chgData name="Nane Kratzke" userId="971be13ff4ee5ef6" providerId="LiveId" clId="{25E265D9-1136-E64B-84B9-E73667C4DFAB}" dt="2020-09-17T15:10:58.143" v="10600" actId="9405"/>
          <ac:inkMkLst>
            <pc:docMk/>
            <pc:sldMk cId="2483948438" sldId="392"/>
            <ac:inkMk id="17" creationId="{7337F253-B5E9-A24B-8D8F-50A4AF1D389A}"/>
          </ac:inkMkLst>
        </pc:inkChg>
        <pc:inkChg chg="add mod">
          <ac:chgData name="Nane Kratzke" userId="971be13ff4ee5ef6" providerId="LiveId" clId="{25E265D9-1136-E64B-84B9-E73667C4DFAB}" dt="2020-09-17T15:12:52.837" v="10649"/>
          <ac:inkMkLst>
            <pc:docMk/>
            <pc:sldMk cId="2483948438" sldId="392"/>
            <ac:inkMk id="18" creationId="{4E847C0E-5687-FD45-BE2E-F4F49867B445}"/>
          </ac:inkMkLst>
        </pc:inkChg>
        <pc:inkChg chg="add mod">
          <ac:chgData name="Nane Kratzke" userId="971be13ff4ee5ef6" providerId="LiveId" clId="{25E265D9-1136-E64B-84B9-E73667C4DFAB}" dt="2020-09-17T15:12:52.837" v="10649"/>
          <ac:inkMkLst>
            <pc:docMk/>
            <pc:sldMk cId="2483948438" sldId="392"/>
            <ac:inkMk id="19" creationId="{A1F85912-FE96-C341-BCF3-996DED10E061}"/>
          </ac:inkMkLst>
        </pc:inkChg>
        <pc:inkChg chg="add mod">
          <ac:chgData name="Nane Kratzke" userId="971be13ff4ee5ef6" providerId="LiveId" clId="{25E265D9-1136-E64B-84B9-E73667C4DFAB}" dt="2020-09-17T15:12:48.022" v="10646"/>
          <ac:inkMkLst>
            <pc:docMk/>
            <pc:sldMk cId="2483948438" sldId="392"/>
            <ac:inkMk id="20" creationId="{B501A486-BD74-3A4A-90F3-7608E936B350}"/>
          </ac:inkMkLst>
        </pc:inkChg>
        <pc:inkChg chg="add del">
          <ac:chgData name="Nane Kratzke" userId="971be13ff4ee5ef6" providerId="LiveId" clId="{25E265D9-1136-E64B-84B9-E73667C4DFAB}" dt="2020-09-17T15:11:09.870" v="10606" actId="9405"/>
          <ac:inkMkLst>
            <pc:docMk/>
            <pc:sldMk cId="2483948438" sldId="392"/>
            <ac:inkMk id="22" creationId="{5125C48E-6D00-0F4D-8407-29DC87339180}"/>
          </ac:inkMkLst>
        </pc:inkChg>
        <pc:inkChg chg="add">
          <ac:chgData name="Nane Kratzke" userId="971be13ff4ee5ef6" providerId="LiveId" clId="{25E265D9-1136-E64B-84B9-E73667C4DFAB}" dt="2020-09-17T15:11:12.330" v="10607" actId="9405"/>
          <ac:inkMkLst>
            <pc:docMk/>
            <pc:sldMk cId="2483948438" sldId="392"/>
            <ac:inkMk id="23" creationId="{D99F2B22-A2E3-D043-9241-BD59EAEB4138}"/>
          </ac:inkMkLst>
        </pc:inkChg>
        <pc:inkChg chg="add mod">
          <ac:chgData name="Nane Kratzke" userId="971be13ff4ee5ef6" providerId="LiveId" clId="{25E265D9-1136-E64B-84B9-E73667C4DFAB}" dt="2020-09-17T15:11:23.647" v="10614"/>
          <ac:inkMkLst>
            <pc:docMk/>
            <pc:sldMk cId="2483948438" sldId="392"/>
            <ac:inkMk id="24" creationId="{B82593EE-088A-9E46-AAFC-1E8767F1296E}"/>
          </ac:inkMkLst>
        </pc:inkChg>
        <pc:inkChg chg="add mod">
          <ac:chgData name="Nane Kratzke" userId="971be13ff4ee5ef6" providerId="LiveId" clId="{25E265D9-1136-E64B-84B9-E73667C4DFAB}" dt="2020-09-17T15:11:23.647" v="10614"/>
          <ac:inkMkLst>
            <pc:docMk/>
            <pc:sldMk cId="2483948438" sldId="392"/>
            <ac:inkMk id="25" creationId="{A29BA9BD-1D93-764F-B0CD-3CE6AA5A4D78}"/>
          </ac:inkMkLst>
        </pc:inkChg>
        <pc:inkChg chg="add mod">
          <ac:chgData name="Nane Kratzke" userId="971be13ff4ee5ef6" providerId="LiveId" clId="{25E265D9-1136-E64B-84B9-E73667C4DFAB}" dt="2020-09-17T15:11:23.647" v="10614"/>
          <ac:inkMkLst>
            <pc:docMk/>
            <pc:sldMk cId="2483948438" sldId="392"/>
            <ac:inkMk id="27" creationId="{E5BFDBF0-11F3-6E4C-B66F-646C0F8A4CC7}"/>
          </ac:inkMkLst>
        </pc:inkChg>
        <pc:inkChg chg="add mod">
          <ac:chgData name="Nane Kratzke" userId="971be13ff4ee5ef6" providerId="LiveId" clId="{25E265D9-1136-E64B-84B9-E73667C4DFAB}" dt="2020-09-17T15:11:23.647" v="10614"/>
          <ac:inkMkLst>
            <pc:docMk/>
            <pc:sldMk cId="2483948438" sldId="392"/>
            <ac:inkMk id="29" creationId="{A32FBFDA-D851-3A4D-B070-F63ABC882AB9}"/>
          </ac:inkMkLst>
        </pc:inkChg>
        <pc:inkChg chg="add">
          <ac:chgData name="Nane Kratzke" userId="971be13ff4ee5ef6" providerId="LiveId" clId="{25E265D9-1136-E64B-84B9-E73667C4DFAB}" dt="2020-09-17T15:11:48.678" v="10615" actId="9405"/>
          <ac:inkMkLst>
            <pc:docMk/>
            <pc:sldMk cId="2483948438" sldId="392"/>
            <ac:inkMk id="31" creationId="{63A78E8C-8455-064E-8BB1-5C9DA745E18C}"/>
          </ac:inkMkLst>
        </pc:inkChg>
        <pc:inkChg chg="add mod">
          <ac:chgData name="Nane Kratzke" userId="971be13ff4ee5ef6" providerId="LiveId" clId="{25E265D9-1136-E64B-84B9-E73667C4DFAB}" dt="2020-09-17T15:12:48.022" v="10646"/>
          <ac:inkMkLst>
            <pc:docMk/>
            <pc:sldMk cId="2483948438" sldId="392"/>
            <ac:inkMk id="32" creationId="{0192D3E5-36CF-D749-A8B4-A961EC0B319A}"/>
          </ac:inkMkLst>
        </pc:inkChg>
        <pc:inkChg chg="add mod">
          <ac:chgData name="Nane Kratzke" userId="971be13ff4ee5ef6" providerId="LiveId" clId="{25E265D9-1136-E64B-84B9-E73667C4DFAB}" dt="2020-09-17T15:12:48.022" v="10646"/>
          <ac:inkMkLst>
            <pc:docMk/>
            <pc:sldMk cId="2483948438" sldId="392"/>
            <ac:inkMk id="33" creationId="{67DD33CC-71B9-5A4F-AD21-41F28294C898}"/>
          </ac:inkMkLst>
        </pc:inkChg>
        <pc:inkChg chg="add">
          <ac:chgData name="Nane Kratzke" userId="971be13ff4ee5ef6" providerId="LiveId" clId="{25E265D9-1136-E64B-84B9-E73667C4DFAB}" dt="2020-09-17T15:11:54.236" v="10619" actId="9405"/>
          <ac:inkMkLst>
            <pc:docMk/>
            <pc:sldMk cId="2483948438" sldId="392"/>
            <ac:inkMk id="35" creationId="{D28C26F9-39FC-9243-A38F-28C41FDB7277}"/>
          </ac:inkMkLst>
        </pc:inkChg>
        <pc:inkChg chg="add">
          <ac:chgData name="Nane Kratzke" userId="971be13ff4ee5ef6" providerId="LiveId" clId="{25E265D9-1136-E64B-84B9-E73667C4DFAB}" dt="2020-09-17T15:11:56.058" v="10620" actId="9405"/>
          <ac:inkMkLst>
            <pc:docMk/>
            <pc:sldMk cId="2483948438" sldId="392"/>
            <ac:inkMk id="36" creationId="{C9C30FB1-B75E-8447-9B0D-E17A5DD0EB08}"/>
          </ac:inkMkLst>
        </pc:inkChg>
        <pc:inkChg chg="add">
          <ac:chgData name="Nane Kratzke" userId="971be13ff4ee5ef6" providerId="LiveId" clId="{25E265D9-1136-E64B-84B9-E73667C4DFAB}" dt="2020-09-17T15:11:57.780" v="10621" actId="9405"/>
          <ac:inkMkLst>
            <pc:docMk/>
            <pc:sldMk cId="2483948438" sldId="392"/>
            <ac:inkMk id="37" creationId="{9AE0824F-A51C-5A49-B78A-5608104688EF}"/>
          </ac:inkMkLst>
        </pc:inkChg>
        <pc:inkChg chg="add del mod">
          <ac:chgData name="Nane Kratzke" userId="971be13ff4ee5ef6" providerId="LiveId" clId="{25E265D9-1136-E64B-84B9-E73667C4DFAB}" dt="2020-09-17T15:15:55.171" v="10737" actId="478"/>
          <ac:inkMkLst>
            <pc:docMk/>
            <pc:sldMk cId="2483948438" sldId="392"/>
            <ac:inkMk id="39" creationId="{EF37BE37-BBAA-0843-9899-9E9639FE0098}"/>
          </ac:inkMkLst>
        </pc:inkChg>
        <pc:inkChg chg="add mod">
          <ac:chgData name="Nane Kratzke" userId="971be13ff4ee5ef6" providerId="LiveId" clId="{25E265D9-1136-E64B-84B9-E73667C4DFAB}" dt="2020-09-17T15:12:52.837" v="10649"/>
          <ac:inkMkLst>
            <pc:docMk/>
            <pc:sldMk cId="2483948438" sldId="392"/>
            <ac:inkMk id="41" creationId="{25885750-687F-044C-B57E-05E8AF58ED72}"/>
          </ac:inkMkLst>
        </pc:inkChg>
        <pc:inkChg chg="add mod">
          <ac:chgData name="Nane Kratzke" userId="971be13ff4ee5ef6" providerId="LiveId" clId="{25E265D9-1136-E64B-84B9-E73667C4DFAB}" dt="2020-09-17T15:12:52.837" v="10649"/>
          <ac:inkMkLst>
            <pc:docMk/>
            <pc:sldMk cId="2483948438" sldId="392"/>
            <ac:inkMk id="42" creationId="{F500AC0E-451D-1E43-A948-929FB90902CD}"/>
          </ac:inkMkLst>
        </pc:inkChg>
        <pc:inkChg chg="add del">
          <ac:chgData name="Nane Kratzke" userId="971be13ff4ee5ef6" providerId="LiveId" clId="{25E265D9-1136-E64B-84B9-E73667C4DFAB}" dt="2020-09-17T15:16:03.336" v="10739" actId="478"/>
          <ac:inkMkLst>
            <pc:docMk/>
            <pc:sldMk cId="2483948438" sldId="392"/>
            <ac:inkMk id="44" creationId="{115C8A88-FB6C-FC45-88D7-5DDD34E3BE59}"/>
          </ac:inkMkLst>
        </pc:inkChg>
        <pc:inkChg chg="add mod">
          <ac:chgData name="Nane Kratzke" userId="971be13ff4ee5ef6" providerId="LiveId" clId="{25E265D9-1136-E64B-84B9-E73667C4DFAB}" dt="2020-09-17T15:15:01.153" v="10718"/>
          <ac:inkMkLst>
            <pc:docMk/>
            <pc:sldMk cId="2483948438" sldId="392"/>
            <ac:inkMk id="48" creationId="{096690C5-A85B-7240-B8E6-533609B5F003}"/>
          </ac:inkMkLst>
        </pc:inkChg>
        <pc:inkChg chg="add mod">
          <ac:chgData name="Nane Kratzke" userId="971be13ff4ee5ef6" providerId="LiveId" clId="{25E265D9-1136-E64B-84B9-E73667C4DFAB}" dt="2020-09-17T15:15:01.153" v="10718"/>
          <ac:inkMkLst>
            <pc:docMk/>
            <pc:sldMk cId="2483948438" sldId="392"/>
            <ac:inkMk id="49" creationId="{8D76F787-578D-2E46-AE59-49EE5C8D9696}"/>
          </ac:inkMkLst>
        </pc:inkChg>
        <pc:inkChg chg="add mod">
          <ac:chgData name="Nane Kratzke" userId="971be13ff4ee5ef6" providerId="LiveId" clId="{25E265D9-1136-E64B-84B9-E73667C4DFAB}" dt="2020-09-17T15:15:05.214" v="10721"/>
          <ac:inkMkLst>
            <pc:docMk/>
            <pc:sldMk cId="2483948438" sldId="392"/>
            <ac:inkMk id="51" creationId="{8759D7E3-DE66-144D-B1F0-550E394D69BA}"/>
          </ac:inkMkLst>
        </pc:inkChg>
        <pc:inkChg chg="add mod">
          <ac:chgData name="Nane Kratzke" userId="971be13ff4ee5ef6" providerId="LiveId" clId="{25E265D9-1136-E64B-84B9-E73667C4DFAB}" dt="2020-09-17T15:15:05.214" v="10721"/>
          <ac:inkMkLst>
            <pc:docMk/>
            <pc:sldMk cId="2483948438" sldId="392"/>
            <ac:inkMk id="52" creationId="{A70E6BEF-2454-9448-A92C-AA3425FEA025}"/>
          </ac:inkMkLst>
        </pc:inkChg>
        <pc:inkChg chg="add mod">
          <ac:chgData name="Nane Kratzke" userId="971be13ff4ee5ef6" providerId="LiveId" clId="{25E265D9-1136-E64B-84B9-E73667C4DFAB}" dt="2020-09-17T15:15:09.006" v="10724"/>
          <ac:inkMkLst>
            <pc:docMk/>
            <pc:sldMk cId="2483948438" sldId="392"/>
            <ac:inkMk id="54" creationId="{86885F0A-5AEC-FD4F-BCA2-37C7D89708AF}"/>
          </ac:inkMkLst>
        </pc:inkChg>
        <pc:inkChg chg="add mod">
          <ac:chgData name="Nane Kratzke" userId="971be13ff4ee5ef6" providerId="LiveId" clId="{25E265D9-1136-E64B-84B9-E73667C4DFAB}" dt="2020-09-17T15:15:09.006" v="10724"/>
          <ac:inkMkLst>
            <pc:docMk/>
            <pc:sldMk cId="2483948438" sldId="392"/>
            <ac:inkMk id="55" creationId="{AB26AD3B-30FC-8C4D-88C4-E61D49BCC84D}"/>
          </ac:inkMkLst>
        </pc:inkChg>
        <pc:inkChg chg="add mod">
          <ac:chgData name="Nane Kratzke" userId="971be13ff4ee5ef6" providerId="LiveId" clId="{25E265D9-1136-E64B-84B9-E73667C4DFAB}" dt="2020-09-17T15:16:11.345" v="10742"/>
          <ac:inkMkLst>
            <pc:docMk/>
            <pc:sldMk cId="2483948438" sldId="392"/>
            <ac:inkMk id="57" creationId="{6C348FF9-1785-5343-931E-30CF899BB663}"/>
          </ac:inkMkLst>
        </pc:inkChg>
        <pc:inkChg chg="add mod">
          <ac:chgData name="Nane Kratzke" userId="971be13ff4ee5ef6" providerId="LiveId" clId="{25E265D9-1136-E64B-84B9-E73667C4DFAB}" dt="2020-09-17T15:16:11.345" v="10742"/>
          <ac:inkMkLst>
            <pc:docMk/>
            <pc:sldMk cId="2483948438" sldId="392"/>
            <ac:inkMk id="58" creationId="{33AE4606-ED77-6846-85AA-C9AB4BE98C97}"/>
          </ac:inkMkLst>
        </pc:inkChg>
      </pc:sldChg>
      <pc:sldChg chg="addSp modSp add mod">
        <pc:chgData name="Nane Kratzke" userId="971be13ff4ee5ef6" providerId="LiveId" clId="{25E265D9-1136-E64B-84B9-E73667C4DFAB}" dt="2020-09-17T17:33:02.112" v="10790" actId="20577"/>
        <pc:sldMkLst>
          <pc:docMk/>
          <pc:sldMk cId="2664210598" sldId="393"/>
        </pc:sldMkLst>
        <pc:spChg chg="mod">
          <ac:chgData name="Nane Kratzke" userId="971be13ff4ee5ef6" providerId="LiveId" clId="{25E265D9-1136-E64B-84B9-E73667C4DFAB}" dt="2020-09-17T17:31:53.172" v="10777" actId="20577"/>
          <ac:spMkLst>
            <pc:docMk/>
            <pc:sldMk cId="2664210598" sldId="393"/>
            <ac:spMk id="2" creationId="{A382D01D-57F3-214E-B9DA-E61764CB3B1F}"/>
          </ac:spMkLst>
        </pc:spChg>
        <pc:spChg chg="mod">
          <ac:chgData name="Nane Kratzke" userId="971be13ff4ee5ef6" providerId="LiveId" clId="{25E265D9-1136-E64B-84B9-E73667C4DFAB}" dt="2020-09-17T17:33:02.112" v="10790" actId="20577"/>
          <ac:spMkLst>
            <pc:docMk/>
            <pc:sldMk cId="2664210598" sldId="393"/>
            <ac:spMk id="3" creationId="{3F4963E8-8F5A-D147-B383-1DFF11393F6B}"/>
          </ac:spMkLst>
        </pc:spChg>
        <pc:picChg chg="add mod">
          <ac:chgData name="Nane Kratzke" userId="971be13ff4ee5ef6" providerId="LiveId" clId="{25E265D9-1136-E64B-84B9-E73667C4DFAB}" dt="2020-09-17T17:32:56.283" v="10788" actId="14861"/>
          <ac:picMkLst>
            <pc:docMk/>
            <pc:sldMk cId="2664210598" sldId="393"/>
            <ac:picMk id="5" creationId="{4226387D-B197-F148-B0E8-AF184C1C6A53}"/>
          </ac:picMkLst>
        </pc:picChg>
        <pc:picChg chg="add mod">
          <ac:chgData name="Nane Kratzke" userId="971be13ff4ee5ef6" providerId="LiveId" clId="{25E265D9-1136-E64B-84B9-E73667C4DFAB}" dt="2020-09-17T17:32:27.784" v="10783" actId="1076"/>
          <ac:picMkLst>
            <pc:docMk/>
            <pc:sldMk cId="2664210598" sldId="393"/>
            <ac:picMk id="9218" creationId="{BB0A5737-E26A-774E-9850-812C8FABB477}"/>
          </ac:picMkLst>
        </pc:picChg>
      </pc:sldChg>
      <pc:sldChg chg="add">
        <pc:chgData name="Nane Kratzke" userId="971be13ff4ee5ef6" providerId="LiveId" clId="{25E265D9-1136-E64B-84B9-E73667C4DFAB}" dt="2020-09-18T17:19:24.215" v="10808"/>
        <pc:sldMkLst>
          <pc:docMk/>
          <pc:sldMk cId="3998455780" sldId="394"/>
        </pc:sldMkLst>
      </pc:sldChg>
      <pc:sldChg chg="add">
        <pc:chgData name="Nane Kratzke" userId="971be13ff4ee5ef6" providerId="LiveId" clId="{25E265D9-1136-E64B-84B9-E73667C4DFAB}" dt="2020-09-18T17:19:24.215" v="10808"/>
        <pc:sldMkLst>
          <pc:docMk/>
          <pc:sldMk cId="1919294937" sldId="395"/>
        </pc:sldMkLst>
      </pc:sldChg>
      <pc:sldChg chg="add">
        <pc:chgData name="Nane Kratzke" userId="971be13ff4ee5ef6" providerId="LiveId" clId="{25E265D9-1136-E64B-84B9-E73667C4DFAB}" dt="2020-09-18T17:19:24.215" v="10808"/>
        <pc:sldMkLst>
          <pc:docMk/>
          <pc:sldMk cId="3819730600" sldId="396"/>
        </pc:sldMkLst>
      </pc:sldChg>
      <pc:sldChg chg="add">
        <pc:chgData name="Nane Kratzke" userId="971be13ff4ee5ef6" providerId="LiveId" clId="{25E265D9-1136-E64B-84B9-E73667C4DFAB}" dt="2020-09-18T17:19:24.215" v="10808"/>
        <pc:sldMkLst>
          <pc:docMk/>
          <pc:sldMk cId="697572595" sldId="397"/>
        </pc:sldMkLst>
      </pc:sldChg>
      <pc:sldChg chg="add">
        <pc:chgData name="Nane Kratzke" userId="971be13ff4ee5ef6" providerId="LiveId" clId="{25E265D9-1136-E64B-84B9-E73667C4DFAB}" dt="2020-09-18T17:19:24.215" v="10808"/>
        <pc:sldMkLst>
          <pc:docMk/>
          <pc:sldMk cId="1731001463" sldId="398"/>
        </pc:sldMkLst>
      </pc:sldChg>
    </pc:docChg>
  </pc:docChgLst>
  <pc:docChgLst>
    <pc:chgData name="Nane Kratzke" userId="971be13ff4ee5ef6" providerId="LiveId" clId="{99C3B895-3D89-094E-8D8D-5328E68DA2DF}"/>
    <pc:docChg chg="undo custSel addSld delSld modSld sldOrd">
      <pc:chgData name="Nane Kratzke" userId="971be13ff4ee5ef6" providerId="LiveId" clId="{99C3B895-3D89-094E-8D8D-5328E68DA2DF}" dt="2020-09-21T11:36:00.868" v="6255" actId="207"/>
      <pc:docMkLst>
        <pc:docMk/>
      </pc:docMkLst>
      <pc:sldChg chg="addSp delSp modSp mod">
        <pc:chgData name="Nane Kratzke" userId="971be13ff4ee5ef6" providerId="LiveId" clId="{99C3B895-3D89-094E-8D8D-5328E68DA2DF}" dt="2020-09-21T11:36:00.868" v="6255" actId="207"/>
        <pc:sldMkLst>
          <pc:docMk/>
          <pc:sldMk cId="704272100" sldId="323"/>
        </pc:sldMkLst>
        <pc:spChg chg="add mod">
          <ac:chgData name="Nane Kratzke" userId="971be13ff4ee5ef6" providerId="LiveId" clId="{99C3B895-3D89-094E-8D8D-5328E68DA2DF}" dt="2020-09-21T11:35:35.071" v="6251" actId="207"/>
          <ac:spMkLst>
            <pc:docMk/>
            <pc:sldMk cId="704272100" sldId="323"/>
            <ac:spMk id="6" creationId="{B2FFA29F-8624-FF49-B909-50A409457B33}"/>
          </ac:spMkLst>
        </pc:spChg>
        <pc:spChg chg="add mod">
          <ac:chgData name="Nane Kratzke" userId="971be13ff4ee5ef6" providerId="LiveId" clId="{99C3B895-3D89-094E-8D8D-5328E68DA2DF}" dt="2020-09-21T11:28:07.553" v="6248" actId="1076"/>
          <ac:spMkLst>
            <pc:docMk/>
            <pc:sldMk cId="704272100" sldId="323"/>
            <ac:spMk id="7" creationId="{2573F0DD-86C7-194B-BB00-916C460CF449}"/>
          </ac:spMkLst>
        </pc:spChg>
        <pc:spChg chg="mod">
          <ac:chgData name="Nane Kratzke" userId="971be13ff4ee5ef6" providerId="LiveId" clId="{99C3B895-3D89-094E-8D8D-5328E68DA2DF}" dt="2020-09-21T06:24:37.084" v="21" actId="20577"/>
          <ac:spMkLst>
            <pc:docMk/>
            <pc:sldMk cId="704272100" sldId="323"/>
            <ac:spMk id="8" creationId="{0C508602-457E-2C4E-A9AC-85A3D0BD58E5}"/>
          </ac:spMkLst>
        </pc:spChg>
        <pc:spChg chg="add mod">
          <ac:chgData name="Nane Kratzke" userId="971be13ff4ee5ef6" providerId="LiveId" clId="{99C3B895-3D89-094E-8D8D-5328E68DA2DF}" dt="2020-09-21T11:28:07.553" v="6248" actId="1076"/>
          <ac:spMkLst>
            <pc:docMk/>
            <pc:sldMk cId="704272100" sldId="323"/>
            <ac:spMk id="9" creationId="{00115806-6A32-F54E-9BC4-E5EE59629008}"/>
          </ac:spMkLst>
        </pc:spChg>
        <pc:spChg chg="add mod">
          <ac:chgData name="Nane Kratzke" userId="971be13ff4ee5ef6" providerId="LiveId" clId="{99C3B895-3D89-094E-8D8D-5328E68DA2DF}" dt="2020-09-21T11:28:07.553" v="6248" actId="1076"/>
          <ac:spMkLst>
            <pc:docMk/>
            <pc:sldMk cId="704272100" sldId="323"/>
            <ac:spMk id="10" creationId="{8AE1F451-539F-1A4F-AC27-063749464136}"/>
          </ac:spMkLst>
        </pc:spChg>
        <pc:spChg chg="add mod">
          <ac:chgData name="Nane Kratzke" userId="971be13ff4ee5ef6" providerId="LiveId" clId="{99C3B895-3D89-094E-8D8D-5328E68DA2DF}" dt="2020-09-21T11:35:35.071" v="6251" actId="207"/>
          <ac:spMkLst>
            <pc:docMk/>
            <pc:sldMk cId="704272100" sldId="323"/>
            <ac:spMk id="11" creationId="{EF7CB2A2-8DEF-4342-BDE5-612E783EBFF2}"/>
          </ac:spMkLst>
        </pc:spChg>
        <pc:spChg chg="add mod">
          <ac:chgData name="Nane Kratzke" userId="971be13ff4ee5ef6" providerId="LiveId" clId="{99C3B895-3D89-094E-8D8D-5328E68DA2DF}" dt="2020-09-21T11:35:55.796" v="6253" actId="208"/>
          <ac:spMkLst>
            <pc:docMk/>
            <pc:sldMk cId="704272100" sldId="323"/>
            <ac:spMk id="12" creationId="{DCE87366-1AB4-E345-8C23-A5974F2B8036}"/>
          </ac:spMkLst>
        </pc:spChg>
        <pc:spChg chg="add mod">
          <ac:chgData name="Nane Kratzke" userId="971be13ff4ee5ef6" providerId="LiveId" clId="{99C3B895-3D89-094E-8D8D-5328E68DA2DF}" dt="2020-09-21T11:28:07.553" v="6248" actId="1076"/>
          <ac:spMkLst>
            <pc:docMk/>
            <pc:sldMk cId="704272100" sldId="323"/>
            <ac:spMk id="18" creationId="{74BF62C8-01BB-354F-81AE-D94610B8B132}"/>
          </ac:spMkLst>
        </pc:spChg>
        <pc:spChg chg="add mod">
          <ac:chgData name="Nane Kratzke" userId="971be13ff4ee5ef6" providerId="LiveId" clId="{99C3B895-3D89-094E-8D8D-5328E68DA2DF}" dt="2020-09-21T11:28:07.553" v="6248" actId="1076"/>
          <ac:spMkLst>
            <pc:docMk/>
            <pc:sldMk cId="704272100" sldId="323"/>
            <ac:spMk id="19" creationId="{9FCD17D6-8DFD-AC4D-802C-24291272A02A}"/>
          </ac:spMkLst>
        </pc:spChg>
        <pc:spChg chg="add mod">
          <ac:chgData name="Nane Kratzke" userId="971be13ff4ee5ef6" providerId="LiveId" clId="{99C3B895-3D89-094E-8D8D-5328E68DA2DF}" dt="2020-09-21T11:28:07.553" v="6248" actId="1076"/>
          <ac:spMkLst>
            <pc:docMk/>
            <pc:sldMk cId="704272100" sldId="323"/>
            <ac:spMk id="20" creationId="{FA44ADB4-C0C1-0344-AFAA-2667CC2580AF}"/>
          </ac:spMkLst>
        </pc:spChg>
        <pc:spChg chg="add mod">
          <ac:chgData name="Nane Kratzke" userId="971be13ff4ee5ef6" providerId="LiveId" clId="{99C3B895-3D89-094E-8D8D-5328E68DA2DF}" dt="2020-09-21T11:28:07.553" v="6248" actId="1076"/>
          <ac:spMkLst>
            <pc:docMk/>
            <pc:sldMk cId="704272100" sldId="323"/>
            <ac:spMk id="21" creationId="{7F42BBF5-3C44-C047-B360-7239ACDC5FDD}"/>
          </ac:spMkLst>
        </pc:spChg>
        <pc:spChg chg="add mod">
          <ac:chgData name="Nane Kratzke" userId="971be13ff4ee5ef6" providerId="LiveId" clId="{99C3B895-3D89-094E-8D8D-5328E68DA2DF}" dt="2020-09-21T11:36:00.868" v="6255" actId="207"/>
          <ac:spMkLst>
            <pc:docMk/>
            <pc:sldMk cId="704272100" sldId="323"/>
            <ac:spMk id="22" creationId="{854D227D-82E5-E34D-9A80-FDA2C24305B8}"/>
          </ac:spMkLst>
        </pc:spChg>
        <pc:picChg chg="del">
          <ac:chgData name="Nane Kratzke" userId="971be13ff4ee5ef6" providerId="LiveId" clId="{99C3B895-3D89-094E-8D8D-5328E68DA2DF}" dt="2020-09-21T11:27:55.781" v="6246" actId="478"/>
          <ac:picMkLst>
            <pc:docMk/>
            <pc:sldMk cId="704272100" sldId="323"/>
            <ac:picMk id="5" creationId="{E1566EE4-E109-0B45-9CB8-357BF0DC03CD}"/>
          </ac:picMkLst>
        </pc:picChg>
        <pc:cxnChg chg="add mod">
          <ac:chgData name="Nane Kratzke" userId="971be13ff4ee5ef6" providerId="LiveId" clId="{99C3B895-3D89-094E-8D8D-5328E68DA2DF}" dt="2020-09-21T11:28:07.553" v="6248" actId="1076"/>
          <ac:cxnSpMkLst>
            <pc:docMk/>
            <pc:sldMk cId="704272100" sldId="323"/>
            <ac:cxnSpMk id="13" creationId="{F3C37285-1A19-794C-8268-3568881D9039}"/>
          </ac:cxnSpMkLst>
        </pc:cxnChg>
        <pc:cxnChg chg="add mod">
          <ac:chgData name="Nane Kratzke" userId="971be13ff4ee5ef6" providerId="LiveId" clId="{99C3B895-3D89-094E-8D8D-5328E68DA2DF}" dt="2020-09-21T11:28:07.553" v="6248" actId="1076"/>
          <ac:cxnSpMkLst>
            <pc:docMk/>
            <pc:sldMk cId="704272100" sldId="323"/>
            <ac:cxnSpMk id="14" creationId="{468D2ABF-9282-0142-865F-C3A8C968E076}"/>
          </ac:cxnSpMkLst>
        </pc:cxnChg>
        <pc:cxnChg chg="add mod">
          <ac:chgData name="Nane Kratzke" userId="971be13ff4ee5ef6" providerId="LiveId" clId="{99C3B895-3D89-094E-8D8D-5328E68DA2DF}" dt="2020-09-21T11:28:07.553" v="6248" actId="1076"/>
          <ac:cxnSpMkLst>
            <pc:docMk/>
            <pc:sldMk cId="704272100" sldId="323"/>
            <ac:cxnSpMk id="15" creationId="{3298D7B8-E3ED-CA4E-BC12-F31964FDE137}"/>
          </ac:cxnSpMkLst>
        </pc:cxnChg>
        <pc:cxnChg chg="add mod">
          <ac:chgData name="Nane Kratzke" userId="971be13ff4ee5ef6" providerId="LiveId" clId="{99C3B895-3D89-094E-8D8D-5328E68DA2DF}" dt="2020-09-21T11:28:07.553" v="6248" actId="1076"/>
          <ac:cxnSpMkLst>
            <pc:docMk/>
            <pc:sldMk cId="704272100" sldId="323"/>
            <ac:cxnSpMk id="16" creationId="{5724F75F-E84A-7B46-B754-E6A3A1AF89A1}"/>
          </ac:cxnSpMkLst>
        </pc:cxnChg>
        <pc:cxnChg chg="add mod">
          <ac:chgData name="Nane Kratzke" userId="971be13ff4ee5ef6" providerId="LiveId" clId="{99C3B895-3D89-094E-8D8D-5328E68DA2DF}" dt="2020-09-21T11:35:55.796" v="6253" actId="208"/>
          <ac:cxnSpMkLst>
            <pc:docMk/>
            <pc:sldMk cId="704272100" sldId="323"/>
            <ac:cxnSpMk id="17" creationId="{01370532-A37D-2A47-80B5-479571D237F8}"/>
          </ac:cxnSpMkLst>
        </pc:cxnChg>
        <pc:cxnChg chg="add mod">
          <ac:chgData name="Nane Kratzke" userId="971be13ff4ee5ef6" providerId="LiveId" clId="{99C3B895-3D89-094E-8D8D-5328E68DA2DF}" dt="2020-09-21T11:36:00.868" v="6255" actId="207"/>
          <ac:cxnSpMkLst>
            <pc:docMk/>
            <pc:sldMk cId="704272100" sldId="323"/>
            <ac:cxnSpMk id="23" creationId="{EBFAFA88-648D-F543-B526-BB94B9F324C3}"/>
          </ac:cxnSpMkLst>
        </pc:cxnChg>
      </pc:sldChg>
      <pc:sldChg chg="delSp modSp mod">
        <pc:chgData name="Nane Kratzke" userId="971be13ff4ee5ef6" providerId="LiveId" clId="{99C3B895-3D89-094E-8D8D-5328E68DA2DF}" dt="2020-09-21T07:55:01.044" v="4829" actId="1076"/>
        <pc:sldMkLst>
          <pc:docMk/>
          <pc:sldMk cId="2484808012" sldId="391"/>
        </pc:sldMkLst>
        <pc:spChg chg="mod">
          <ac:chgData name="Nane Kratzke" userId="971be13ff4ee5ef6" providerId="LiveId" clId="{99C3B895-3D89-094E-8D8D-5328E68DA2DF}" dt="2020-09-21T07:54:19.924" v="4822" actId="20577"/>
          <ac:spMkLst>
            <pc:docMk/>
            <pc:sldMk cId="2484808012" sldId="391"/>
            <ac:spMk id="2" creationId="{90CC33CD-9BC8-9E4D-A706-F2AC4983123E}"/>
          </ac:spMkLst>
        </pc:spChg>
        <pc:spChg chg="del">
          <ac:chgData name="Nane Kratzke" userId="971be13ff4ee5ef6" providerId="LiveId" clId="{99C3B895-3D89-094E-8D8D-5328E68DA2DF}" dt="2020-09-21T07:54:33.829" v="4823" actId="478"/>
          <ac:spMkLst>
            <pc:docMk/>
            <pc:sldMk cId="2484808012" sldId="391"/>
            <ac:spMk id="6" creationId="{EAEF673E-B8B9-384F-8A33-859DC883F332}"/>
          </ac:spMkLst>
        </pc:spChg>
        <pc:picChg chg="mod">
          <ac:chgData name="Nane Kratzke" userId="971be13ff4ee5ef6" providerId="LiveId" clId="{99C3B895-3D89-094E-8D8D-5328E68DA2DF}" dt="2020-09-21T07:55:01.044" v="4829" actId="1076"/>
          <ac:picMkLst>
            <pc:docMk/>
            <pc:sldMk cId="2484808012" sldId="391"/>
            <ac:picMk id="5" creationId="{450049C5-4F48-5444-9B64-28595CA90745}"/>
          </ac:picMkLst>
        </pc:picChg>
      </pc:sldChg>
      <pc:sldChg chg="addSp modSp">
        <pc:chgData name="Nane Kratzke" userId="971be13ff4ee5ef6" providerId="LiveId" clId="{99C3B895-3D89-094E-8D8D-5328E68DA2DF}" dt="2020-09-21T10:32:58.556" v="4834"/>
        <pc:sldMkLst>
          <pc:docMk/>
          <pc:sldMk cId="2483948438" sldId="392"/>
        </pc:sldMkLst>
        <pc:spChg chg="add mod">
          <ac:chgData name="Nane Kratzke" userId="971be13ff4ee5ef6" providerId="LiveId" clId="{99C3B895-3D89-094E-8D8D-5328E68DA2DF}" dt="2020-09-21T10:32:58.556" v="4834"/>
          <ac:spMkLst>
            <pc:docMk/>
            <pc:sldMk cId="2483948438" sldId="392"/>
            <ac:spMk id="60" creationId="{6AC0731C-9533-784F-A3D5-B887C62DDBB7}"/>
          </ac:spMkLst>
        </pc:spChg>
      </pc:sldChg>
      <pc:sldChg chg="addSp delSp modSp add mod ord">
        <pc:chgData name="Nane Kratzke" userId="971be13ff4ee5ef6" providerId="LiveId" clId="{99C3B895-3D89-094E-8D8D-5328E68DA2DF}" dt="2020-09-21T11:10:46.175" v="5918"/>
        <pc:sldMkLst>
          <pc:docMk/>
          <pc:sldMk cId="4032822108" sldId="399"/>
        </pc:sldMkLst>
        <pc:spChg chg="mod">
          <ac:chgData name="Nane Kratzke" userId="971be13ff4ee5ef6" providerId="LiveId" clId="{99C3B895-3D89-094E-8D8D-5328E68DA2DF}" dt="2020-09-21T06:34:08.874" v="602" actId="20577"/>
          <ac:spMkLst>
            <pc:docMk/>
            <pc:sldMk cId="4032822108" sldId="399"/>
            <ac:spMk id="2" creationId="{ADD7222D-B729-B440-95AC-3B3A892068CF}"/>
          </ac:spMkLst>
        </pc:spChg>
        <pc:spChg chg="mod">
          <ac:chgData name="Nane Kratzke" userId="971be13ff4ee5ef6" providerId="LiveId" clId="{99C3B895-3D89-094E-8D8D-5328E68DA2DF}" dt="2020-09-21T06:31:29.357" v="583" actId="20577"/>
          <ac:spMkLst>
            <pc:docMk/>
            <pc:sldMk cId="4032822108" sldId="399"/>
            <ac:spMk id="3" creationId="{6BEFA426-2BA2-2B46-A639-0CE35FDB7363}"/>
          </ac:spMkLst>
        </pc:spChg>
        <pc:spChg chg="add del mod">
          <ac:chgData name="Nane Kratzke" userId="971be13ff4ee5ef6" providerId="LiveId" clId="{99C3B895-3D89-094E-8D8D-5328E68DA2DF}" dt="2020-09-21T06:26:10.888" v="92" actId="12084"/>
          <ac:spMkLst>
            <pc:docMk/>
            <pc:sldMk cId="4032822108" sldId="399"/>
            <ac:spMk id="5" creationId="{9E26C690-F435-844C-B1B7-B12AA39C49B5}"/>
          </ac:spMkLst>
        </pc:spChg>
        <pc:spChg chg="add mod">
          <ac:chgData name="Nane Kratzke" userId="971be13ff4ee5ef6" providerId="LiveId" clId="{99C3B895-3D89-094E-8D8D-5328E68DA2DF}" dt="2020-09-21T06:33:55.255" v="600" actId="207"/>
          <ac:spMkLst>
            <pc:docMk/>
            <pc:sldMk cId="4032822108" sldId="399"/>
            <ac:spMk id="7" creationId="{A71D7EED-CC5A-D74E-9991-048440F93C37}"/>
          </ac:spMkLst>
        </pc:spChg>
        <pc:spChg chg="add mod">
          <ac:chgData name="Nane Kratzke" userId="971be13ff4ee5ef6" providerId="LiveId" clId="{99C3B895-3D89-094E-8D8D-5328E68DA2DF}" dt="2020-09-21T06:33:31.183" v="597" actId="207"/>
          <ac:spMkLst>
            <pc:docMk/>
            <pc:sldMk cId="4032822108" sldId="399"/>
            <ac:spMk id="8" creationId="{4E6166EB-BB4B-2E48-9F9D-EED85781A7DC}"/>
          </ac:spMkLst>
        </pc:spChg>
        <pc:spChg chg="add mod">
          <ac:chgData name="Nane Kratzke" userId="971be13ff4ee5ef6" providerId="LiveId" clId="{99C3B895-3D89-094E-8D8D-5328E68DA2DF}" dt="2020-09-21T06:33:55.255" v="600" actId="207"/>
          <ac:spMkLst>
            <pc:docMk/>
            <pc:sldMk cId="4032822108" sldId="399"/>
            <ac:spMk id="9" creationId="{ADCEFC38-5DD2-8C4A-837D-A27E75728ADB}"/>
          </ac:spMkLst>
        </pc:spChg>
        <pc:spChg chg="add mod">
          <ac:chgData name="Nane Kratzke" userId="971be13ff4ee5ef6" providerId="LiveId" clId="{99C3B895-3D89-094E-8D8D-5328E68DA2DF}" dt="2020-09-21T06:33:55.255" v="600" actId="207"/>
          <ac:spMkLst>
            <pc:docMk/>
            <pc:sldMk cId="4032822108" sldId="399"/>
            <ac:spMk id="10" creationId="{C7DD3664-86F2-004C-ADEA-06D4188AD053}"/>
          </ac:spMkLst>
        </pc:spChg>
        <pc:graphicFrameChg chg="add mod">
          <ac:chgData name="Nane Kratzke" userId="971be13ff4ee5ef6" providerId="LiveId" clId="{99C3B895-3D89-094E-8D8D-5328E68DA2DF}" dt="2020-09-21T06:33:40.573" v="599" actId="207"/>
          <ac:graphicFrameMkLst>
            <pc:docMk/>
            <pc:sldMk cId="4032822108" sldId="399"/>
            <ac:graphicFrameMk id="6" creationId="{728354DE-794E-644E-BEB9-A88DE5DC2235}"/>
          </ac:graphicFrameMkLst>
        </pc:graphicFrameChg>
      </pc:sldChg>
      <pc:sldChg chg="addSp delSp modSp add mod">
        <pc:chgData name="Nane Kratzke" userId="971be13ff4ee5ef6" providerId="LiveId" clId="{99C3B895-3D89-094E-8D8D-5328E68DA2DF}" dt="2020-09-21T07:13:25.025" v="2309"/>
        <pc:sldMkLst>
          <pc:docMk/>
          <pc:sldMk cId="3338376185" sldId="400"/>
        </pc:sldMkLst>
        <pc:spChg chg="mod">
          <ac:chgData name="Nane Kratzke" userId="971be13ff4ee5ef6" providerId="LiveId" clId="{99C3B895-3D89-094E-8D8D-5328E68DA2DF}" dt="2020-09-21T06:41:56.229" v="813" actId="20577"/>
          <ac:spMkLst>
            <pc:docMk/>
            <pc:sldMk cId="3338376185" sldId="400"/>
            <ac:spMk id="2" creationId="{A47AD4BE-7B56-A642-A2C6-3FAAB802565A}"/>
          </ac:spMkLst>
        </pc:spChg>
        <pc:spChg chg="mod">
          <ac:chgData name="Nane Kratzke" userId="971be13ff4ee5ef6" providerId="LiveId" clId="{99C3B895-3D89-094E-8D8D-5328E68DA2DF}" dt="2020-09-21T06:40:18.559" v="688" actId="313"/>
          <ac:spMkLst>
            <pc:docMk/>
            <pc:sldMk cId="3338376185" sldId="400"/>
            <ac:spMk id="3" creationId="{EF7FD976-50F6-924C-9D1C-345E9446614C}"/>
          </ac:spMkLst>
        </pc:spChg>
        <pc:spChg chg="add mod">
          <ac:chgData name="Nane Kratzke" userId="971be13ff4ee5ef6" providerId="LiveId" clId="{99C3B895-3D89-094E-8D8D-5328E68DA2DF}" dt="2020-09-21T06:41:11.974" v="796" actId="20577"/>
          <ac:spMkLst>
            <pc:docMk/>
            <pc:sldMk cId="3338376185" sldId="400"/>
            <ac:spMk id="6" creationId="{139FE635-99BC-704C-A028-243E4463FC88}"/>
          </ac:spMkLst>
        </pc:spChg>
        <pc:spChg chg="add mod">
          <ac:chgData name="Nane Kratzke" userId="971be13ff4ee5ef6" providerId="LiveId" clId="{99C3B895-3D89-094E-8D8D-5328E68DA2DF}" dt="2020-09-21T07:13:25.025" v="2309"/>
          <ac:spMkLst>
            <pc:docMk/>
            <pc:sldMk cId="3338376185" sldId="400"/>
            <ac:spMk id="8" creationId="{C615E985-317C-294D-A149-479C2CFD2C17}"/>
          </ac:spMkLst>
        </pc:spChg>
        <pc:picChg chg="add mod">
          <ac:chgData name="Nane Kratzke" userId="971be13ff4ee5ef6" providerId="LiveId" clId="{99C3B895-3D89-094E-8D8D-5328E68DA2DF}" dt="2020-09-21T06:39:46.841" v="634" actId="1076"/>
          <ac:picMkLst>
            <pc:docMk/>
            <pc:sldMk cId="3338376185" sldId="400"/>
            <ac:picMk id="5" creationId="{D49395A2-D0D6-2548-9128-A4F93138BF28}"/>
          </ac:picMkLst>
        </pc:picChg>
        <pc:picChg chg="add del">
          <ac:chgData name="Nane Kratzke" userId="971be13ff4ee5ef6" providerId="LiveId" clId="{99C3B895-3D89-094E-8D8D-5328E68DA2DF}" dt="2020-09-21T06:38:45.177" v="629" actId="478"/>
          <ac:picMkLst>
            <pc:docMk/>
            <pc:sldMk cId="3338376185" sldId="400"/>
            <ac:picMk id="1025" creationId="{93A46425-0351-5344-9545-7F5799A3AECD}"/>
          </ac:picMkLst>
        </pc:picChg>
      </pc:sldChg>
      <pc:sldChg chg="addSp modSp add mod">
        <pc:chgData name="Nane Kratzke" userId="971be13ff4ee5ef6" providerId="LiveId" clId="{99C3B895-3D89-094E-8D8D-5328E68DA2DF}" dt="2020-09-21T07:13:22.161" v="2308"/>
        <pc:sldMkLst>
          <pc:docMk/>
          <pc:sldMk cId="786740167" sldId="401"/>
        </pc:sldMkLst>
        <pc:spChg chg="mod">
          <ac:chgData name="Nane Kratzke" userId="971be13ff4ee5ef6" providerId="LiveId" clId="{99C3B895-3D89-094E-8D8D-5328E68DA2DF}" dt="2020-09-21T06:42:18.528" v="861" actId="20577"/>
          <ac:spMkLst>
            <pc:docMk/>
            <pc:sldMk cId="786740167" sldId="401"/>
            <ac:spMk id="2" creationId="{9BEEF00F-65F8-324D-804B-C62C0630640A}"/>
          </ac:spMkLst>
        </pc:spChg>
        <pc:spChg chg="mod">
          <ac:chgData name="Nane Kratzke" userId="971be13ff4ee5ef6" providerId="LiveId" clId="{99C3B895-3D89-094E-8D8D-5328E68DA2DF}" dt="2020-09-21T06:42:34.649" v="926" actId="20577"/>
          <ac:spMkLst>
            <pc:docMk/>
            <pc:sldMk cId="786740167" sldId="401"/>
            <ac:spMk id="3" creationId="{56582458-81E5-C341-A670-CB435E4D1D5A}"/>
          </ac:spMkLst>
        </pc:spChg>
        <pc:spChg chg="add mod">
          <ac:chgData name="Nane Kratzke" userId="971be13ff4ee5ef6" providerId="LiveId" clId="{99C3B895-3D89-094E-8D8D-5328E68DA2DF}" dt="2020-09-21T06:46:17.437" v="1430" actId="1076"/>
          <ac:spMkLst>
            <pc:docMk/>
            <pc:sldMk cId="786740167" sldId="401"/>
            <ac:spMk id="6" creationId="{D14551ED-9A12-2847-8736-40D04906A4C3}"/>
          </ac:spMkLst>
        </pc:spChg>
        <pc:spChg chg="add mod">
          <ac:chgData name="Nane Kratzke" userId="971be13ff4ee5ef6" providerId="LiveId" clId="{99C3B895-3D89-094E-8D8D-5328E68DA2DF}" dt="2020-09-21T07:13:22.161" v="2308"/>
          <ac:spMkLst>
            <pc:docMk/>
            <pc:sldMk cId="786740167" sldId="401"/>
            <ac:spMk id="7" creationId="{64F37129-94EE-234D-9786-1FBF72FDEFAF}"/>
          </ac:spMkLst>
        </pc:spChg>
        <pc:picChg chg="add mod">
          <ac:chgData name="Nane Kratzke" userId="971be13ff4ee5ef6" providerId="LiveId" clId="{99C3B895-3D89-094E-8D8D-5328E68DA2DF}" dt="2020-09-21T06:46:23.703" v="1431" actId="1076"/>
          <ac:picMkLst>
            <pc:docMk/>
            <pc:sldMk cId="786740167" sldId="401"/>
            <ac:picMk id="5" creationId="{E0041046-90A1-F94D-BBB9-19FB1ADA8E9E}"/>
          </ac:picMkLst>
        </pc:picChg>
      </pc:sldChg>
      <pc:sldChg chg="addSp modSp add mod">
        <pc:chgData name="Nane Kratzke" userId="971be13ff4ee5ef6" providerId="LiveId" clId="{99C3B895-3D89-094E-8D8D-5328E68DA2DF}" dt="2020-09-21T06:55:16.051" v="1823" actId="20577"/>
        <pc:sldMkLst>
          <pc:docMk/>
          <pc:sldMk cId="284200008" sldId="402"/>
        </pc:sldMkLst>
        <pc:spChg chg="mod">
          <ac:chgData name="Nane Kratzke" userId="971be13ff4ee5ef6" providerId="LiveId" clId="{99C3B895-3D89-094E-8D8D-5328E68DA2DF}" dt="2020-09-21T06:49:39.828" v="1436" actId="20577"/>
          <ac:spMkLst>
            <pc:docMk/>
            <pc:sldMk cId="284200008" sldId="402"/>
            <ac:spMk id="2" creationId="{5D47ED4D-C65B-4D4F-A1EB-621CE5172A07}"/>
          </ac:spMkLst>
        </pc:spChg>
        <pc:spChg chg="mod">
          <ac:chgData name="Nane Kratzke" userId="971be13ff4ee5ef6" providerId="LiveId" clId="{99C3B895-3D89-094E-8D8D-5328E68DA2DF}" dt="2020-09-21T06:55:16.051" v="1823" actId="20577"/>
          <ac:spMkLst>
            <pc:docMk/>
            <pc:sldMk cId="284200008" sldId="402"/>
            <ac:spMk id="3" creationId="{F87EF179-95A5-164C-A887-F556D1C89BD7}"/>
          </ac:spMkLst>
        </pc:spChg>
        <pc:spChg chg="add mod">
          <ac:chgData name="Nane Kratzke" userId="971be13ff4ee5ef6" providerId="LiveId" clId="{99C3B895-3D89-094E-8D8D-5328E68DA2DF}" dt="2020-09-21T06:52:32.719" v="1520" actId="14100"/>
          <ac:spMkLst>
            <pc:docMk/>
            <pc:sldMk cId="284200008" sldId="402"/>
            <ac:spMk id="5" creationId="{91692DAB-3F6B-3142-A6EF-F5D49255C58D}"/>
          </ac:spMkLst>
        </pc:spChg>
        <pc:spChg chg="add mod">
          <ac:chgData name="Nane Kratzke" userId="971be13ff4ee5ef6" providerId="LiveId" clId="{99C3B895-3D89-094E-8D8D-5328E68DA2DF}" dt="2020-09-21T06:55:07.919" v="1822" actId="6549"/>
          <ac:spMkLst>
            <pc:docMk/>
            <pc:sldMk cId="284200008" sldId="402"/>
            <ac:spMk id="6" creationId="{EF9DAFCC-B351-3248-B5EE-10976804C0B0}"/>
          </ac:spMkLst>
        </pc:spChg>
      </pc:sldChg>
      <pc:sldChg chg="addSp modSp add mod">
        <pc:chgData name="Nane Kratzke" userId="971be13ff4ee5ef6" providerId="LiveId" clId="{99C3B895-3D89-094E-8D8D-5328E68DA2DF}" dt="2020-09-21T07:13:15.768" v="2307" actId="1076"/>
        <pc:sldMkLst>
          <pc:docMk/>
          <pc:sldMk cId="1267612541" sldId="403"/>
        </pc:sldMkLst>
        <pc:spChg chg="mod">
          <ac:chgData name="Nane Kratzke" userId="971be13ff4ee5ef6" providerId="LiveId" clId="{99C3B895-3D89-094E-8D8D-5328E68DA2DF}" dt="2020-09-21T06:56:08.027" v="1844" actId="20577"/>
          <ac:spMkLst>
            <pc:docMk/>
            <pc:sldMk cId="1267612541" sldId="403"/>
            <ac:spMk id="2" creationId="{1AD9A011-ED62-024B-89D9-7F9EC886E372}"/>
          </ac:spMkLst>
        </pc:spChg>
        <pc:spChg chg="add mod">
          <ac:chgData name="Nane Kratzke" userId="971be13ff4ee5ef6" providerId="LiveId" clId="{99C3B895-3D89-094E-8D8D-5328E68DA2DF}" dt="2020-09-21T07:13:10.351" v="2305"/>
          <ac:spMkLst>
            <pc:docMk/>
            <pc:sldMk cId="1267612541" sldId="403"/>
            <ac:spMk id="6" creationId="{A48C8FB1-2688-164D-B316-8DE73F8BFF9C}"/>
          </ac:spMkLst>
        </pc:spChg>
        <pc:picChg chg="add mod">
          <ac:chgData name="Nane Kratzke" userId="971be13ff4ee5ef6" providerId="LiveId" clId="{99C3B895-3D89-094E-8D8D-5328E68DA2DF}" dt="2020-09-21T07:13:15.768" v="2307" actId="1076"/>
          <ac:picMkLst>
            <pc:docMk/>
            <pc:sldMk cId="1267612541" sldId="403"/>
            <ac:picMk id="5" creationId="{1986E8EA-40E6-DA45-9E27-C0B0C3169DBA}"/>
          </ac:picMkLst>
        </pc:picChg>
      </pc:sldChg>
      <pc:sldChg chg="addSp modSp add mod">
        <pc:chgData name="Nane Kratzke" userId="971be13ff4ee5ef6" providerId="LiveId" clId="{99C3B895-3D89-094E-8D8D-5328E68DA2DF}" dt="2020-09-21T07:12:52.143" v="2304" actId="1076"/>
        <pc:sldMkLst>
          <pc:docMk/>
          <pc:sldMk cId="1912849434" sldId="404"/>
        </pc:sldMkLst>
        <pc:spChg chg="mod">
          <ac:chgData name="Nane Kratzke" userId="971be13ff4ee5ef6" providerId="LiveId" clId="{99C3B895-3D89-094E-8D8D-5328E68DA2DF}" dt="2020-09-21T06:58:09.811" v="1945" actId="20577"/>
          <ac:spMkLst>
            <pc:docMk/>
            <pc:sldMk cId="1912849434" sldId="404"/>
            <ac:spMk id="2" creationId="{F550ACAC-D98C-144E-AF25-BE063C572797}"/>
          </ac:spMkLst>
        </pc:spChg>
        <pc:spChg chg="mod">
          <ac:chgData name="Nane Kratzke" userId="971be13ff4ee5ef6" providerId="LiveId" clId="{99C3B895-3D89-094E-8D8D-5328E68DA2DF}" dt="2020-09-21T06:58:03.173" v="1933" actId="20577"/>
          <ac:spMkLst>
            <pc:docMk/>
            <pc:sldMk cId="1912849434" sldId="404"/>
            <ac:spMk id="3" creationId="{9DBFAF22-3897-6B40-9325-AA6B35875067}"/>
          </ac:spMkLst>
        </pc:spChg>
        <pc:spChg chg="add mod">
          <ac:chgData name="Nane Kratzke" userId="971be13ff4ee5ef6" providerId="LiveId" clId="{99C3B895-3D89-094E-8D8D-5328E68DA2DF}" dt="2020-09-21T06:59:24.096" v="1953" actId="1076"/>
          <ac:spMkLst>
            <pc:docMk/>
            <pc:sldMk cId="1912849434" sldId="404"/>
            <ac:spMk id="6" creationId="{4F4631EB-18D7-CA48-A4B5-1F4CC2E5A447}"/>
          </ac:spMkLst>
        </pc:spChg>
        <pc:spChg chg="add mod">
          <ac:chgData name="Nane Kratzke" userId="971be13ff4ee5ef6" providerId="LiveId" clId="{99C3B895-3D89-094E-8D8D-5328E68DA2DF}" dt="2020-09-21T07:12:52.143" v="2304" actId="1076"/>
          <ac:spMkLst>
            <pc:docMk/>
            <pc:sldMk cId="1912849434" sldId="404"/>
            <ac:spMk id="7" creationId="{20CD0F70-5A47-7648-9B53-61207E3AA10A}"/>
          </ac:spMkLst>
        </pc:spChg>
        <pc:picChg chg="add mod">
          <ac:chgData name="Nane Kratzke" userId="971be13ff4ee5ef6" providerId="LiveId" clId="{99C3B895-3D89-094E-8D8D-5328E68DA2DF}" dt="2020-09-21T06:59:28.371" v="1954" actId="14861"/>
          <ac:picMkLst>
            <pc:docMk/>
            <pc:sldMk cId="1912849434" sldId="404"/>
            <ac:picMk id="5" creationId="{D5BBEBB1-8432-B243-A689-D25966391537}"/>
          </ac:picMkLst>
        </pc:picChg>
      </pc:sldChg>
      <pc:sldChg chg="addSp delSp modSp add mod">
        <pc:chgData name="Nane Kratzke" userId="971be13ff4ee5ef6" providerId="LiveId" clId="{99C3B895-3D89-094E-8D8D-5328E68DA2DF}" dt="2020-09-21T07:10:01.545" v="2227" actId="1076"/>
        <pc:sldMkLst>
          <pc:docMk/>
          <pc:sldMk cId="1079793489" sldId="405"/>
        </pc:sldMkLst>
        <pc:spChg chg="mod">
          <ac:chgData name="Nane Kratzke" userId="971be13ff4ee5ef6" providerId="LiveId" clId="{99C3B895-3D89-094E-8D8D-5328E68DA2DF}" dt="2020-09-21T07:02:21.411" v="2004" actId="20577"/>
          <ac:spMkLst>
            <pc:docMk/>
            <pc:sldMk cId="1079793489" sldId="405"/>
            <ac:spMk id="2" creationId="{AE8CBF34-F6D4-E148-A755-1BD840B0378C}"/>
          </ac:spMkLst>
        </pc:spChg>
        <pc:spChg chg="mod">
          <ac:chgData name="Nane Kratzke" userId="971be13ff4ee5ef6" providerId="LiveId" clId="{99C3B895-3D89-094E-8D8D-5328E68DA2DF}" dt="2020-09-21T07:04:22.192" v="2104" actId="20577"/>
          <ac:spMkLst>
            <pc:docMk/>
            <pc:sldMk cId="1079793489" sldId="405"/>
            <ac:spMk id="3" creationId="{D6FB3230-69A5-D14C-934E-05DBFF37EC2F}"/>
          </ac:spMkLst>
        </pc:spChg>
        <pc:spChg chg="add mod">
          <ac:chgData name="Nane Kratzke" userId="971be13ff4ee5ef6" providerId="LiveId" clId="{99C3B895-3D89-094E-8D8D-5328E68DA2DF}" dt="2020-09-21T07:09:43.162" v="2224" actId="1076"/>
          <ac:spMkLst>
            <pc:docMk/>
            <pc:sldMk cId="1079793489" sldId="405"/>
            <ac:spMk id="7" creationId="{51DF989B-0808-F54F-BA5A-5E29CBF3FF1D}"/>
          </ac:spMkLst>
        </pc:spChg>
        <pc:spChg chg="add mod">
          <ac:chgData name="Nane Kratzke" userId="971be13ff4ee5ef6" providerId="LiveId" clId="{99C3B895-3D89-094E-8D8D-5328E68DA2DF}" dt="2020-09-21T07:09:09.177" v="2218" actId="1076"/>
          <ac:spMkLst>
            <pc:docMk/>
            <pc:sldMk cId="1079793489" sldId="405"/>
            <ac:spMk id="8" creationId="{54FEB9C2-F510-9F43-B820-CB2CD66C9CED}"/>
          </ac:spMkLst>
        </pc:spChg>
        <pc:spChg chg="add mod">
          <ac:chgData name="Nane Kratzke" userId="971be13ff4ee5ef6" providerId="LiveId" clId="{99C3B895-3D89-094E-8D8D-5328E68DA2DF}" dt="2020-09-21T07:10:01.545" v="2227" actId="1076"/>
          <ac:spMkLst>
            <pc:docMk/>
            <pc:sldMk cId="1079793489" sldId="405"/>
            <ac:spMk id="9" creationId="{3F56F42B-26D2-0C4E-8ED3-34334B33D570}"/>
          </ac:spMkLst>
        </pc:spChg>
        <pc:spChg chg="add del mod">
          <ac:chgData name="Nane Kratzke" userId="971be13ff4ee5ef6" providerId="LiveId" clId="{99C3B895-3D89-094E-8D8D-5328E68DA2DF}" dt="2020-09-21T07:08:05.499" v="2211" actId="478"/>
          <ac:spMkLst>
            <pc:docMk/>
            <pc:sldMk cId="1079793489" sldId="405"/>
            <ac:spMk id="10" creationId="{2C8AA75B-FCEB-8743-9A6D-B2FA56D0B5ED}"/>
          </ac:spMkLst>
        </pc:spChg>
        <pc:spChg chg="add del mod">
          <ac:chgData name="Nane Kratzke" userId="971be13ff4ee5ef6" providerId="LiveId" clId="{99C3B895-3D89-094E-8D8D-5328E68DA2DF}" dt="2020-09-21T07:08:23.671" v="2213"/>
          <ac:spMkLst>
            <pc:docMk/>
            <pc:sldMk cId="1079793489" sldId="405"/>
            <ac:spMk id="11" creationId="{66A26F91-A5B9-B44B-8119-E58CB91E1916}"/>
          </ac:spMkLst>
        </pc:spChg>
        <pc:picChg chg="add mod">
          <ac:chgData name="Nane Kratzke" userId="971be13ff4ee5ef6" providerId="LiveId" clId="{99C3B895-3D89-094E-8D8D-5328E68DA2DF}" dt="2020-09-21T07:09:43.162" v="2224" actId="1076"/>
          <ac:picMkLst>
            <pc:docMk/>
            <pc:sldMk cId="1079793489" sldId="405"/>
            <ac:picMk id="5" creationId="{B304BCFA-16D6-A747-AD70-49D8B4522A0C}"/>
          </ac:picMkLst>
        </pc:picChg>
        <pc:picChg chg="add mod">
          <ac:chgData name="Nane Kratzke" userId="971be13ff4ee5ef6" providerId="LiveId" clId="{99C3B895-3D89-094E-8D8D-5328E68DA2DF}" dt="2020-09-21T07:09:54.606" v="2226" actId="1076"/>
          <ac:picMkLst>
            <pc:docMk/>
            <pc:sldMk cId="1079793489" sldId="405"/>
            <ac:picMk id="6" creationId="{BFA2E207-5032-5B40-A991-A5A1AE5E38A4}"/>
          </ac:picMkLst>
        </pc:picChg>
      </pc:sldChg>
      <pc:sldChg chg="addSp modSp add mod">
        <pc:chgData name="Nane Kratzke" userId="971be13ff4ee5ef6" providerId="LiveId" clId="{99C3B895-3D89-094E-8D8D-5328E68DA2DF}" dt="2020-09-21T07:13:54.052" v="2311" actId="20577"/>
        <pc:sldMkLst>
          <pc:docMk/>
          <pc:sldMk cId="3258507040" sldId="406"/>
        </pc:sldMkLst>
        <pc:spChg chg="mod">
          <ac:chgData name="Nane Kratzke" userId="971be13ff4ee5ef6" providerId="LiveId" clId="{99C3B895-3D89-094E-8D8D-5328E68DA2DF}" dt="2020-09-21T07:13:54.052" v="2311" actId="20577"/>
          <ac:spMkLst>
            <pc:docMk/>
            <pc:sldMk cId="3258507040" sldId="406"/>
            <ac:spMk id="2" creationId="{3440F374-21EC-BC47-8AA4-EFEA48E2009D}"/>
          </ac:spMkLst>
        </pc:spChg>
        <pc:spChg chg="mod">
          <ac:chgData name="Nane Kratzke" userId="971be13ff4ee5ef6" providerId="LiveId" clId="{99C3B895-3D89-094E-8D8D-5328E68DA2DF}" dt="2020-09-21T07:10:51.208" v="2286" actId="20577"/>
          <ac:spMkLst>
            <pc:docMk/>
            <pc:sldMk cId="3258507040" sldId="406"/>
            <ac:spMk id="3" creationId="{B4B716AD-A671-FB41-A321-D2009688BBB5}"/>
          </ac:spMkLst>
        </pc:spChg>
        <pc:spChg chg="add mod">
          <ac:chgData name="Nane Kratzke" userId="971be13ff4ee5ef6" providerId="LiveId" clId="{99C3B895-3D89-094E-8D8D-5328E68DA2DF}" dt="2020-09-21T07:12:28.002" v="2299"/>
          <ac:spMkLst>
            <pc:docMk/>
            <pc:sldMk cId="3258507040" sldId="406"/>
            <ac:spMk id="6" creationId="{DC3C24EE-5572-EE4C-A853-26EC55060654}"/>
          </ac:spMkLst>
        </pc:spChg>
        <pc:picChg chg="add mod">
          <ac:chgData name="Nane Kratzke" userId="971be13ff4ee5ef6" providerId="LiveId" clId="{99C3B895-3D89-094E-8D8D-5328E68DA2DF}" dt="2020-09-21T07:11:44.248" v="2291" actId="14861"/>
          <ac:picMkLst>
            <pc:docMk/>
            <pc:sldMk cId="3258507040" sldId="406"/>
            <ac:picMk id="5" creationId="{6F2E6CA4-A440-6143-B365-6B591540809B}"/>
          </ac:picMkLst>
        </pc:picChg>
      </pc:sldChg>
      <pc:sldChg chg="addSp delSp modSp add mod">
        <pc:chgData name="Nane Kratzke" userId="971be13ff4ee5ef6" providerId="LiveId" clId="{99C3B895-3D89-094E-8D8D-5328E68DA2DF}" dt="2020-09-21T07:17:33.253" v="2375" actId="478"/>
        <pc:sldMkLst>
          <pc:docMk/>
          <pc:sldMk cId="1680225601" sldId="407"/>
        </pc:sldMkLst>
        <pc:spChg chg="mod">
          <ac:chgData name="Nane Kratzke" userId="971be13ff4ee5ef6" providerId="LiveId" clId="{99C3B895-3D89-094E-8D8D-5328E68DA2DF}" dt="2020-09-21T07:14:53.285" v="2335" actId="20577"/>
          <ac:spMkLst>
            <pc:docMk/>
            <pc:sldMk cId="1680225601" sldId="407"/>
            <ac:spMk id="2" creationId="{AFF77F1D-9B2B-DD42-A9A0-993309BF8863}"/>
          </ac:spMkLst>
        </pc:spChg>
        <pc:spChg chg="mod">
          <ac:chgData name="Nane Kratzke" userId="971be13ff4ee5ef6" providerId="LiveId" clId="{99C3B895-3D89-094E-8D8D-5328E68DA2DF}" dt="2020-09-21T07:15:10.689" v="2362" actId="20577"/>
          <ac:spMkLst>
            <pc:docMk/>
            <pc:sldMk cId="1680225601" sldId="407"/>
            <ac:spMk id="3" creationId="{3C977273-BF94-0C41-8EFD-EF78B10A5AEE}"/>
          </ac:spMkLst>
        </pc:spChg>
        <pc:picChg chg="add mod">
          <ac:chgData name="Nane Kratzke" userId="971be13ff4ee5ef6" providerId="LiveId" clId="{99C3B895-3D89-094E-8D8D-5328E68DA2DF}" dt="2020-09-21T07:16:50.512" v="2373" actId="1076"/>
          <ac:picMkLst>
            <pc:docMk/>
            <pc:sldMk cId="1680225601" sldId="407"/>
            <ac:picMk id="5" creationId="{CDACE30A-F26C-624B-8216-2B3502881BF3}"/>
          </ac:picMkLst>
        </pc:picChg>
        <pc:picChg chg="add del">
          <ac:chgData name="Nane Kratzke" userId="971be13ff4ee5ef6" providerId="LiveId" clId="{99C3B895-3D89-094E-8D8D-5328E68DA2DF}" dt="2020-09-21T07:17:33.253" v="2375" actId="478"/>
          <ac:picMkLst>
            <pc:docMk/>
            <pc:sldMk cId="1680225601" sldId="407"/>
            <ac:picMk id="6" creationId="{D1729D3A-FECC-584C-8B97-5023F6EA7DF3}"/>
          </ac:picMkLst>
        </pc:picChg>
      </pc:sldChg>
      <pc:sldChg chg="addSp delSp modSp add mod">
        <pc:chgData name="Nane Kratzke" userId="971be13ff4ee5ef6" providerId="LiveId" clId="{99C3B895-3D89-094E-8D8D-5328E68DA2DF}" dt="2020-09-21T07:18:23.270" v="2388" actId="1076"/>
        <pc:sldMkLst>
          <pc:docMk/>
          <pc:sldMk cId="3779774743" sldId="408"/>
        </pc:sldMkLst>
        <pc:spChg chg="mod">
          <ac:chgData name="Nane Kratzke" userId="971be13ff4ee5ef6" providerId="LiveId" clId="{99C3B895-3D89-094E-8D8D-5328E68DA2DF}" dt="2020-09-21T07:17:42.319" v="2381" actId="20577"/>
          <ac:spMkLst>
            <pc:docMk/>
            <pc:sldMk cId="3779774743" sldId="408"/>
            <ac:spMk id="3" creationId="{3C977273-BF94-0C41-8EFD-EF78B10A5AEE}"/>
          </ac:spMkLst>
        </pc:spChg>
        <pc:picChg chg="del">
          <ac:chgData name="Nane Kratzke" userId="971be13ff4ee5ef6" providerId="LiveId" clId="{99C3B895-3D89-094E-8D8D-5328E68DA2DF}" dt="2020-09-21T07:18:06.034" v="2382" actId="478"/>
          <ac:picMkLst>
            <pc:docMk/>
            <pc:sldMk cId="3779774743" sldId="408"/>
            <ac:picMk id="5" creationId="{CDACE30A-F26C-624B-8216-2B3502881BF3}"/>
          </ac:picMkLst>
        </pc:picChg>
        <pc:picChg chg="add mod">
          <ac:chgData name="Nane Kratzke" userId="971be13ff4ee5ef6" providerId="LiveId" clId="{99C3B895-3D89-094E-8D8D-5328E68DA2DF}" dt="2020-09-21T07:18:23.270" v="2388" actId="1076"/>
          <ac:picMkLst>
            <pc:docMk/>
            <pc:sldMk cId="3779774743" sldId="408"/>
            <ac:picMk id="6" creationId="{A158269A-4BF3-1A4E-8105-1C84F32202DC}"/>
          </ac:picMkLst>
        </pc:picChg>
      </pc:sldChg>
      <pc:sldChg chg="addSp delSp modSp add mod">
        <pc:chgData name="Nane Kratzke" userId="971be13ff4ee5ef6" providerId="LiveId" clId="{99C3B895-3D89-094E-8D8D-5328E68DA2DF}" dt="2020-09-21T07:26:39.672" v="3270" actId="14861"/>
        <pc:sldMkLst>
          <pc:docMk/>
          <pc:sldMk cId="110797625" sldId="409"/>
        </pc:sldMkLst>
        <pc:spChg chg="mod">
          <ac:chgData name="Nane Kratzke" userId="971be13ff4ee5ef6" providerId="LiveId" clId="{99C3B895-3D89-094E-8D8D-5328E68DA2DF}" dt="2020-09-21T07:19:02.186" v="2445" actId="20577"/>
          <ac:spMkLst>
            <pc:docMk/>
            <pc:sldMk cId="110797625" sldId="409"/>
            <ac:spMk id="3" creationId="{3C977273-BF94-0C41-8EFD-EF78B10A5AEE}"/>
          </ac:spMkLst>
        </pc:spChg>
        <pc:spChg chg="add del mod">
          <ac:chgData name="Nane Kratzke" userId="971be13ff4ee5ef6" providerId="LiveId" clId="{99C3B895-3D89-094E-8D8D-5328E68DA2DF}" dt="2020-09-21T07:19:50.403" v="2484" actId="478"/>
          <ac:spMkLst>
            <pc:docMk/>
            <pc:sldMk cId="110797625" sldId="409"/>
            <ac:spMk id="5" creationId="{D13FFE10-55A9-BB4D-8240-BFB227D7BC26}"/>
          </ac:spMkLst>
        </pc:spChg>
        <pc:spChg chg="add mod">
          <ac:chgData name="Nane Kratzke" userId="971be13ff4ee5ef6" providerId="LiveId" clId="{99C3B895-3D89-094E-8D8D-5328E68DA2DF}" dt="2020-09-21T07:26:27.811" v="3269"/>
          <ac:spMkLst>
            <pc:docMk/>
            <pc:sldMk cId="110797625" sldId="409"/>
            <ac:spMk id="93" creationId="{262939BB-6837-C940-907A-1BA2EFB67163}"/>
          </ac:spMkLst>
        </pc:spChg>
        <pc:graphicFrameChg chg="add mod modGraphic">
          <ac:chgData name="Nane Kratzke" userId="971be13ff4ee5ef6" providerId="LiveId" clId="{99C3B895-3D89-094E-8D8D-5328E68DA2DF}" dt="2020-09-21T07:26:39.672" v="3270" actId="14861"/>
          <ac:graphicFrameMkLst>
            <pc:docMk/>
            <pc:sldMk cId="110797625" sldId="409"/>
            <ac:graphicFrameMk id="7" creationId="{3F72C47A-F88F-6A47-84C6-5099B00FAF2F}"/>
          </ac:graphicFrameMkLst>
        </pc:graphicFrameChg>
        <pc:picChg chg="del">
          <ac:chgData name="Nane Kratzke" userId="971be13ff4ee5ef6" providerId="LiveId" clId="{99C3B895-3D89-094E-8D8D-5328E68DA2DF}" dt="2020-09-21T07:18:44.420" v="2406" actId="478"/>
          <ac:picMkLst>
            <pc:docMk/>
            <pc:sldMk cId="110797625" sldId="409"/>
            <ac:picMk id="6" creationId="{A158269A-4BF3-1A4E-8105-1C84F32202DC}"/>
          </ac:picMkLst>
        </pc:picChg>
        <pc:picChg chg="add del">
          <ac:chgData name="Nane Kratzke" userId="971be13ff4ee5ef6" providerId="LiveId" clId="{99C3B895-3D89-094E-8D8D-5328E68DA2DF}" dt="2020-09-21T07:19:22.057" v="2448"/>
          <ac:picMkLst>
            <pc:docMk/>
            <pc:sldMk cId="110797625" sldId="409"/>
            <ac:picMk id="2049" creationId="{75FD354F-1ED6-FD47-B4FE-ED27FF8CF09B}"/>
          </ac:picMkLst>
        </pc:picChg>
        <pc:picChg chg="add del">
          <ac:chgData name="Nane Kratzke" userId="971be13ff4ee5ef6" providerId="LiveId" clId="{99C3B895-3D89-094E-8D8D-5328E68DA2DF}" dt="2020-09-21T07:19:22.057" v="2448"/>
          <ac:picMkLst>
            <pc:docMk/>
            <pc:sldMk cId="110797625" sldId="409"/>
            <ac:picMk id="2050" creationId="{DEAAF7FC-0CDB-DC47-9970-0CC8F1FADEB9}"/>
          </ac:picMkLst>
        </pc:picChg>
        <pc:picChg chg="add del">
          <ac:chgData name="Nane Kratzke" userId="971be13ff4ee5ef6" providerId="LiveId" clId="{99C3B895-3D89-094E-8D8D-5328E68DA2DF}" dt="2020-09-21T07:19:22.057" v="2448"/>
          <ac:picMkLst>
            <pc:docMk/>
            <pc:sldMk cId="110797625" sldId="409"/>
            <ac:picMk id="2051" creationId="{6A9EEB28-799C-5448-8471-E2C2FE51FB54}"/>
          </ac:picMkLst>
        </pc:picChg>
        <pc:picChg chg="add del">
          <ac:chgData name="Nane Kratzke" userId="971be13ff4ee5ef6" providerId="LiveId" clId="{99C3B895-3D89-094E-8D8D-5328E68DA2DF}" dt="2020-09-21T07:19:22.057" v="2448"/>
          <ac:picMkLst>
            <pc:docMk/>
            <pc:sldMk cId="110797625" sldId="409"/>
            <ac:picMk id="2052" creationId="{E3F79964-16B2-3042-A296-C023E5D85416}"/>
          </ac:picMkLst>
        </pc:picChg>
        <pc:picChg chg="add del">
          <ac:chgData name="Nane Kratzke" userId="971be13ff4ee5ef6" providerId="LiveId" clId="{99C3B895-3D89-094E-8D8D-5328E68DA2DF}" dt="2020-09-21T07:19:22.057" v="2448"/>
          <ac:picMkLst>
            <pc:docMk/>
            <pc:sldMk cId="110797625" sldId="409"/>
            <ac:picMk id="2053" creationId="{359F812C-2FD8-ED42-8CC5-62A4A0922A2D}"/>
          </ac:picMkLst>
        </pc:picChg>
        <pc:picChg chg="add del">
          <ac:chgData name="Nane Kratzke" userId="971be13ff4ee5ef6" providerId="LiveId" clId="{99C3B895-3D89-094E-8D8D-5328E68DA2DF}" dt="2020-09-21T07:19:22.057" v="2448"/>
          <ac:picMkLst>
            <pc:docMk/>
            <pc:sldMk cId="110797625" sldId="409"/>
            <ac:picMk id="2054" creationId="{2099639D-8206-3F47-81A5-DD498C50BCE7}"/>
          </ac:picMkLst>
        </pc:picChg>
        <pc:picChg chg="add del">
          <ac:chgData name="Nane Kratzke" userId="971be13ff4ee5ef6" providerId="LiveId" clId="{99C3B895-3D89-094E-8D8D-5328E68DA2DF}" dt="2020-09-21T07:19:22.057" v="2448"/>
          <ac:picMkLst>
            <pc:docMk/>
            <pc:sldMk cId="110797625" sldId="409"/>
            <ac:picMk id="2055" creationId="{F90C59D0-1EE2-B24B-84DA-17EE99B90581}"/>
          </ac:picMkLst>
        </pc:picChg>
        <pc:picChg chg="add del">
          <ac:chgData name="Nane Kratzke" userId="971be13ff4ee5ef6" providerId="LiveId" clId="{99C3B895-3D89-094E-8D8D-5328E68DA2DF}" dt="2020-09-21T07:19:22.057" v="2448"/>
          <ac:picMkLst>
            <pc:docMk/>
            <pc:sldMk cId="110797625" sldId="409"/>
            <ac:picMk id="2056" creationId="{69A20A52-6C77-6040-9D7E-44C89B2958F5}"/>
          </ac:picMkLst>
        </pc:picChg>
        <pc:picChg chg="add del">
          <ac:chgData name="Nane Kratzke" userId="971be13ff4ee5ef6" providerId="LiveId" clId="{99C3B895-3D89-094E-8D8D-5328E68DA2DF}" dt="2020-09-21T07:19:22.057" v="2448"/>
          <ac:picMkLst>
            <pc:docMk/>
            <pc:sldMk cId="110797625" sldId="409"/>
            <ac:picMk id="2057" creationId="{9F089FD7-4230-E44F-BBFF-4FBAE8B12BDB}"/>
          </ac:picMkLst>
        </pc:picChg>
        <pc:picChg chg="add del">
          <ac:chgData name="Nane Kratzke" userId="971be13ff4ee5ef6" providerId="LiveId" clId="{99C3B895-3D89-094E-8D8D-5328E68DA2DF}" dt="2020-09-21T07:19:22.057" v="2448"/>
          <ac:picMkLst>
            <pc:docMk/>
            <pc:sldMk cId="110797625" sldId="409"/>
            <ac:picMk id="2058" creationId="{EE5CA47A-9823-9544-8E6B-D97A2ADEA6B9}"/>
          </ac:picMkLst>
        </pc:picChg>
        <pc:picChg chg="add del">
          <ac:chgData name="Nane Kratzke" userId="971be13ff4ee5ef6" providerId="LiveId" clId="{99C3B895-3D89-094E-8D8D-5328E68DA2DF}" dt="2020-09-21T07:19:22.057" v="2448"/>
          <ac:picMkLst>
            <pc:docMk/>
            <pc:sldMk cId="110797625" sldId="409"/>
            <ac:picMk id="2059" creationId="{8FEC41A1-C539-D940-BCF4-14E9E3063CF4}"/>
          </ac:picMkLst>
        </pc:picChg>
        <pc:picChg chg="add del">
          <ac:chgData name="Nane Kratzke" userId="971be13ff4ee5ef6" providerId="LiveId" clId="{99C3B895-3D89-094E-8D8D-5328E68DA2DF}" dt="2020-09-21T07:19:22.057" v="2448"/>
          <ac:picMkLst>
            <pc:docMk/>
            <pc:sldMk cId="110797625" sldId="409"/>
            <ac:picMk id="2060" creationId="{852CC9E8-3157-3F4A-BC7E-01F9F524CA0F}"/>
          </ac:picMkLst>
        </pc:picChg>
        <pc:picChg chg="add del">
          <ac:chgData name="Nane Kratzke" userId="971be13ff4ee5ef6" providerId="LiveId" clId="{99C3B895-3D89-094E-8D8D-5328E68DA2DF}" dt="2020-09-21T07:19:22.057" v="2448"/>
          <ac:picMkLst>
            <pc:docMk/>
            <pc:sldMk cId="110797625" sldId="409"/>
            <ac:picMk id="2061" creationId="{71F66034-E0DF-2E43-86D3-E80E4985642C}"/>
          </ac:picMkLst>
        </pc:picChg>
        <pc:picChg chg="add del">
          <ac:chgData name="Nane Kratzke" userId="971be13ff4ee5ef6" providerId="LiveId" clId="{99C3B895-3D89-094E-8D8D-5328E68DA2DF}" dt="2020-09-21T07:19:22.057" v="2448"/>
          <ac:picMkLst>
            <pc:docMk/>
            <pc:sldMk cId="110797625" sldId="409"/>
            <ac:picMk id="2062" creationId="{D97B0F26-2C95-8649-BE09-EE216CD561B8}"/>
          </ac:picMkLst>
        </pc:picChg>
        <pc:picChg chg="add del">
          <ac:chgData name="Nane Kratzke" userId="971be13ff4ee5ef6" providerId="LiveId" clId="{99C3B895-3D89-094E-8D8D-5328E68DA2DF}" dt="2020-09-21T07:19:22.057" v="2448"/>
          <ac:picMkLst>
            <pc:docMk/>
            <pc:sldMk cId="110797625" sldId="409"/>
            <ac:picMk id="2063" creationId="{1250F56C-6891-BC4A-AAB5-4B22D4FFE02C}"/>
          </ac:picMkLst>
        </pc:picChg>
        <pc:picChg chg="add del">
          <ac:chgData name="Nane Kratzke" userId="971be13ff4ee5ef6" providerId="LiveId" clId="{99C3B895-3D89-094E-8D8D-5328E68DA2DF}" dt="2020-09-21T07:19:22.057" v="2448"/>
          <ac:picMkLst>
            <pc:docMk/>
            <pc:sldMk cId="110797625" sldId="409"/>
            <ac:picMk id="2064" creationId="{6AE84495-C5E3-D642-B501-E4D3DFD57812}"/>
          </ac:picMkLst>
        </pc:picChg>
        <pc:picChg chg="add del">
          <ac:chgData name="Nane Kratzke" userId="971be13ff4ee5ef6" providerId="LiveId" clId="{99C3B895-3D89-094E-8D8D-5328E68DA2DF}" dt="2020-09-21T07:19:22.057" v="2448"/>
          <ac:picMkLst>
            <pc:docMk/>
            <pc:sldMk cId="110797625" sldId="409"/>
            <ac:picMk id="2065" creationId="{464B74BC-B816-A24D-9EC4-3CF8147F78BC}"/>
          </ac:picMkLst>
        </pc:picChg>
        <pc:picChg chg="add del">
          <ac:chgData name="Nane Kratzke" userId="971be13ff4ee5ef6" providerId="LiveId" clId="{99C3B895-3D89-094E-8D8D-5328E68DA2DF}" dt="2020-09-21T07:19:22.057" v="2448"/>
          <ac:picMkLst>
            <pc:docMk/>
            <pc:sldMk cId="110797625" sldId="409"/>
            <ac:picMk id="2066" creationId="{3EB82646-DF90-B64B-A43A-0EEA00F426A2}"/>
          </ac:picMkLst>
        </pc:picChg>
        <pc:picChg chg="add del">
          <ac:chgData name="Nane Kratzke" userId="971be13ff4ee5ef6" providerId="LiveId" clId="{99C3B895-3D89-094E-8D8D-5328E68DA2DF}" dt="2020-09-21T07:19:22.057" v="2448"/>
          <ac:picMkLst>
            <pc:docMk/>
            <pc:sldMk cId="110797625" sldId="409"/>
            <ac:picMk id="2067" creationId="{5672188A-E2CF-4D4F-A120-140860AA6FCA}"/>
          </ac:picMkLst>
        </pc:picChg>
        <pc:picChg chg="add del">
          <ac:chgData name="Nane Kratzke" userId="971be13ff4ee5ef6" providerId="LiveId" clId="{99C3B895-3D89-094E-8D8D-5328E68DA2DF}" dt="2020-09-21T07:19:22.057" v="2448"/>
          <ac:picMkLst>
            <pc:docMk/>
            <pc:sldMk cId="110797625" sldId="409"/>
            <ac:picMk id="2068" creationId="{9DBC342F-AEF3-4645-9D6E-BEE41956B857}"/>
          </ac:picMkLst>
        </pc:picChg>
        <pc:picChg chg="add del">
          <ac:chgData name="Nane Kratzke" userId="971be13ff4ee5ef6" providerId="LiveId" clId="{99C3B895-3D89-094E-8D8D-5328E68DA2DF}" dt="2020-09-21T07:19:22.057" v="2448"/>
          <ac:picMkLst>
            <pc:docMk/>
            <pc:sldMk cId="110797625" sldId="409"/>
            <ac:picMk id="2069" creationId="{0A1F0FA1-A15D-974D-9429-F21170114FD1}"/>
          </ac:picMkLst>
        </pc:picChg>
        <pc:picChg chg="add del">
          <ac:chgData name="Nane Kratzke" userId="971be13ff4ee5ef6" providerId="LiveId" clId="{99C3B895-3D89-094E-8D8D-5328E68DA2DF}" dt="2020-09-21T07:19:22.057" v="2448"/>
          <ac:picMkLst>
            <pc:docMk/>
            <pc:sldMk cId="110797625" sldId="409"/>
            <ac:picMk id="2070" creationId="{02EDBFD7-E3B6-434A-8D85-6E7502441409}"/>
          </ac:picMkLst>
        </pc:picChg>
        <pc:picChg chg="add del">
          <ac:chgData name="Nane Kratzke" userId="971be13ff4ee5ef6" providerId="LiveId" clId="{99C3B895-3D89-094E-8D8D-5328E68DA2DF}" dt="2020-09-21T07:19:22.057" v="2448"/>
          <ac:picMkLst>
            <pc:docMk/>
            <pc:sldMk cId="110797625" sldId="409"/>
            <ac:picMk id="2071" creationId="{6811E707-4CC4-EA4D-85EF-F60D0FC89D31}"/>
          </ac:picMkLst>
        </pc:picChg>
        <pc:picChg chg="add del">
          <ac:chgData name="Nane Kratzke" userId="971be13ff4ee5ef6" providerId="LiveId" clId="{99C3B895-3D89-094E-8D8D-5328E68DA2DF}" dt="2020-09-21T07:19:22.057" v="2448"/>
          <ac:picMkLst>
            <pc:docMk/>
            <pc:sldMk cId="110797625" sldId="409"/>
            <ac:picMk id="2072" creationId="{D55B5761-C4B7-2847-B163-21A85B4D3DB8}"/>
          </ac:picMkLst>
        </pc:picChg>
        <pc:picChg chg="add del">
          <ac:chgData name="Nane Kratzke" userId="971be13ff4ee5ef6" providerId="LiveId" clId="{99C3B895-3D89-094E-8D8D-5328E68DA2DF}" dt="2020-09-21T07:19:22.057" v="2448"/>
          <ac:picMkLst>
            <pc:docMk/>
            <pc:sldMk cId="110797625" sldId="409"/>
            <ac:picMk id="2073" creationId="{7A8B15AA-9A95-2E4D-903E-A4ADA8DD226B}"/>
          </ac:picMkLst>
        </pc:picChg>
        <pc:picChg chg="add del">
          <ac:chgData name="Nane Kratzke" userId="971be13ff4ee5ef6" providerId="LiveId" clId="{99C3B895-3D89-094E-8D8D-5328E68DA2DF}" dt="2020-09-21T07:19:22.057" v="2448"/>
          <ac:picMkLst>
            <pc:docMk/>
            <pc:sldMk cId="110797625" sldId="409"/>
            <ac:picMk id="2074" creationId="{CF95493D-40AF-0D41-A3D7-F9A7F3CEC75E}"/>
          </ac:picMkLst>
        </pc:picChg>
        <pc:picChg chg="add del">
          <ac:chgData name="Nane Kratzke" userId="971be13ff4ee5ef6" providerId="LiveId" clId="{99C3B895-3D89-094E-8D8D-5328E68DA2DF}" dt="2020-09-21T07:19:22.057" v="2448"/>
          <ac:picMkLst>
            <pc:docMk/>
            <pc:sldMk cId="110797625" sldId="409"/>
            <ac:picMk id="2075" creationId="{D503F6C6-7FE9-3344-A1F1-59897A924FA6}"/>
          </ac:picMkLst>
        </pc:picChg>
        <pc:picChg chg="add del">
          <ac:chgData name="Nane Kratzke" userId="971be13ff4ee5ef6" providerId="LiveId" clId="{99C3B895-3D89-094E-8D8D-5328E68DA2DF}" dt="2020-09-21T07:19:22.057" v="2448"/>
          <ac:picMkLst>
            <pc:docMk/>
            <pc:sldMk cId="110797625" sldId="409"/>
            <ac:picMk id="2076" creationId="{5812BB01-74D1-BC41-B05B-A846F59519CC}"/>
          </ac:picMkLst>
        </pc:picChg>
        <pc:picChg chg="add del">
          <ac:chgData name="Nane Kratzke" userId="971be13ff4ee5ef6" providerId="LiveId" clId="{99C3B895-3D89-094E-8D8D-5328E68DA2DF}" dt="2020-09-21T07:19:22.057" v="2448"/>
          <ac:picMkLst>
            <pc:docMk/>
            <pc:sldMk cId="110797625" sldId="409"/>
            <ac:picMk id="2077" creationId="{D1A7EDAA-FEA3-8C42-A419-F88D5BFEB848}"/>
          </ac:picMkLst>
        </pc:picChg>
        <pc:picChg chg="add del">
          <ac:chgData name="Nane Kratzke" userId="971be13ff4ee5ef6" providerId="LiveId" clId="{99C3B895-3D89-094E-8D8D-5328E68DA2DF}" dt="2020-09-21T07:19:22.057" v="2448"/>
          <ac:picMkLst>
            <pc:docMk/>
            <pc:sldMk cId="110797625" sldId="409"/>
            <ac:picMk id="2078" creationId="{53EC4C86-9896-034F-847C-1F8D6B63833C}"/>
          </ac:picMkLst>
        </pc:picChg>
        <pc:picChg chg="add del">
          <ac:chgData name="Nane Kratzke" userId="971be13ff4ee5ef6" providerId="LiveId" clId="{99C3B895-3D89-094E-8D8D-5328E68DA2DF}" dt="2020-09-21T07:19:22.057" v="2448"/>
          <ac:picMkLst>
            <pc:docMk/>
            <pc:sldMk cId="110797625" sldId="409"/>
            <ac:picMk id="2079" creationId="{70754F6A-9B18-E045-8E55-388A5894F5D3}"/>
          </ac:picMkLst>
        </pc:picChg>
        <pc:picChg chg="add del">
          <ac:chgData name="Nane Kratzke" userId="971be13ff4ee5ef6" providerId="LiveId" clId="{99C3B895-3D89-094E-8D8D-5328E68DA2DF}" dt="2020-09-21T07:19:22.057" v="2448"/>
          <ac:picMkLst>
            <pc:docMk/>
            <pc:sldMk cId="110797625" sldId="409"/>
            <ac:picMk id="2080" creationId="{FC532F21-D653-7045-8B1D-9291A86615E2}"/>
          </ac:picMkLst>
        </pc:picChg>
        <pc:picChg chg="add del">
          <ac:chgData name="Nane Kratzke" userId="971be13ff4ee5ef6" providerId="LiveId" clId="{99C3B895-3D89-094E-8D8D-5328E68DA2DF}" dt="2020-09-21T07:19:22.057" v="2448"/>
          <ac:picMkLst>
            <pc:docMk/>
            <pc:sldMk cId="110797625" sldId="409"/>
            <ac:picMk id="2081" creationId="{D0D29FED-1C34-8E4C-A001-EAB04B26AC64}"/>
          </ac:picMkLst>
        </pc:picChg>
        <pc:picChg chg="add del">
          <ac:chgData name="Nane Kratzke" userId="971be13ff4ee5ef6" providerId="LiveId" clId="{99C3B895-3D89-094E-8D8D-5328E68DA2DF}" dt="2020-09-21T07:19:22.057" v="2448"/>
          <ac:picMkLst>
            <pc:docMk/>
            <pc:sldMk cId="110797625" sldId="409"/>
            <ac:picMk id="2082" creationId="{F23AC264-4548-054C-B399-2688F06B230E}"/>
          </ac:picMkLst>
        </pc:picChg>
        <pc:picChg chg="add del">
          <ac:chgData name="Nane Kratzke" userId="971be13ff4ee5ef6" providerId="LiveId" clId="{99C3B895-3D89-094E-8D8D-5328E68DA2DF}" dt="2020-09-21T07:19:22.057" v="2448"/>
          <ac:picMkLst>
            <pc:docMk/>
            <pc:sldMk cId="110797625" sldId="409"/>
            <ac:picMk id="2083" creationId="{59BFF0CF-6FE9-3549-A6E9-4575D7D1977A}"/>
          </ac:picMkLst>
        </pc:picChg>
        <pc:picChg chg="add del">
          <ac:chgData name="Nane Kratzke" userId="971be13ff4ee5ef6" providerId="LiveId" clId="{99C3B895-3D89-094E-8D8D-5328E68DA2DF}" dt="2020-09-21T07:19:22.057" v="2448"/>
          <ac:picMkLst>
            <pc:docMk/>
            <pc:sldMk cId="110797625" sldId="409"/>
            <ac:picMk id="2084" creationId="{F8FEDB29-14A0-CD48-94C3-F4CECD2D40E7}"/>
          </ac:picMkLst>
        </pc:picChg>
        <pc:picChg chg="add del">
          <ac:chgData name="Nane Kratzke" userId="971be13ff4ee5ef6" providerId="LiveId" clId="{99C3B895-3D89-094E-8D8D-5328E68DA2DF}" dt="2020-09-21T07:19:22.057" v="2448"/>
          <ac:picMkLst>
            <pc:docMk/>
            <pc:sldMk cId="110797625" sldId="409"/>
            <ac:picMk id="2085" creationId="{93E4B0F0-2A7B-FE4E-888C-57D54F8B799B}"/>
          </ac:picMkLst>
        </pc:picChg>
        <pc:picChg chg="add del">
          <ac:chgData name="Nane Kratzke" userId="971be13ff4ee5ef6" providerId="LiveId" clId="{99C3B895-3D89-094E-8D8D-5328E68DA2DF}" dt="2020-09-21T07:19:22.057" v="2448"/>
          <ac:picMkLst>
            <pc:docMk/>
            <pc:sldMk cId="110797625" sldId="409"/>
            <ac:picMk id="2086" creationId="{50924C55-E568-B845-B23A-A51C9321CDB1}"/>
          </ac:picMkLst>
        </pc:picChg>
        <pc:picChg chg="add del">
          <ac:chgData name="Nane Kratzke" userId="971be13ff4ee5ef6" providerId="LiveId" clId="{99C3B895-3D89-094E-8D8D-5328E68DA2DF}" dt="2020-09-21T07:19:22.057" v="2448"/>
          <ac:picMkLst>
            <pc:docMk/>
            <pc:sldMk cId="110797625" sldId="409"/>
            <ac:picMk id="2087" creationId="{A90235C1-5834-5C41-A878-B8FFAB7C885B}"/>
          </ac:picMkLst>
        </pc:picChg>
        <pc:picChg chg="add del">
          <ac:chgData name="Nane Kratzke" userId="971be13ff4ee5ef6" providerId="LiveId" clId="{99C3B895-3D89-094E-8D8D-5328E68DA2DF}" dt="2020-09-21T07:19:22.057" v="2448"/>
          <ac:picMkLst>
            <pc:docMk/>
            <pc:sldMk cId="110797625" sldId="409"/>
            <ac:picMk id="2088" creationId="{FACD3A85-C73E-5749-98A7-D66636967C71}"/>
          </ac:picMkLst>
        </pc:picChg>
        <pc:picChg chg="add del">
          <ac:chgData name="Nane Kratzke" userId="971be13ff4ee5ef6" providerId="LiveId" clId="{99C3B895-3D89-094E-8D8D-5328E68DA2DF}" dt="2020-09-21T07:19:22.057" v="2448"/>
          <ac:picMkLst>
            <pc:docMk/>
            <pc:sldMk cId="110797625" sldId="409"/>
            <ac:picMk id="2089" creationId="{CE70C98C-8213-1F4E-A9DD-0AEF9A1E05B0}"/>
          </ac:picMkLst>
        </pc:picChg>
        <pc:picChg chg="add del">
          <ac:chgData name="Nane Kratzke" userId="971be13ff4ee5ef6" providerId="LiveId" clId="{99C3B895-3D89-094E-8D8D-5328E68DA2DF}" dt="2020-09-21T07:19:22.057" v="2448"/>
          <ac:picMkLst>
            <pc:docMk/>
            <pc:sldMk cId="110797625" sldId="409"/>
            <ac:picMk id="2090" creationId="{250DC99B-470A-2043-9023-02D41466EFA0}"/>
          </ac:picMkLst>
        </pc:picChg>
        <pc:picChg chg="add del">
          <ac:chgData name="Nane Kratzke" userId="971be13ff4ee5ef6" providerId="LiveId" clId="{99C3B895-3D89-094E-8D8D-5328E68DA2DF}" dt="2020-09-21T07:19:22.057" v="2448"/>
          <ac:picMkLst>
            <pc:docMk/>
            <pc:sldMk cId="110797625" sldId="409"/>
            <ac:picMk id="2091" creationId="{DB75CDBE-99FB-934F-AB09-D98DB82332D3}"/>
          </ac:picMkLst>
        </pc:picChg>
        <pc:picChg chg="add del">
          <ac:chgData name="Nane Kratzke" userId="971be13ff4ee5ef6" providerId="LiveId" clId="{99C3B895-3D89-094E-8D8D-5328E68DA2DF}" dt="2020-09-21T07:19:22.057" v="2448"/>
          <ac:picMkLst>
            <pc:docMk/>
            <pc:sldMk cId="110797625" sldId="409"/>
            <ac:picMk id="2092" creationId="{CD32E754-5ED5-634D-9B3B-BCAD5427F2EF}"/>
          </ac:picMkLst>
        </pc:picChg>
        <pc:picChg chg="add del">
          <ac:chgData name="Nane Kratzke" userId="971be13ff4ee5ef6" providerId="LiveId" clId="{99C3B895-3D89-094E-8D8D-5328E68DA2DF}" dt="2020-09-21T07:19:22.057" v="2448"/>
          <ac:picMkLst>
            <pc:docMk/>
            <pc:sldMk cId="110797625" sldId="409"/>
            <ac:picMk id="2093" creationId="{13DBE12B-E456-CD47-8746-EB9928D35E78}"/>
          </ac:picMkLst>
        </pc:picChg>
        <pc:picChg chg="add del">
          <ac:chgData name="Nane Kratzke" userId="971be13ff4ee5ef6" providerId="LiveId" clId="{99C3B895-3D89-094E-8D8D-5328E68DA2DF}" dt="2020-09-21T07:19:22.057" v="2448"/>
          <ac:picMkLst>
            <pc:docMk/>
            <pc:sldMk cId="110797625" sldId="409"/>
            <ac:picMk id="2094" creationId="{FE584BCF-F97E-D141-9DC2-AE81AD53AED0}"/>
          </ac:picMkLst>
        </pc:picChg>
        <pc:picChg chg="add del">
          <ac:chgData name="Nane Kratzke" userId="971be13ff4ee5ef6" providerId="LiveId" clId="{99C3B895-3D89-094E-8D8D-5328E68DA2DF}" dt="2020-09-21T07:19:22.057" v="2448"/>
          <ac:picMkLst>
            <pc:docMk/>
            <pc:sldMk cId="110797625" sldId="409"/>
            <ac:picMk id="2095" creationId="{75ADA01A-CC89-6542-A428-627A8DCB898C}"/>
          </ac:picMkLst>
        </pc:picChg>
        <pc:picChg chg="add del">
          <ac:chgData name="Nane Kratzke" userId="971be13ff4ee5ef6" providerId="LiveId" clId="{99C3B895-3D89-094E-8D8D-5328E68DA2DF}" dt="2020-09-21T07:19:22.057" v="2448"/>
          <ac:picMkLst>
            <pc:docMk/>
            <pc:sldMk cId="110797625" sldId="409"/>
            <ac:picMk id="2096" creationId="{46EFB412-1C0E-3F47-9DBB-6F934E029842}"/>
          </ac:picMkLst>
        </pc:picChg>
        <pc:picChg chg="add del">
          <ac:chgData name="Nane Kratzke" userId="971be13ff4ee5ef6" providerId="LiveId" clId="{99C3B895-3D89-094E-8D8D-5328E68DA2DF}" dt="2020-09-21T07:19:22.057" v="2448"/>
          <ac:picMkLst>
            <pc:docMk/>
            <pc:sldMk cId="110797625" sldId="409"/>
            <ac:picMk id="2097" creationId="{154647B0-147E-3A4E-BF30-FDF2FAC1E092}"/>
          </ac:picMkLst>
        </pc:picChg>
        <pc:picChg chg="add del">
          <ac:chgData name="Nane Kratzke" userId="971be13ff4ee5ef6" providerId="LiveId" clId="{99C3B895-3D89-094E-8D8D-5328E68DA2DF}" dt="2020-09-21T07:19:22.057" v="2448"/>
          <ac:picMkLst>
            <pc:docMk/>
            <pc:sldMk cId="110797625" sldId="409"/>
            <ac:picMk id="2098" creationId="{427BDE4F-A3B0-4D44-8599-FF37B574DEDD}"/>
          </ac:picMkLst>
        </pc:picChg>
        <pc:picChg chg="add del">
          <ac:chgData name="Nane Kratzke" userId="971be13ff4ee5ef6" providerId="LiveId" clId="{99C3B895-3D89-094E-8D8D-5328E68DA2DF}" dt="2020-09-21T07:19:22.057" v="2448"/>
          <ac:picMkLst>
            <pc:docMk/>
            <pc:sldMk cId="110797625" sldId="409"/>
            <ac:picMk id="2099" creationId="{8D23E575-E638-AA47-9248-7847F67262AD}"/>
          </ac:picMkLst>
        </pc:picChg>
        <pc:picChg chg="add del">
          <ac:chgData name="Nane Kratzke" userId="971be13ff4ee5ef6" providerId="LiveId" clId="{99C3B895-3D89-094E-8D8D-5328E68DA2DF}" dt="2020-09-21T07:19:22.057" v="2448"/>
          <ac:picMkLst>
            <pc:docMk/>
            <pc:sldMk cId="110797625" sldId="409"/>
            <ac:picMk id="2100" creationId="{EEBE9A0F-CD54-F741-892F-B05530F2850D}"/>
          </ac:picMkLst>
        </pc:picChg>
        <pc:picChg chg="add del">
          <ac:chgData name="Nane Kratzke" userId="971be13ff4ee5ef6" providerId="LiveId" clId="{99C3B895-3D89-094E-8D8D-5328E68DA2DF}" dt="2020-09-21T07:19:22.057" v="2448"/>
          <ac:picMkLst>
            <pc:docMk/>
            <pc:sldMk cId="110797625" sldId="409"/>
            <ac:picMk id="2101" creationId="{AEAE61FB-230C-2F4C-80FA-123C2800FF60}"/>
          </ac:picMkLst>
        </pc:picChg>
        <pc:picChg chg="add del">
          <ac:chgData name="Nane Kratzke" userId="971be13ff4ee5ef6" providerId="LiveId" clId="{99C3B895-3D89-094E-8D8D-5328E68DA2DF}" dt="2020-09-21T07:19:22.057" v="2448"/>
          <ac:picMkLst>
            <pc:docMk/>
            <pc:sldMk cId="110797625" sldId="409"/>
            <ac:picMk id="2102" creationId="{BF806A08-DE50-2744-A1AF-79CA42C6D95A}"/>
          </ac:picMkLst>
        </pc:picChg>
        <pc:picChg chg="add del">
          <ac:chgData name="Nane Kratzke" userId="971be13ff4ee5ef6" providerId="LiveId" clId="{99C3B895-3D89-094E-8D8D-5328E68DA2DF}" dt="2020-09-21T07:19:22.057" v="2448"/>
          <ac:picMkLst>
            <pc:docMk/>
            <pc:sldMk cId="110797625" sldId="409"/>
            <ac:picMk id="2103" creationId="{1AABF077-C033-8C43-BAB6-C2BA0829F3AA}"/>
          </ac:picMkLst>
        </pc:picChg>
        <pc:picChg chg="add del">
          <ac:chgData name="Nane Kratzke" userId="971be13ff4ee5ef6" providerId="LiveId" clId="{99C3B895-3D89-094E-8D8D-5328E68DA2DF}" dt="2020-09-21T07:19:22.057" v="2448"/>
          <ac:picMkLst>
            <pc:docMk/>
            <pc:sldMk cId="110797625" sldId="409"/>
            <ac:picMk id="2104" creationId="{D8AD25AE-AC57-1A41-8E6B-63763C633C18}"/>
          </ac:picMkLst>
        </pc:picChg>
        <pc:picChg chg="add del">
          <ac:chgData name="Nane Kratzke" userId="971be13ff4ee5ef6" providerId="LiveId" clId="{99C3B895-3D89-094E-8D8D-5328E68DA2DF}" dt="2020-09-21T07:19:22.057" v="2448"/>
          <ac:picMkLst>
            <pc:docMk/>
            <pc:sldMk cId="110797625" sldId="409"/>
            <ac:picMk id="2105" creationId="{62E9D53A-0ED5-064C-B73D-2FCC95EF265E}"/>
          </ac:picMkLst>
        </pc:picChg>
        <pc:picChg chg="add del">
          <ac:chgData name="Nane Kratzke" userId="971be13ff4ee5ef6" providerId="LiveId" clId="{99C3B895-3D89-094E-8D8D-5328E68DA2DF}" dt="2020-09-21T07:19:22.057" v="2448"/>
          <ac:picMkLst>
            <pc:docMk/>
            <pc:sldMk cId="110797625" sldId="409"/>
            <ac:picMk id="2106" creationId="{2756FED4-4464-6148-B7E5-79A8A202ECB0}"/>
          </ac:picMkLst>
        </pc:picChg>
        <pc:picChg chg="add del">
          <ac:chgData name="Nane Kratzke" userId="971be13ff4ee5ef6" providerId="LiveId" clId="{99C3B895-3D89-094E-8D8D-5328E68DA2DF}" dt="2020-09-21T07:19:22.057" v="2448"/>
          <ac:picMkLst>
            <pc:docMk/>
            <pc:sldMk cId="110797625" sldId="409"/>
            <ac:picMk id="2107" creationId="{3D139F20-8047-834F-B82A-C6F0F82FBAB1}"/>
          </ac:picMkLst>
        </pc:picChg>
        <pc:picChg chg="add del">
          <ac:chgData name="Nane Kratzke" userId="971be13ff4ee5ef6" providerId="LiveId" clId="{99C3B895-3D89-094E-8D8D-5328E68DA2DF}" dt="2020-09-21T07:19:22.057" v="2448"/>
          <ac:picMkLst>
            <pc:docMk/>
            <pc:sldMk cId="110797625" sldId="409"/>
            <ac:picMk id="2108" creationId="{D4C90D86-65B5-914A-B698-985FDA2E8BC7}"/>
          </ac:picMkLst>
        </pc:picChg>
        <pc:picChg chg="add del">
          <ac:chgData name="Nane Kratzke" userId="971be13ff4ee5ef6" providerId="LiveId" clId="{99C3B895-3D89-094E-8D8D-5328E68DA2DF}" dt="2020-09-21T07:19:22.057" v="2448"/>
          <ac:picMkLst>
            <pc:docMk/>
            <pc:sldMk cId="110797625" sldId="409"/>
            <ac:picMk id="2109" creationId="{476CEE92-7BF5-9A4B-8621-6046F606ADED}"/>
          </ac:picMkLst>
        </pc:picChg>
        <pc:picChg chg="add del">
          <ac:chgData name="Nane Kratzke" userId="971be13ff4ee5ef6" providerId="LiveId" clId="{99C3B895-3D89-094E-8D8D-5328E68DA2DF}" dt="2020-09-21T07:19:22.057" v="2448"/>
          <ac:picMkLst>
            <pc:docMk/>
            <pc:sldMk cId="110797625" sldId="409"/>
            <ac:picMk id="2110" creationId="{B294E0E2-6B38-C04C-900E-115F72EC65C0}"/>
          </ac:picMkLst>
        </pc:picChg>
        <pc:picChg chg="add del">
          <ac:chgData name="Nane Kratzke" userId="971be13ff4ee5ef6" providerId="LiveId" clId="{99C3B895-3D89-094E-8D8D-5328E68DA2DF}" dt="2020-09-21T07:19:22.057" v="2448"/>
          <ac:picMkLst>
            <pc:docMk/>
            <pc:sldMk cId="110797625" sldId="409"/>
            <ac:picMk id="2111" creationId="{243A4EA9-55FF-5242-AF24-1C78B646B8A7}"/>
          </ac:picMkLst>
        </pc:picChg>
        <pc:picChg chg="add del">
          <ac:chgData name="Nane Kratzke" userId="971be13ff4ee5ef6" providerId="LiveId" clId="{99C3B895-3D89-094E-8D8D-5328E68DA2DF}" dt="2020-09-21T07:19:22.057" v="2448"/>
          <ac:picMkLst>
            <pc:docMk/>
            <pc:sldMk cId="110797625" sldId="409"/>
            <ac:picMk id="2112" creationId="{EECB93E9-3591-0E48-A432-0AFDF8D92315}"/>
          </ac:picMkLst>
        </pc:picChg>
        <pc:picChg chg="add del">
          <ac:chgData name="Nane Kratzke" userId="971be13ff4ee5ef6" providerId="LiveId" clId="{99C3B895-3D89-094E-8D8D-5328E68DA2DF}" dt="2020-09-21T07:19:22.057" v="2448"/>
          <ac:picMkLst>
            <pc:docMk/>
            <pc:sldMk cId="110797625" sldId="409"/>
            <ac:picMk id="2113" creationId="{C44EBD4E-2416-5A46-9CA2-5A1B5E88A547}"/>
          </ac:picMkLst>
        </pc:picChg>
        <pc:picChg chg="add del">
          <ac:chgData name="Nane Kratzke" userId="971be13ff4ee5ef6" providerId="LiveId" clId="{99C3B895-3D89-094E-8D8D-5328E68DA2DF}" dt="2020-09-21T07:19:22.057" v="2448"/>
          <ac:picMkLst>
            <pc:docMk/>
            <pc:sldMk cId="110797625" sldId="409"/>
            <ac:picMk id="2114" creationId="{7DFABC36-0234-D944-AC95-211DEE92B8B0}"/>
          </ac:picMkLst>
        </pc:picChg>
        <pc:picChg chg="add del">
          <ac:chgData name="Nane Kratzke" userId="971be13ff4ee5ef6" providerId="LiveId" clId="{99C3B895-3D89-094E-8D8D-5328E68DA2DF}" dt="2020-09-21T07:19:22.057" v="2448"/>
          <ac:picMkLst>
            <pc:docMk/>
            <pc:sldMk cId="110797625" sldId="409"/>
            <ac:picMk id="2115" creationId="{613D2FB8-0187-474C-A3DC-4692766B24AC}"/>
          </ac:picMkLst>
        </pc:picChg>
        <pc:picChg chg="add del">
          <ac:chgData name="Nane Kratzke" userId="971be13ff4ee5ef6" providerId="LiveId" clId="{99C3B895-3D89-094E-8D8D-5328E68DA2DF}" dt="2020-09-21T07:19:22.057" v="2448"/>
          <ac:picMkLst>
            <pc:docMk/>
            <pc:sldMk cId="110797625" sldId="409"/>
            <ac:picMk id="2116" creationId="{D73CA931-952F-244D-8F10-14151395A6D1}"/>
          </ac:picMkLst>
        </pc:picChg>
        <pc:picChg chg="add del">
          <ac:chgData name="Nane Kratzke" userId="971be13ff4ee5ef6" providerId="LiveId" clId="{99C3B895-3D89-094E-8D8D-5328E68DA2DF}" dt="2020-09-21T07:19:22.057" v="2448"/>
          <ac:picMkLst>
            <pc:docMk/>
            <pc:sldMk cId="110797625" sldId="409"/>
            <ac:picMk id="2117" creationId="{193C188F-B7BC-6C4E-AFFF-EB43D7AF94EC}"/>
          </ac:picMkLst>
        </pc:picChg>
        <pc:picChg chg="add del">
          <ac:chgData name="Nane Kratzke" userId="971be13ff4ee5ef6" providerId="LiveId" clId="{99C3B895-3D89-094E-8D8D-5328E68DA2DF}" dt="2020-09-21T07:19:22.057" v="2448"/>
          <ac:picMkLst>
            <pc:docMk/>
            <pc:sldMk cId="110797625" sldId="409"/>
            <ac:picMk id="2118" creationId="{9806DD58-E2B6-034C-9D15-7AA69F48AAF0}"/>
          </ac:picMkLst>
        </pc:picChg>
        <pc:picChg chg="add del">
          <ac:chgData name="Nane Kratzke" userId="971be13ff4ee5ef6" providerId="LiveId" clId="{99C3B895-3D89-094E-8D8D-5328E68DA2DF}" dt="2020-09-21T07:19:22.057" v="2448"/>
          <ac:picMkLst>
            <pc:docMk/>
            <pc:sldMk cId="110797625" sldId="409"/>
            <ac:picMk id="2119" creationId="{D59277AF-2569-7944-9C2C-D5D05E65EFF0}"/>
          </ac:picMkLst>
        </pc:picChg>
        <pc:picChg chg="add del">
          <ac:chgData name="Nane Kratzke" userId="971be13ff4ee5ef6" providerId="LiveId" clId="{99C3B895-3D89-094E-8D8D-5328E68DA2DF}" dt="2020-09-21T07:19:22.057" v="2448"/>
          <ac:picMkLst>
            <pc:docMk/>
            <pc:sldMk cId="110797625" sldId="409"/>
            <ac:picMk id="2120" creationId="{3745E01E-3F84-D94C-A98A-15A7FF3471C3}"/>
          </ac:picMkLst>
        </pc:picChg>
        <pc:picChg chg="add del">
          <ac:chgData name="Nane Kratzke" userId="971be13ff4ee5ef6" providerId="LiveId" clId="{99C3B895-3D89-094E-8D8D-5328E68DA2DF}" dt="2020-09-21T07:19:22.057" v="2448"/>
          <ac:picMkLst>
            <pc:docMk/>
            <pc:sldMk cId="110797625" sldId="409"/>
            <ac:picMk id="2121" creationId="{7533E4AF-EDE9-BD45-8B03-1C0F12CC20ED}"/>
          </ac:picMkLst>
        </pc:picChg>
        <pc:picChg chg="add del">
          <ac:chgData name="Nane Kratzke" userId="971be13ff4ee5ef6" providerId="LiveId" clId="{99C3B895-3D89-094E-8D8D-5328E68DA2DF}" dt="2020-09-21T07:19:22.057" v="2448"/>
          <ac:picMkLst>
            <pc:docMk/>
            <pc:sldMk cId="110797625" sldId="409"/>
            <ac:picMk id="2122" creationId="{34B5C1B3-D666-7B49-99EA-67DC1BB7D7C5}"/>
          </ac:picMkLst>
        </pc:picChg>
        <pc:picChg chg="add del">
          <ac:chgData name="Nane Kratzke" userId="971be13ff4ee5ef6" providerId="LiveId" clId="{99C3B895-3D89-094E-8D8D-5328E68DA2DF}" dt="2020-09-21T07:19:22.057" v="2448"/>
          <ac:picMkLst>
            <pc:docMk/>
            <pc:sldMk cId="110797625" sldId="409"/>
            <ac:picMk id="2123" creationId="{4D3B510C-F197-9A4F-9EC0-529962D5B77E}"/>
          </ac:picMkLst>
        </pc:picChg>
        <pc:picChg chg="add del">
          <ac:chgData name="Nane Kratzke" userId="971be13ff4ee5ef6" providerId="LiveId" clId="{99C3B895-3D89-094E-8D8D-5328E68DA2DF}" dt="2020-09-21T07:19:22.057" v="2448"/>
          <ac:picMkLst>
            <pc:docMk/>
            <pc:sldMk cId="110797625" sldId="409"/>
            <ac:picMk id="2124" creationId="{29AFF62C-B6CD-8545-A6F2-C51899E12065}"/>
          </ac:picMkLst>
        </pc:picChg>
        <pc:picChg chg="add del">
          <ac:chgData name="Nane Kratzke" userId="971be13ff4ee5ef6" providerId="LiveId" clId="{99C3B895-3D89-094E-8D8D-5328E68DA2DF}" dt="2020-09-21T07:19:22.057" v="2448"/>
          <ac:picMkLst>
            <pc:docMk/>
            <pc:sldMk cId="110797625" sldId="409"/>
            <ac:picMk id="2125" creationId="{096F661F-2FB4-2A40-8FA1-A570C0CA45AA}"/>
          </ac:picMkLst>
        </pc:picChg>
        <pc:picChg chg="add del">
          <ac:chgData name="Nane Kratzke" userId="971be13ff4ee5ef6" providerId="LiveId" clId="{99C3B895-3D89-094E-8D8D-5328E68DA2DF}" dt="2020-09-21T07:19:22.057" v="2448"/>
          <ac:picMkLst>
            <pc:docMk/>
            <pc:sldMk cId="110797625" sldId="409"/>
            <ac:picMk id="2126" creationId="{C009AE84-2C49-C046-A2B7-70D4C674CB0F}"/>
          </ac:picMkLst>
        </pc:picChg>
        <pc:picChg chg="add del">
          <ac:chgData name="Nane Kratzke" userId="971be13ff4ee5ef6" providerId="LiveId" clId="{99C3B895-3D89-094E-8D8D-5328E68DA2DF}" dt="2020-09-21T07:19:22.057" v="2448"/>
          <ac:picMkLst>
            <pc:docMk/>
            <pc:sldMk cId="110797625" sldId="409"/>
            <ac:picMk id="2127" creationId="{1EEB0C3F-B7F5-8647-882E-AB1A5A69A8A9}"/>
          </ac:picMkLst>
        </pc:picChg>
        <pc:picChg chg="add del">
          <ac:chgData name="Nane Kratzke" userId="971be13ff4ee5ef6" providerId="LiveId" clId="{99C3B895-3D89-094E-8D8D-5328E68DA2DF}" dt="2020-09-21T07:19:22.057" v="2448"/>
          <ac:picMkLst>
            <pc:docMk/>
            <pc:sldMk cId="110797625" sldId="409"/>
            <ac:picMk id="2128" creationId="{D0380DE3-7A3B-EB4E-94F6-53885873460B}"/>
          </ac:picMkLst>
        </pc:picChg>
        <pc:picChg chg="add del">
          <ac:chgData name="Nane Kratzke" userId="971be13ff4ee5ef6" providerId="LiveId" clId="{99C3B895-3D89-094E-8D8D-5328E68DA2DF}" dt="2020-09-21T07:19:22.057" v="2448"/>
          <ac:picMkLst>
            <pc:docMk/>
            <pc:sldMk cId="110797625" sldId="409"/>
            <ac:picMk id="2129" creationId="{90F7BE04-4B66-8D46-9435-9F88B521C87D}"/>
          </ac:picMkLst>
        </pc:picChg>
        <pc:picChg chg="add del">
          <ac:chgData name="Nane Kratzke" userId="971be13ff4ee5ef6" providerId="LiveId" clId="{99C3B895-3D89-094E-8D8D-5328E68DA2DF}" dt="2020-09-21T07:19:22.057" v="2448"/>
          <ac:picMkLst>
            <pc:docMk/>
            <pc:sldMk cId="110797625" sldId="409"/>
            <ac:picMk id="2130" creationId="{6DA9ADBA-6BDE-AD4E-BA88-622F3654E9C0}"/>
          </ac:picMkLst>
        </pc:picChg>
        <pc:picChg chg="add del">
          <ac:chgData name="Nane Kratzke" userId="971be13ff4ee5ef6" providerId="LiveId" clId="{99C3B895-3D89-094E-8D8D-5328E68DA2DF}" dt="2020-09-21T07:19:22.057" v="2448"/>
          <ac:picMkLst>
            <pc:docMk/>
            <pc:sldMk cId="110797625" sldId="409"/>
            <ac:picMk id="2131" creationId="{1F96E408-DF39-E443-B446-65A0FA6B12AE}"/>
          </ac:picMkLst>
        </pc:picChg>
        <pc:picChg chg="add del">
          <ac:chgData name="Nane Kratzke" userId="971be13ff4ee5ef6" providerId="LiveId" clId="{99C3B895-3D89-094E-8D8D-5328E68DA2DF}" dt="2020-09-21T07:19:22.057" v="2448"/>
          <ac:picMkLst>
            <pc:docMk/>
            <pc:sldMk cId="110797625" sldId="409"/>
            <ac:picMk id="2132" creationId="{07C2D57F-C5C4-3B48-A4BD-AD6C50391236}"/>
          </ac:picMkLst>
        </pc:picChg>
        <pc:picChg chg="add del">
          <ac:chgData name="Nane Kratzke" userId="971be13ff4ee5ef6" providerId="LiveId" clId="{99C3B895-3D89-094E-8D8D-5328E68DA2DF}" dt="2020-09-21T07:19:22.057" v="2448"/>
          <ac:picMkLst>
            <pc:docMk/>
            <pc:sldMk cId="110797625" sldId="409"/>
            <ac:picMk id="2133" creationId="{640EEFC2-CFC9-C846-B13F-8105B91AC8AE}"/>
          </ac:picMkLst>
        </pc:picChg>
      </pc:sldChg>
      <pc:sldChg chg="addSp delSp modSp add mod">
        <pc:chgData name="Nane Kratzke" userId="971be13ff4ee5ef6" providerId="LiveId" clId="{99C3B895-3D89-094E-8D8D-5328E68DA2DF}" dt="2020-09-21T07:31:27.174" v="3714" actId="1076"/>
        <pc:sldMkLst>
          <pc:docMk/>
          <pc:sldMk cId="4183557273" sldId="410"/>
        </pc:sldMkLst>
        <pc:spChg chg="mod">
          <ac:chgData name="Nane Kratzke" userId="971be13ff4ee5ef6" providerId="LiveId" clId="{99C3B895-3D89-094E-8D8D-5328E68DA2DF}" dt="2020-09-21T07:30:43.907" v="3708" actId="20577"/>
          <ac:spMkLst>
            <pc:docMk/>
            <pc:sldMk cId="4183557273" sldId="410"/>
            <ac:spMk id="2" creationId="{99335830-7F4D-4B46-8186-06FD3B6D12BD}"/>
          </ac:spMkLst>
        </pc:spChg>
        <pc:spChg chg="mod">
          <ac:chgData name="Nane Kratzke" userId="971be13ff4ee5ef6" providerId="LiveId" clId="{99C3B895-3D89-094E-8D8D-5328E68DA2DF}" dt="2020-09-21T07:27:59.775" v="3328" actId="20577"/>
          <ac:spMkLst>
            <pc:docMk/>
            <pc:sldMk cId="4183557273" sldId="410"/>
            <ac:spMk id="3" creationId="{AE916A29-1B0F-8445-B993-D63AE8CC48B8}"/>
          </ac:spMkLst>
        </pc:spChg>
        <pc:spChg chg="add mod">
          <ac:chgData name="Nane Kratzke" userId="971be13ff4ee5ef6" providerId="LiveId" clId="{99C3B895-3D89-094E-8D8D-5328E68DA2DF}" dt="2020-09-21T07:30:36.097" v="3704" actId="1076"/>
          <ac:spMkLst>
            <pc:docMk/>
            <pc:sldMk cId="4183557273" sldId="410"/>
            <ac:spMk id="5" creationId="{15C1F813-7A9C-7D4D-A6A4-E3B0527771CD}"/>
          </ac:spMkLst>
        </pc:spChg>
        <pc:picChg chg="add del mod">
          <ac:chgData name="Nane Kratzke" userId="971be13ff4ee5ef6" providerId="LiveId" clId="{99C3B895-3D89-094E-8D8D-5328E68DA2DF}" dt="2020-09-21T07:31:21.877" v="3712" actId="478"/>
          <ac:picMkLst>
            <pc:docMk/>
            <pc:sldMk cId="4183557273" sldId="410"/>
            <ac:picMk id="6" creationId="{5074263C-5CC1-4946-968E-C1B912CAB271}"/>
          </ac:picMkLst>
        </pc:picChg>
        <pc:picChg chg="add mod">
          <ac:chgData name="Nane Kratzke" userId="971be13ff4ee5ef6" providerId="LiveId" clId="{99C3B895-3D89-094E-8D8D-5328E68DA2DF}" dt="2020-09-21T07:31:27.174" v="3714" actId="1076"/>
          <ac:picMkLst>
            <pc:docMk/>
            <pc:sldMk cId="4183557273" sldId="410"/>
            <ac:picMk id="7" creationId="{A5D8B9C5-9F4A-F343-8F06-42A510F5ACA1}"/>
          </ac:picMkLst>
        </pc:picChg>
      </pc:sldChg>
      <pc:sldChg chg="addSp modSp add mod">
        <pc:chgData name="Nane Kratzke" userId="971be13ff4ee5ef6" providerId="LiveId" clId="{99C3B895-3D89-094E-8D8D-5328E68DA2DF}" dt="2020-09-21T07:36:11.073" v="3793" actId="14861"/>
        <pc:sldMkLst>
          <pc:docMk/>
          <pc:sldMk cId="4282661720" sldId="411"/>
        </pc:sldMkLst>
        <pc:spChg chg="mod">
          <ac:chgData name="Nane Kratzke" userId="971be13ff4ee5ef6" providerId="LiveId" clId="{99C3B895-3D89-094E-8D8D-5328E68DA2DF}" dt="2020-09-21T07:34:07.220" v="3749" actId="20577"/>
          <ac:spMkLst>
            <pc:docMk/>
            <pc:sldMk cId="4282661720" sldId="411"/>
            <ac:spMk id="2" creationId="{8EE1EA68-9AEB-B147-AF85-B2DD05D49DA9}"/>
          </ac:spMkLst>
        </pc:spChg>
        <pc:spChg chg="mod">
          <ac:chgData name="Nane Kratzke" userId="971be13ff4ee5ef6" providerId="LiveId" clId="{99C3B895-3D89-094E-8D8D-5328E68DA2DF}" dt="2020-09-21T07:33:56.670" v="3726"/>
          <ac:spMkLst>
            <pc:docMk/>
            <pc:sldMk cId="4282661720" sldId="411"/>
            <ac:spMk id="3" creationId="{0B943CF6-BC17-E14E-8012-754B20A248CE}"/>
          </ac:spMkLst>
        </pc:spChg>
        <pc:spChg chg="add mod">
          <ac:chgData name="Nane Kratzke" userId="971be13ff4ee5ef6" providerId="LiveId" clId="{99C3B895-3D89-094E-8D8D-5328E68DA2DF}" dt="2020-09-21T07:33:42.221" v="3725"/>
          <ac:spMkLst>
            <pc:docMk/>
            <pc:sldMk cId="4282661720" sldId="411"/>
            <ac:spMk id="7" creationId="{C8BF28B0-9742-4E49-AA18-9CF2A4F6B9B8}"/>
          </ac:spMkLst>
        </pc:spChg>
        <pc:picChg chg="add mod">
          <ac:chgData name="Nane Kratzke" userId="971be13ff4ee5ef6" providerId="LiveId" clId="{99C3B895-3D89-094E-8D8D-5328E68DA2DF}" dt="2020-09-21T07:36:11.073" v="3793" actId="14861"/>
          <ac:picMkLst>
            <pc:docMk/>
            <pc:sldMk cId="4282661720" sldId="411"/>
            <ac:picMk id="6" creationId="{9CB1887A-EAB5-B740-8790-C919C5131843}"/>
          </ac:picMkLst>
        </pc:picChg>
      </pc:sldChg>
      <pc:sldChg chg="addSp delSp modSp add mod">
        <pc:chgData name="Nane Kratzke" userId="971be13ff4ee5ef6" providerId="LiveId" clId="{99C3B895-3D89-094E-8D8D-5328E68DA2DF}" dt="2020-09-21T07:48:17.649" v="4815" actId="20577"/>
        <pc:sldMkLst>
          <pc:docMk/>
          <pc:sldMk cId="2566496727" sldId="412"/>
        </pc:sldMkLst>
        <pc:spChg chg="mod">
          <ac:chgData name="Nane Kratzke" userId="971be13ff4ee5ef6" providerId="LiveId" clId="{99C3B895-3D89-094E-8D8D-5328E68DA2DF}" dt="2020-09-21T07:34:40.834" v="3773" actId="20577"/>
          <ac:spMkLst>
            <pc:docMk/>
            <pc:sldMk cId="2566496727" sldId="412"/>
            <ac:spMk id="2" creationId="{5F995DB8-4E64-8B48-A5E1-C99A79189C79}"/>
          </ac:spMkLst>
        </pc:spChg>
        <pc:spChg chg="mod">
          <ac:chgData name="Nane Kratzke" userId="971be13ff4ee5ef6" providerId="LiveId" clId="{99C3B895-3D89-094E-8D8D-5328E68DA2DF}" dt="2020-09-21T07:46:02.744" v="4715" actId="20577"/>
          <ac:spMkLst>
            <pc:docMk/>
            <pc:sldMk cId="2566496727" sldId="412"/>
            <ac:spMk id="3" creationId="{925AADCF-562C-AC41-9DFA-5F00F4776FD0}"/>
          </ac:spMkLst>
        </pc:spChg>
        <pc:spChg chg="add mod">
          <ac:chgData name="Nane Kratzke" userId="971be13ff4ee5ef6" providerId="LiveId" clId="{99C3B895-3D89-094E-8D8D-5328E68DA2DF}" dt="2020-09-21T07:48:17.649" v="4815" actId="20577"/>
          <ac:spMkLst>
            <pc:docMk/>
            <pc:sldMk cId="2566496727" sldId="412"/>
            <ac:spMk id="5" creationId="{33C4BC5D-3FA6-154F-B2DE-DB043A77E5E4}"/>
          </ac:spMkLst>
        </pc:spChg>
        <pc:spChg chg="add mod">
          <ac:chgData name="Nane Kratzke" userId="971be13ff4ee5ef6" providerId="LiveId" clId="{99C3B895-3D89-094E-8D8D-5328E68DA2DF}" dt="2020-09-21T07:47:04.597" v="4800" actId="1076"/>
          <ac:spMkLst>
            <pc:docMk/>
            <pc:sldMk cId="2566496727" sldId="412"/>
            <ac:spMk id="10" creationId="{D755E4DB-AC48-CB47-BEEF-4E9CD27C24FC}"/>
          </ac:spMkLst>
        </pc:spChg>
        <pc:picChg chg="add del mod">
          <ac:chgData name="Nane Kratzke" userId="971be13ff4ee5ef6" providerId="LiveId" clId="{99C3B895-3D89-094E-8D8D-5328E68DA2DF}" dt="2020-09-21T07:43:59.460" v="4688" actId="478"/>
          <ac:picMkLst>
            <pc:docMk/>
            <pc:sldMk cId="2566496727" sldId="412"/>
            <ac:picMk id="6" creationId="{331F2567-06F5-644B-9BE6-8CF68DD2126D}"/>
          </ac:picMkLst>
        </pc:picChg>
        <pc:picChg chg="add del">
          <ac:chgData name="Nane Kratzke" userId="971be13ff4ee5ef6" providerId="LiveId" clId="{99C3B895-3D89-094E-8D8D-5328E68DA2DF}" dt="2020-09-21T07:44:07.261" v="4690" actId="478"/>
          <ac:picMkLst>
            <pc:docMk/>
            <pc:sldMk cId="2566496727" sldId="412"/>
            <ac:picMk id="7" creationId="{6252E5B8-2AD7-294B-9969-1C3323A495CF}"/>
          </ac:picMkLst>
        </pc:picChg>
        <pc:picChg chg="add mod modCrop">
          <ac:chgData name="Nane Kratzke" userId="971be13ff4ee5ef6" providerId="LiveId" clId="{99C3B895-3D89-094E-8D8D-5328E68DA2DF}" dt="2020-09-21T07:47:59.511" v="4811" actId="1076"/>
          <ac:picMkLst>
            <pc:docMk/>
            <pc:sldMk cId="2566496727" sldId="412"/>
            <ac:picMk id="9" creationId="{AF456894-121C-0744-927D-77ED8F41098C}"/>
          </ac:picMkLst>
        </pc:picChg>
        <pc:picChg chg="add mod">
          <ac:chgData name="Nane Kratzke" userId="971be13ff4ee5ef6" providerId="LiveId" clId="{99C3B895-3D89-094E-8D8D-5328E68DA2DF}" dt="2020-09-21T07:48:02.671" v="4812" actId="1076"/>
          <ac:picMkLst>
            <pc:docMk/>
            <pc:sldMk cId="2566496727" sldId="412"/>
            <ac:picMk id="11" creationId="{17094C8C-2566-FE47-93A8-6625793D7A95}"/>
          </ac:picMkLst>
        </pc:picChg>
      </pc:sldChg>
      <pc:sldChg chg="addSp delSp modSp add mod">
        <pc:chgData name="Nane Kratzke" userId="971be13ff4ee5ef6" providerId="LiveId" clId="{99C3B895-3D89-094E-8D8D-5328E68DA2DF}" dt="2020-09-21T10:59:39.308" v="5711" actId="20577"/>
        <pc:sldMkLst>
          <pc:docMk/>
          <pc:sldMk cId="1094811382" sldId="413"/>
        </pc:sldMkLst>
        <pc:spChg chg="del">
          <ac:chgData name="Nane Kratzke" userId="971be13ff4ee5ef6" providerId="LiveId" clId="{99C3B895-3D89-094E-8D8D-5328E68DA2DF}" dt="2020-09-21T07:56:08.500" v="4832" actId="478"/>
          <ac:spMkLst>
            <pc:docMk/>
            <pc:sldMk cId="1094811382" sldId="413"/>
            <ac:spMk id="2" creationId="{2E916A8F-294F-0147-9053-46E1948083E2}"/>
          </ac:spMkLst>
        </pc:spChg>
        <pc:spChg chg="del">
          <ac:chgData name="Nane Kratzke" userId="971be13ff4ee5ef6" providerId="LiveId" clId="{99C3B895-3D89-094E-8D8D-5328E68DA2DF}" dt="2020-09-21T07:56:06.261" v="4831" actId="478"/>
          <ac:spMkLst>
            <pc:docMk/>
            <pc:sldMk cId="1094811382" sldId="413"/>
            <ac:spMk id="3" creationId="{85D05203-84C5-4847-A950-1DEB43340D6A}"/>
          </ac:spMkLst>
        </pc:spChg>
        <pc:spChg chg="add mod">
          <ac:chgData name="Nane Kratzke" userId="971be13ff4ee5ef6" providerId="LiveId" clId="{99C3B895-3D89-094E-8D8D-5328E68DA2DF}" dt="2020-09-21T10:59:39.308" v="5711" actId="20577"/>
          <ac:spMkLst>
            <pc:docMk/>
            <pc:sldMk cId="1094811382" sldId="413"/>
            <ac:spMk id="5" creationId="{A9220161-80E6-2849-A60C-9048829C44E5}"/>
          </ac:spMkLst>
        </pc:spChg>
        <pc:spChg chg="add mod">
          <ac:chgData name="Nane Kratzke" userId="971be13ff4ee5ef6" providerId="LiveId" clId="{99C3B895-3D89-094E-8D8D-5328E68DA2DF}" dt="2020-09-21T10:39:06.779" v="4996" actId="20577"/>
          <ac:spMkLst>
            <pc:docMk/>
            <pc:sldMk cId="1094811382" sldId="413"/>
            <ac:spMk id="6" creationId="{20C52059-5276-744C-B990-2797B3171846}"/>
          </ac:spMkLst>
        </pc:spChg>
        <pc:spChg chg="add del mod">
          <ac:chgData name="Nane Kratzke" userId="971be13ff4ee5ef6" providerId="LiveId" clId="{99C3B895-3D89-094E-8D8D-5328E68DA2DF}" dt="2020-09-21T10:35:32.057" v="4903"/>
          <ac:spMkLst>
            <pc:docMk/>
            <pc:sldMk cId="1094811382" sldId="413"/>
            <ac:spMk id="7" creationId="{F90FAC2A-BC4D-5F4E-8636-AA605635574B}"/>
          </ac:spMkLst>
        </pc:spChg>
        <pc:spChg chg="add mod">
          <ac:chgData name="Nane Kratzke" userId="971be13ff4ee5ef6" providerId="LiveId" clId="{99C3B895-3D89-094E-8D8D-5328E68DA2DF}" dt="2020-09-21T10:49:11.368" v="5375" actId="1076"/>
          <ac:spMkLst>
            <pc:docMk/>
            <pc:sldMk cId="1094811382" sldId="413"/>
            <ac:spMk id="8" creationId="{82452084-056B-C340-80D1-629A12BF7C94}"/>
          </ac:spMkLst>
        </pc:spChg>
        <pc:spChg chg="add mod">
          <ac:chgData name="Nane Kratzke" userId="971be13ff4ee5ef6" providerId="LiveId" clId="{99C3B895-3D89-094E-8D8D-5328E68DA2DF}" dt="2020-09-21T10:49:11.368" v="5375" actId="1076"/>
          <ac:spMkLst>
            <pc:docMk/>
            <pc:sldMk cId="1094811382" sldId="413"/>
            <ac:spMk id="9" creationId="{0010D35A-E6F2-D54A-BA34-4FF9E8BA7D9C}"/>
          </ac:spMkLst>
        </pc:spChg>
        <pc:spChg chg="add mod">
          <ac:chgData name="Nane Kratzke" userId="971be13ff4ee5ef6" providerId="LiveId" clId="{99C3B895-3D89-094E-8D8D-5328E68DA2DF}" dt="2020-09-21T10:49:11.368" v="5375" actId="1076"/>
          <ac:spMkLst>
            <pc:docMk/>
            <pc:sldMk cId="1094811382" sldId="413"/>
            <ac:spMk id="11" creationId="{257480E4-183D-0748-9BE4-2E6B46096B0B}"/>
          </ac:spMkLst>
        </pc:spChg>
        <pc:spChg chg="add mod">
          <ac:chgData name="Nane Kratzke" userId="971be13ff4ee5ef6" providerId="LiveId" clId="{99C3B895-3D89-094E-8D8D-5328E68DA2DF}" dt="2020-09-21T10:49:11.368" v="5375" actId="1076"/>
          <ac:spMkLst>
            <pc:docMk/>
            <pc:sldMk cId="1094811382" sldId="413"/>
            <ac:spMk id="12" creationId="{2689D1FD-EE37-4F47-AE8A-F6A76A54323F}"/>
          </ac:spMkLst>
        </pc:spChg>
        <pc:spChg chg="add mod">
          <ac:chgData name="Nane Kratzke" userId="971be13ff4ee5ef6" providerId="LiveId" clId="{99C3B895-3D89-094E-8D8D-5328E68DA2DF}" dt="2020-09-21T10:49:11.368" v="5375" actId="1076"/>
          <ac:spMkLst>
            <pc:docMk/>
            <pc:sldMk cId="1094811382" sldId="413"/>
            <ac:spMk id="13" creationId="{88F8C9C6-2A64-FB4D-AF39-C097516B352E}"/>
          </ac:spMkLst>
        </pc:spChg>
        <pc:spChg chg="add mod">
          <ac:chgData name="Nane Kratzke" userId="971be13ff4ee5ef6" providerId="LiveId" clId="{99C3B895-3D89-094E-8D8D-5328E68DA2DF}" dt="2020-09-21T10:49:11.368" v="5375" actId="1076"/>
          <ac:spMkLst>
            <pc:docMk/>
            <pc:sldMk cId="1094811382" sldId="413"/>
            <ac:spMk id="14" creationId="{3D835678-2744-2446-8952-D505254E6B3D}"/>
          </ac:spMkLst>
        </pc:spChg>
        <pc:spChg chg="add mod">
          <ac:chgData name="Nane Kratzke" userId="971be13ff4ee5ef6" providerId="LiveId" clId="{99C3B895-3D89-094E-8D8D-5328E68DA2DF}" dt="2020-09-21T10:49:11.368" v="5375" actId="1076"/>
          <ac:spMkLst>
            <pc:docMk/>
            <pc:sldMk cId="1094811382" sldId="413"/>
            <ac:spMk id="15" creationId="{56E31CEE-116B-2B4A-8742-DFB03F6AAC59}"/>
          </ac:spMkLst>
        </pc:spChg>
        <pc:spChg chg="add mod">
          <ac:chgData name="Nane Kratzke" userId="971be13ff4ee5ef6" providerId="LiveId" clId="{99C3B895-3D89-094E-8D8D-5328E68DA2DF}" dt="2020-09-21T10:49:11.368" v="5375" actId="1076"/>
          <ac:spMkLst>
            <pc:docMk/>
            <pc:sldMk cId="1094811382" sldId="413"/>
            <ac:spMk id="35" creationId="{689C1C9A-F390-A44A-8E2E-F5C586D61863}"/>
          </ac:spMkLst>
        </pc:spChg>
        <pc:spChg chg="add mod">
          <ac:chgData name="Nane Kratzke" userId="971be13ff4ee5ef6" providerId="LiveId" clId="{99C3B895-3D89-094E-8D8D-5328E68DA2DF}" dt="2020-09-21T10:49:11.368" v="5375" actId="1076"/>
          <ac:spMkLst>
            <pc:docMk/>
            <pc:sldMk cId="1094811382" sldId="413"/>
            <ac:spMk id="37" creationId="{75E66675-B737-B74D-BFB9-3398661CDC19}"/>
          </ac:spMkLst>
        </pc:spChg>
        <pc:spChg chg="add mod">
          <ac:chgData name="Nane Kratzke" userId="971be13ff4ee5ef6" providerId="LiveId" clId="{99C3B895-3D89-094E-8D8D-5328E68DA2DF}" dt="2020-09-21T10:49:11.368" v="5375" actId="1076"/>
          <ac:spMkLst>
            <pc:docMk/>
            <pc:sldMk cId="1094811382" sldId="413"/>
            <ac:spMk id="38" creationId="{93953DEF-D4AF-5E4D-AA81-2534C7DF25A8}"/>
          </ac:spMkLst>
        </pc:spChg>
        <pc:spChg chg="add mod">
          <ac:chgData name="Nane Kratzke" userId="971be13ff4ee5ef6" providerId="LiveId" clId="{99C3B895-3D89-094E-8D8D-5328E68DA2DF}" dt="2020-09-21T10:49:11.368" v="5375" actId="1076"/>
          <ac:spMkLst>
            <pc:docMk/>
            <pc:sldMk cId="1094811382" sldId="413"/>
            <ac:spMk id="39" creationId="{E3FD4A23-5FBA-9B43-9B52-70042839D5B5}"/>
          </ac:spMkLst>
        </pc:spChg>
        <pc:spChg chg="add mod">
          <ac:chgData name="Nane Kratzke" userId="971be13ff4ee5ef6" providerId="LiveId" clId="{99C3B895-3D89-094E-8D8D-5328E68DA2DF}" dt="2020-09-21T10:49:11.368" v="5375" actId="1076"/>
          <ac:spMkLst>
            <pc:docMk/>
            <pc:sldMk cId="1094811382" sldId="413"/>
            <ac:spMk id="48" creationId="{FAE0E8CF-12A6-A44B-AF1B-859122EC36F3}"/>
          </ac:spMkLst>
        </pc:spChg>
        <pc:spChg chg="add mod">
          <ac:chgData name="Nane Kratzke" userId="971be13ff4ee5ef6" providerId="LiveId" clId="{99C3B895-3D89-094E-8D8D-5328E68DA2DF}" dt="2020-09-21T10:49:11.368" v="5375" actId="1076"/>
          <ac:spMkLst>
            <pc:docMk/>
            <pc:sldMk cId="1094811382" sldId="413"/>
            <ac:spMk id="52" creationId="{2D96AE7B-8F20-F047-AF8D-8CB4F696A402}"/>
          </ac:spMkLst>
        </pc:spChg>
        <pc:spChg chg="add mod">
          <ac:chgData name="Nane Kratzke" userId="971be13ff4ee5ef6" providerId="LiveId" clId="{99C3B895-3D89-094E-8D8D-5328E68DA2DF}" dt="2020-09-21T10:53:29.884" v="5596" actId="14861"/>
          <ac:spMkLst>
            <pc:docMk/>
            <pc:sldMk cId="1094811382" sldId="413"/>
            <ac:spMk id="55" creationId="{2C121839-568F-A649-8452-C11B061C9E1B}"/>
          </ac:spMkLst>
        </pc:spChg>
        <pc:spChg chg="add mod">
          <ac:chgData name="Nane Kratzke" userId="971be13ff4ee5ef6" providerId="LiveId" clId="{99C3B895-3D89-094E-8D8D-5328E68DA2DF}" dt="2020-09-21T10:54:11.298" v="5618" actId="14861"/>
          <ac:spMkLst>
            <pc:docMk/>
            <pc:sldMk cId="1094811382" sldId="413"/>
            <ac:spMk id="56" creationId="{298D0DAF-09F5-9F4E-BB32-7D13ED58287F}"/>
          </ac:spMkLst>
        </pc:spChg>
        <pc:grpChg chg="mod">
          <ac:chgData name="Nane Kratzke" userId="971be13ff4ee5ef6" providerId="LiveId" clId="{99C3B895-3D89-094E-8D8D-5328E68DA2DF}" dt="2020-09-21T10:49:11.368" v="5375" actId="1076"/>
          <ac:grpSpMkLst>
            <pc:docMk/>
            <pc:sldMk cId="1094811382" sldId="413"/>
            <ac:grpSpMk id="17" creationId="{E995738E-00B7-D246-B5B2-CBAEC2BD2E0B}"/>
          </ac:grpSpMkLst>
        </pc:grpChg>
        <pc:grpChg chg="del mod">
          <ac:chgData name="Nane Kratzke" userId="971be13ff4ee5ef6" providerId="LiveId" clId="{99C3B895-3D89-094E-8D8D-5328E68DA2DF}" dt="2020-09-21T10:37:45.400" v="4969"/>
          <ac:grpSpMkLst>
            <pc:docMk/>
            <pc:sldMk cId="1094811382" sldId="413"/>
            <ac:grpSpMk id="20" creationId="{F247393D-E695-5749-8670-A3FB8738CB76}"/>
          </ac:grpSpMkLst>
        </pc:grpChg>
        <pc:grpChg chg="mod">
          <ac:chgData name="Nane Kratzke" userId="971be13ff4ee5ef6" providerId="LiveId" clId="{99C3B895-3D89-094E-8D8D-5328E68DA2DF}" dt="2020-09-21T10:49:11.368" v="5375" actId="1076"/>
          <ac:grpSpMkLst>
            <pc:docMk/>
            <pc:sldMk cId="1094811382" sldId="413"/>
            <ac:grpSpMk id="23" creationId="{9B786401-6F35-7341-89AB-18B5AC3FEA1B}"/>
          </ac:grpSpMkLst>
        </pc:grpChg>
        <pc:grpChg chg="mod">
          <ac:chgData name="Nane Kratzke" userId="971be13ff4ee5ef6" providerId="LiveId" clId="{99C3B895-3D89-094E-8D8D-5328E68DA2DF}" dt="2020-09-21T10:49:11.368" v="5375" actId="1076"/>
          <ac:grpSpMkLst>
            <pc:docMk/>
            <pc:sldMk cId="1094811382" sldId="413"/>
            <ac:grpSpMk id="26" creationId="{2FD9FF76-9447-0640-8FB1-ADAC23FAE38F}"/>
          </ac:grpSpMkLst>
        </pc:grpChg>
        <pc:grpChg chg="mod">
          <ac:chgData name="Nane Kratzke" userId="971be13ff4ee5ef6" providerId="LiveId" clId="{99C3B895-3D89-094E-8D8D-5328E68DA2DF}" dt="2020-09-21T10:49:11.368" v="5375" actId="1076"/>
          <ac:grpSpMkLst>
            <pc:docMk/>
            <pc:sldMk cId="1094811382" sldId="413"/>
            <ac:grpSpMk id="29" creationId="{726DFD28-E608-F045-8561-A5A590745820}"/>
          </ac:grpSpMkLst>
        </pc:grpChg>
        <pc:grpChg chg="mod">
          <ac:chgData name="Nane Kratzke" userId="971be13ff4ee5ef6" providerId="LiveId" clId="{99C3B895-3D89-094E-8D8D-5328E68DA2DF}" dt="2020-09-21T10:49:11.368" v="5375" actId="1076"/>
          <ac:grpSpMkLst>
            <pc:docMk/>
            <pc:sldMk cId="1094811382" sldId="413"/>
            <ac:grpSpMk id="32" creationId="{A230D389-E7A0-8B40-BB00-4C58251C1B9A}"/>
          </ac:grpSpMkLst>
        </pc:grpChg>
        <pc:grpChg chg="mod">
          <ac:chgData name="Nane Kratzke" userId="971be13ff4ee5ef6" providerId="LiveId" clId="{99C3B895-3D89-094E-8D8D-5328E68DA2DF}" dt="2020-09-21T10:49:11.368" v="5375" actId="1076"/>
          <ac:grpSpMkLst>
            <pc:docMk/>
            <pc:sldMk cId="1094811382" sldId="413"/>
            <ac:grpSpMk id="54" creationId="{F8467AC2-8725-894B-B86E-2D721942CFD5}"/>
          </ac:grpSpMkLst>
        </pc:grpChg>
        <pc:picChg chg="add del">
          <ac:chgData name="Nane Kratzke" userId="971be13ff4ee5ef6" providerId="LiveId" clId="{99C3B895-3D89-094E-8D8D-5328E68DA2DF}" dt="2020-09-21T10:33:49.420" v="4837" actId="478"/>
          <ac:picMkLst>
            <pc:docMk/>
            <pc:sldMk cId="1094811382" sldId="413"/>
            <ac:picMk id="4098" creationId="{C17AE98C-9425-3544-BC39-74BF74B9D770}"/>
          </ac:picMkLst>
        </pc:picChg>
        <pc:inkChg chg="add mod">
          <ac:chgData name="Nane Kratzke" userId="971be13ff4ee5ef6" providerId="LiveId" clId="{99C3B895-3D89-094E-8D8D-5328E68DA2DF}" dt="2020-09-21T10:37:37.461" v="4963"/>
          <ac:inkMkLst>
            <pc:docMk/>
            <pc:sldMk cId="1094811382" sldId="413"/>
            <ac:inkMk id="10" creationId="{0CE97AAE-E3CE-3446-B386-9C570225E45E}"/>
          </ac:inkMkLst>
        </pc:inkChg>
        <pc:inkChg chg="add mod">
          <ac:chgData name="Nane Kratzke" userId="971be13ff4ee5ef6" providerId="LiveId" clId="{99C3B895-3D89-094E-8D8D-5328E68DA2DF}" dt="2020-09-21T10:37:37.461" v="4963"/>
          <ac:inkMkLst>
            <pc:docMk/>
            <pc:sldMk cId="1094811382" sldId="413"/>
            <ac:inkMk id="16" creationId="{36A5B577-AD6A-FA4D-ABCF-427C5729C0A8}"/>
          </ac:inkMkLst>
        </pc:inkChg>
        <pc:inkChg chg="add mod">
          <ac:chgData name="Nane Kratzke" userId="971be13ff4ee5ef6" providerId="LiveId" clId="{99C3B895-3D89-094E-8D8D-5328E68DA2DF}" dt="2020-09-21T10:37:45.400" v="4969"/>
          <ac:inkMkLst>
            <pc:docMk/>
            <pc:sldMk cId="1094811382" sldId="413"/>
            <ac:inkMk id="18" creationId="{0534DAF1-74DD-FF43-96DF-EC7F51AE2E0F}"/>
          </ac:inkMkLst>
        </pc:inkChg>
        <pc:inkChg chg="add mod">
          <ac:chgData name="Nane Kratzke" userId="971be13ff4ee5ef6" providerId="LiveId" clId="{99C3B895-3D89-094E-8D8D-5328E68DA2DF}" dt="2020-09-21T10:37:45.400" v="4969"/>
          <ac:inkMkLst>
            <pc:docMk/>
            <pc:sldMk cId="1094811382" sldId="413"/>
            <ac:inkMk id="19" creationId="{ABF1205F-CB82-7A40-95DD-C4D67FA0E5E0}"/>
          </ac:inkMkLst>
        </pc:inkChg>
        <pc:inkChg chg="add mod">
          <ac:chgData name="Nane Kratzke" userId="971be13ff4ee5ef6" providerId="LiveId" clId="{99C3B895-3D89-094E-8D8D-5328E68DA2DF}" dt="2020-09-21T10:37:45.400" v="4969"/>
          <ac:inkMkLst>
            <pc:docMk/>
            <pc:sldMk cId="1094811382" sldId="413"/>
            <ac:inkMk id="21" creationId="{5C5A850B-D129-AD4D-A593-45471EF39F8B}"/>
          </ac:inkMkLst>
        </pc:inkChg>
        <pc:inkChg chg="add mod">
          <ac:chgData name="Nane Kratzke" userId="971be13ff4ee5ef6" providerId="LiveId" clId="{99C3B895-3D89-094E-8D8D-5328E68DA2DF}" dt="2020-09-21T10:37:45.400" v="4969"/>
          <ac:inkMkLst>
            <pc:docMk/>
            <pc:sldMk cId="1094811382" sldId="413"/>
            <ac:inkMk id="22" creationId="{A33D2990-2462-DF4A-84FA-9401F29A00F1}"/>
          </ac:inkMkLst>
        </pc:inkChg>
        <pc:inkChg chg="add mod">
          <ac:chgData name="Nane Kratzke" userId="971be13ff4ee5ef6" providerId="LiveId" clId="{99C3B895-3D89-094E-8D8D-5328E68DA2DF}" dt="2020-09-21T10:37:50.287" v="4972"/>
          <ac:inkMkLst>
            <pc:docMk/>
            <pc:sldMk cId="1094811382" sldId="413"/>
            <ac:inkMk id="24" creationId="{B5B6E171-3D24-D44E-B745-B34F48958994}"/>
          </ac:inkMkLst>
        </pc:inkChg>
        <pc:inkChg chg="add mod">
          <ac:chgData name="Nane Kratzke" userId="971be13ff4ee5ef6" providerId="LiveId" clId="{99C3B895-3D89-094E-8D8D-5328E68DA2DF}" dt="2020-09-21T10:37:50.287" v="4972"/>
          <ac:inkMkLst>
            <pc:docMk/>
            <pc:sldMk cId="1094811382" sldId="413"/>
            <ac:inkMk id="25" creationId="{30161266-B134-AB4F-B75E-E07E1E32E92D}"/>
          </ac:inkMkLst>
        </pc:inkChg>
        <pc:inkChg chg="add mod">
          <ac:chgData name="Nane Kratzke" userId="971be13ff4ee5ef6" providerId="LiveId" clId="{99C3B895-3D89-094E-8D8D-5328E68DA2DF}" dt="2020-09-21T10:37:53.769" v="4975"/>
          <ac:inkMkLst>
            <pc:docMk/>
            <pc:sldMk cId="1094811382" sldId="413"/>
            <ac:inkMk id="27" creationId="{FD82ECFE-F9CB-FC45-A7EB-29FA3F26CFD1}"/>
          </ac:inkMkLst>
        </pc:inkChg>
        <pc:inkChg chg="add mod">
          <ac:chgData name="Nane Kratzke" userId="971be13ff4ee5ef6" providerId="LiveId" clId="{99C3B895-3D89-094E-8D8D-5328E68DA2DF}" dt="2020-09-21T10:37:53.769" v="4975"/>
          <ac:inkMkLst>
            <pc:docMk/>
            <pc:sldMk cId="1094811382" sldId="413"/>
            <ac:inkMk id="28" creationId="{C59CB249-41A9-0548-B8FF-EB5B71BC6B2F}"/>
          </ac:inkMkLst>
        </pc:inkChg>
        <pc:inkChg chg="add mod">
          <ac:chgData name="Nane Kratzke" userId="971be13ff4ee5ef6" providerId="LiveId" clId="{99C3B895-3D89-094E-8D8D-5328E68DA2DF}" dt="2020-09-21T10:37:57.294" v="4978"/>
          <ac:inkMkLst>
            <pc:docMk/>
            <pc:sldMk cId="1094811382" sldId="413"/>
            <ac:inkMk id="30" creationId="{4046218A-AC9E-A94C-AC3D-F11A43B859D2}"/>
          </ac:inkMkLst>
        </pc:inkChg>
        <pc:inkChg chg="add mod">
          <ac:chgData name="Nane Kratzke" userId="971be13ff4ee5ef6" providerId="LiveId" clId="{99C3B895-3D89-094E-8D8D-5328E68DA2DF}" dt="2020-09-21T10:37:57.294" v="4978"/>
          <ac:inkMkLst>
            <pc:docMk/>
            <pc:sldMk cId="1094811382" sldId="413"/>
            <ac:inkMk id="31" creationId="{0D86F34B-6530-EB42-8359-6D906B5AF36B}"/>
          </ac:inkMkLst>
        </pc:inkChg>
        <pc:inkChg chg="add">
          <ac:chgData name="Nane Kratzke" userId="971be13ff4ee5ef6" providerId="LiveId" clId="{99C3B895-3D89-094E-8D8D-5328E68DA2DF}" dt="2020-09-21T10:38:54.674" v="4979" actId="9405"/>
          <ac:inkMkLst>
            <pc:docMk/>
            <pc:sldMk cId="1094811382" sldId="413"/>
            <ac:inkMk id="33" creationId="{168869F8-9F29-8E46-8095-C832F1A7532D}"/>
          </ac:inkMkLst>
        </pc:inkChg>
        <pc:inkChg chg="add del">
          <ac:chgData name="Nane Kratzke" userId="971be13ff4ee5ef6" providerId="LiveId" clId="{99C3B895-3D89-094E-8D8D-5328E68DA2DF}" dt="2020-09-21T10:39:00.136" v="4981" actId="9405"/>
          <ac:inkMkLst>
            <pc:docMk/>
            <pc:sldMk cId="1094811382" sldId="413"/>
            <ac:inkMk id="34" creationId="{2ADDFFEC-C26D-EC4C-8D00-8D73E85077AC}"/>
          </ac:inkMkLst>
        </pc:inkChg>
        <pc:inkChg chg="add mod">
          <ac:chgData name="Nane Kratzke" userId="971be13ff4ee5ef6" providerId="LiveId" clId="{99C3B895-3D89-094E-8D8D-5328E68DA2DF}" dt="2020-09-21T10:46:49.078" v="5153"/>
          <ac:inkMkLst>
            <pc:docMk/>
            <pc:sldMk cId="1094811382" sldId="413"/>
            <ac:inkMk id="51" creationId="{A2915543-F8DD-5A4C-BBFF-0AAC2B3D9E75}"/>
          </ac:inkMkLst>
        </pc:inkChg>
        <pc:inkChg chg="add mod">
          <ac:chgData name="Nane Kratzke" userId="971be13ff4ee5ef6" providerId="LiveId" clId="{99C3B895-3D89-094E-8D8D-5328E68DA2DF}" dt="2020-09-21T10:46:49.078" v="5153"/>
          <ac:inkMkLst>
            <pc:docMk/>
            <pc:sldMk cId="1094811382" sldId="413"/>
            <ac:inkMk id="53" creationId="{CF664445-9755-E348-80E5-495EE93E9EC7}"/>
          </ac:inkMkLst>
        </pc:inkChg>
        <pc:cxnChg chg="add del mod">
          <ac:chgData name="Nane Kratzke" userId="971be13ff4ee5ef6" providerId="LiveId" clId="{99C3B895-3D89-094E-8D8D-5328E68DA2DF}" dt="2020-09-21T10:42:50.985" v="5051" actId="478"/>
          <ac:cxnSpMkLst>
            <pc:docMk/>
            <pc:sldMk cId="1094811382" sldId="413"/>
            <ac:cxnSpMk id="40" creationId="{03889D68-7A4D-0F49-9042-19BDB4090332}"/>
          </ac:cxnSpMkLst>
        </pc:cxnChg>
        <pc:cxnChg chg="add mod">
          <ac:chgData name="Nane Kratzke" userId="971be13ff4ee5ef6" providerId="LiveId" clId="{99C3B895-3D89-094E-8D8D-5328E68DA2DF}" dt="2020-09-21T10:49:11.368" v="5375" actId="1076"/>
          <ac:cxnSpMkLst>
            <pc:docMk/>
            <pc:sldMk cId="1094811382" sldId="413"/>
            <ac:cxnSpMk id="42" creationId="{84A0DF96-100E-CD4E-AB72-4D6513786B9D}"/>
          </ac:cxnSpMkLst>
        </pc:cxnChg>
        <pc:cxnChg chg="add mod">
          <ac:chgData name="Nane Kratzke" userId="971be13ff4ee5ef6" providerId="LiveId" clId="{99C3B895-3D89-094E-8D8D-5328E68DA2DF}" dt="2020-09-21T10:49:11.368" v="5375" actId="1076"/>
          <ac:cxnSpMkLst>
            <pc:docMk/>
            <pc:sldMk cId="1094811382" sldId="413"/>
            <ac:cxnSpMk id="44" creationId="{C6D59454-92BB-0B43-BB7D-3A6A9549C0AA}"/>
          </ac:cxnSpMkLst>
        </pc:cxnChg>
      </pc:sldChg>
      <pc:sldChg chg="addSp modSp add mod">
        <pc:chgData name="Nane Kratzke" userId="971be13ff4ee5ef6" providerId="LiveId" clId="{99C3B895-3D89-094E-8D8D-5328E68DA2DF}" dt="2020-09-21T10:57:44.555" v="5684" actId="20577"/>
        <pc:sldMkLst>
          <pc:docMk/>
          <pc:sldMk cId="48934107" sldId="414"/>
        </pc:sldMkLst>
        <pc:spChg chg="mod">
          <ac:chgData name="Nane Kratzke" userId="971be13ff4ee5ef6" providerId="LiveId" clId="{99C3B895-3D89-094E-8D8D-5328E68DA2DF}" dt="2020-09-21T10:57:44.555" v="5684" actId="20577"/>
          <ac:spMkLst>
            <pc:docMk/>
            <pc:sldMk cId="48934107" sldId="414"/>
            <ac:spMk id="2" creationId="{1CFEFA64-93DC-5743-8C31-D3D1A7296CB7}"/>
          </ac:spMkLst>
        </pc:spChg>
        <pc:spChg chg="mod">
          <ac:chgData name="Nane Kratzke" userId="971be13ff4ee5ef6" providerId="LiveId" clId="{99C3B895-3D89-094E-8D8D-5328E68DA2DF}" dt="2020-09-21T10:54:55.622" v="5669" actId="20577"/>
          <ac:spMkLst>
            <pc:docMk/>
            <pc:sldMk cId="48934107" sldId="414"/>
            <ac:spMk id="3" creationId="{4C8CE13B-729A-FA4B-8A3A-84455F940001}"/>
          </ac:spMkLst>
        </pc:spChg>
        <pc:spChg chg="add mod">
          <ac:chgData name="Nane Kratzke" userId="971be13ff4ee5ef6" providerId="LiveId" clId="{99C3B895-3D89-094E-8D8D-5328E68DA2DF}" dt="2020-09-21T10:56:28.742" v="5681"/>
          <ac:spMkLst>
            <pc:docMk/>
            <pc:sldMk cId="48934107" sldId="414"/>
            <ac:spMk id="6" creationId="{89AC065B-FC7F-1E44-9654-DB41A1599578}"/>
          </ac:spMkLst>
        </pc:spChg>
        <pc:picChg chg="add mod">
          <ac:chgData name="Nane Kratzke" userId="971be13ff4ee5ef6" providerId="LiveId" clId="{99C3B895-3D89-094E-8D8D-5328E68DA2DF}" dt="2020-09-21T10:56:01.785" v="5680" actId="1076"/>
          <ac:picMkLst>
            <pc:docMk/>
            <pc:sldMk cId="48934107" sldId="414"/>
            <ac:picMk id="5" creationId="{6224B403-8BF7-884E-B2C8-14995CA9E83B}"/>
          </ac:picMkLst>
        </pc:picChg>
      </pc:sldChg>
      <pc:sldChg chg="modSp add mod">
        <pc:chgData name="Nane Kratzke" userId="971be13ff4ee5ef6" providerId="LiveId" clId="{99C3B895-3D89-094E-8D8D-5328E68DA2DF}" dt="2020-09-21T10:58:45.721" v="5710" actId="14826"/>
        <pc:sldMkLst>
          <pc:docMk/>
          <pc:sldMk cId="3537529939" sldId="415"/>
        </pc:sldMkLst>
        <pc:spChg chg="mod">
          <ac:chgData name="Nane Kratzke" userId="971be13ff4ee5ef6" providerId="LiveId" clId="{99C3B895-3D89-094E-8D8D-5328E68DA2DF}" dt="2020-09-21T10:57:41.203" v="5683" actId="20577"/>
          <ac:spMkLst>
            <pc:docMk/>
            <pc:sldMk cId="3537529939" sldId="415"/>
            <ac:spMk id="2" creationId="{1CFEFA64-93DC-5743-8C31-D3D1A7296CB7}"/>
          </ac:spMkLst>
        </pc:spChg>
        <pc:spChg chg="mod">
          <ac:chgData name="Nane Kratzke" userId="971be13ff4ee5ef6" providerId="LiveId" clId="{99C3B895-3D89-094E-8D8D-5328E68DA2DF}" dt="2020-09-21T10:58:03.108" v="5709" actId="20577"/>
          <ac:spMkLst>
            <pc:docMk/>
            <pc:sldMk cId="3537529939" sldId="415"/>
            <ac:spMk id="3" creationId="{4C8CE13B-729A-FA4B-8A3A-84455F940001}"/>
          </ac:spMkLst>
        </pc:spChg>
        <pc:picChg chg="mod">
          <ac:chgData name="Nane Kratzke" userId="971be13ff4ee5ef6" providerId="LiveId" clId="{99C3B895-3D89-094E-8D8D-5328E68DA2DF}" dt="2020-09-21T10:58:45.721" v="5710" actId="14826"/>
          <ac:picMkLst>
            <pc:docMk/>
            <pc:sldMk cId="3537529939" sldId="415"/>
            <ac:picMk id="5" creationId="{6224B403-8BF7-884E-B2C8-14995CA9E83B}"/>
          </ac:picMkLst>
        </pc:picChg>
      </pc:sldChg>
      <pc:sldChg chg="addSp delSp modSp add mod ord">
        <pc:chgData name="Nane Kratzke" userId="971be13ff4ee5ef6" providerId="LiveId" clId="{99C3B895-3D89-094E-8D8D-5328E68DA2DF}" dt="2020-09-21T11:09:55.043" v="5917" actId="478"/>
        <pc:sldMkLst>
          <pc:docMk/>
          <pc:sldMk cId="901601372" sldId="416"/>
        </pc:sldMkLst>
        <pc:spChg chg="mod">
          <ac:chgData name="Nane Kratzke" userId="971be13ff4ee5ef6" providerId="LiveId" clId="{99C3B895-3D89-094E-8D8D-5328E68DA2DF}" dt="2020-09-21T10:59:54.607" v="5714" actId="20577"/>
          <ac:spMkLst>
            <pc:docMk/>
            <pc:sldMk cId="901601372" sldId="416"/>
            <ac:spMk id="2" creationId="{1CFEFA64-93DC-5743-8C31-D3D1A7296CB7}"/>
          </ac:spMkLst>
        </pc:spChg>
        <pc:spChg chg="mod">
          <ac:chgData name="Nane Kratzke" userId="971be13ff4ee5ef6" providerId="LiveId" clId="{99C3B895-3D89-094E-8D8D-5328E68DA2DF}" dt="2020-09-21T11:00:07.984" v="5742" actId="20577"/>
          <ac:spMkLst>
            <pc:docMk/>
            <pc:sldMk cId="901601372" sldId="416"/>
            <ac:spMk id="3" creationId="{4C8CE13B-729A-FA4B-8A3A-84455F940001}"/>
          </ac:spMkLst>
        </pc:spChg>
        <pc:spChg chg="add del mod">
          <ac:chgData name="Nane Kratzke" userId="971be13ff4ee5ef6" providerId="LiveId" clId="{99C3B895-3D89-094E-8D8D-5328E68DA2DF}" dt="2020-09-21T11:09:55.043" v="5917" actId="478"/>
          <ac:spMkLst>
            <pc:docMk/>
            <pc:sldMk cId="901601372" sldId="416"/>
            <ac:spMk id="7" creationId="{3110C0E1-251E-3844-8E3B-C810F68818A7}"/>
          </ac:spMkLst>
        </pc:spChg>
        <pc:picChg chg="mod">
          <ac:chgData name="Nane Kratzke" userId="971be13ff4ee5ef6" providerId="LiveId" clId="{99C3B895-3D89-094E-8D8D-5328E68DA2DF}" dt="2020-09-21T11:00:48.913" v="5743" actId="14826"/>
          <ac:picMkLst>
            <pc:docMk/>
            <pc:sldMk cId="901601372" sldId="416"/>
            <ac:picMk id="5" creationId="{6224B403-8BF7-884E-B2C8-14995CA9E83B}"/>
          </ac:picMkLst>
        </pc:picChg>
      </pc:sldChg>
      <pc:sldChg chg="addSp delSp modSp add del mod">
        <pc:chgData name="Nane Kratzke" userId="971be13ff4ee5ef6" providerId="LiveId" clId="{99C3B895-3D89-094E-8D8D-5328E68DA2DF}" dt="2020-09-21T11:28:15.569" v="6249" actId="2696"/>
        <pc:sldMkLst>
          <pc:docMk/>
          <pc:sldMk cId="3780883504" sldId="417"/>
        </pc:sldMkLst>
        <pc:spChg chg="mod">
          <ac:chgData name="Nane Kratzke" userId="971be13ff4ee5ef6" providerId="LiveId" clId="{99C3B895-3D89-094E-8D8D-5328E68DA2DF}" dt="2020-09-21T11:18:15.250" v="5993" actId="20577"/>
          <ac:spMkLst>
            <pc:docMk/>
            <pc:sldMk cId="3780883504" sldId="417"/>
            <ac:spMk id="2" creationId="{936DAC8B-6914-2944-A119-B41DB87ABE01}"/>
          </ac:spMkLst>
        </pc:spChg>
        <pc:spChg chg="mod">
          <ac:chgData name="Nane Kratzke" userId="971be13ff4ee5ef6" providerId="LiveId" clId="{99C3B895-3D89-094E-8D8D-5328E68DA2DF}" dt="2020-09-21T11:18:20.268" v="5999" actId="20577"/>
          <ac:spMkLst>
            <pc:docMk/>
            <pc:sldMk cId="3780883504" sldId="417"/>
            <ac:spMk id="3" creationId="{77B9BF17-A710-4D4C-9D92-51C9A7D86B60}"/>
          </ac:spMkLst>
        </pc:spChg>
        <pc:spChg chg="add mod">
          <ac:chgData name="Nane Kratzke" userId="971be13ff4ee5ef6" providerId="LiveId" clId="{99C3B895-3D89-094E-8D8D-5328E68DA2DF}" dt="2020-09-21T11:25:57.343" v="6232" actId="1076"/>
          <ac:spMkLst>
            <pc:docMk/>
            <pc:sldMk cId="3780883504" sldId="417"/>
            <ac:spMk id="5" creationId="{EE36B563-2C28-B84D-9E08-A35D7F32EB7C}"/>
          </ac:spMkLst>
        </pc:spChg>
        <pc:spChg chg="add del mod">
          <ac:chgData name="Nane Kratzke" userId="971be13ff4ee5ef6" providerId="LiveId" clId="{99C3B895-3D89-094E-8D8D-5328E68DA2DF}" dt="2020-09-21T11:25:50.141" v="6231" actId="478"/>
          <ac:spMkLst>
            <pc:docMk/>
            <pc:sldMk cId="3780883504" sldId="417"/>
            <ac:spMk id="6" creationId="{D8A12388-840F-DA4F-9FB1-29AD37340C02}"/>
          </ac:spMkLst>
        </pc:spChg>
        <pc:spChg chg="add mod">
          <ac:chgData name="Nane Kratzke" userId="971be13ff4ee5ef6" providerId="LiveId" clId="{99C3B895-3D89-094E-8D8D-5328E68DA2DF}" dt="2020-09-21T11:25:57.343" v="6232" actId="1076"/>
          <ac:spMkLst>
            <pc:docMk/>
            <pc:sldMk cId="3780883504" sldId="417"/>
            <ac:spMk id="7" creationId="{F056385E-4FEA-0A4D-8B0C-27530AEC24C5}"/>
          </ac:spMkLst>
        </pc:spChg>
        <pc:spChg chg="add del mod">
          <ac:chgData name="Nane Kratzke" userId="971be13ff4ee5ef6" providerId="LiveId" clId="{99C3B895-3D89-094E-8D8D-5328E68DA2DF}" dt="2020-09-21T11:25:50.141" v="6231" actId="478"/>
          <ac:spMkLst>
            <pc:docMk/>
            <pc:sldMk cId="3780883504" sldId="417"/>
            <ac:spMk id="8" creationId="{D707B376-F988-4D4D-AC7A-96473EA1C8E2}"/>
          </ac:spMkLst>
        </pc:spChg>
        <pc:spChg chg="add mod">
          <ac:chgData name="Nane Kratzke" userId="971be13ff4ee5ef6" providerId="LiveId" clId="{99C3B895-3D89-094E-8D8D-5328E68DA2DF}" dt="2020-09-21T11:25:57.343" v="6232" actId="1076"/>
          <ac:spMkLst>
            <pc:docMk/>
            <pc:sldMk cId="3780883504" sldId="417"/>
            <ac:spMk id="9" creationId="{CADED081-A5F3-6046-8B04-8B1D7C939CAD}"/>
          </ac:spMkLst>
        </pc:spChg>
        <pc:spChg chg="add del mod">
          <ac:chgData name="Nane Kratzke" userId="971be13ff4ee5ef6" providerId="LiveId" clId="{99C3B895-3D89-094E-8D8D-5328E68DA2DF}" dt="2020-09-21T11:25:50.141" v="6231" actId="478"/>
          <ac:spMkLst>
            <pc:docMk/>
            <pc:sldMk cId="3780883504" sldId="417"/>
            <ac:spMk id="10" creationId="{D9AB6927-55AB-404B-9B87-CDE715A47753}"/>
          </ac:spMkLst>
        </pc:spChg>
        <pc:spChg chg="add mod">
          <ac:chgData name="Nane Kratzke" userId="971be13ff4ee5ef6" providerId="LiveId" clId="{99C3B895-3D89-094E-8D8D-5328E68DA2DF}" dt="2020-09-21T11:25:57.343" v="6232" actId="1076"/>
          <ac:spMkLst>
            <pc:docMk/>
            <pc:sldMk cId="3780883504" sldId="417"/>
            <ac:spMk id="11" creationId="{680041BC-A088-D948-A309-2E8DDF865100}"/>
          </ac:spMkLst>
        </pc:spChg>
        <pc:spChg chg="add del mod">
          <ac:chgData name="Nane Kratzke" userId="971be13ff4ee5ef6" providerId="LiveId" clId="{99C3B895-3D89-094E-8D8D-5328E68DA2DF}" dt="2020-09-21T11:25:50.141" v="6231" actId="478"/>
          <ac:spMkLst>
            <pc:docMk/>
            <pc:sldMk cId="3780883504" sldId="417"/>
            <ac:spMk id="12" creationId="{B37FB71F-0500-6543-B4DB-39F4102DB91F}"/>
          </ac:spMkLst>
        </pc:spChg>
        <pc:spChg chg="add mod">
          <ac:chgData name="Nane Kratzke" userId="971be13ff4ee5ef6" providerId="LiveId" clId="{99C3B895-3D89-094E-8D8D-5328E68DA2DF}" dt="2020-09-21T11:25:57.343" v="6232" actId="1076"/>
          <ac:spMkLst>
            <pc:docMk/>
            <pc:sldMk cId="3780883504" sldId="417"/>
            <ac:spMk id="13" creationId="{BDB3826B-D087-E944-BF0F-70D56D8EC081}"/>
          </ac:spMkLst>
        </pc:spChg>
        <pc:spChg chg="add mod">
          <ac:chgData name="Nane Kratzke" userId="971be13ff4ee5ef6" providerId="LiveId" clId="{99C3B895-3D89-094E-8D8D-5328E68DA2DF}" dt="2020-09-21T11:25:57.343" v="6232" actId="1076"/>
          <ac:spMkLst>
            <pc:docMk/>
            <pc:sldMk cId="3780883504" sldId="417"/>
            <ac:spMk id="14" creationId="{D3C2BEA1-FA27-DD4B-B878-4CE3E857F2DB}"/>
          </ac:spMkLst>
        </pc:spChg>
        <pc:spChg chg="add mod">
          <ac:chgData name="Nane Kratzke" userId="971be13ff4ee5ef6" providerId="LiveId" clId="{99C3B895-3D89-094E-8D8D-5328E68DA2DF}" dt="2020-09-21T11:25:57.343" v="6232" actId="1076"/>
          <ac:spMkLst>
            <pc:docMk/>
            <pc:sldMk cId="3780883504" sldId="417"/>
            <ac:spMk id="29" creationId="{B45CC6AA-B25B-0A4E-A09E-8A50CCE70D10}"/>
          </ac:spMkLst>
        </pc:spChg>
        <pc:spChg chg="add mod">
          <ac:chgData name="Nane Kratzke" userId="971be13ff4ee5ef6" providerId="LiveId" clId="{99C3B895-3D89-094E-8D8D-5328E68DA2DF}" dt="2020-09-21T11:25:57.343" v="6232" actId="1076"/>
          <ac:spMkLst>
            <pc:docMk/>
            <pc:sldMk cId="3780883504" sldId="417"/>
            <ac:spMk id="30" creationId="{20C03244-E29E-804A-AF28-713EDD48E542}"/>
          </ac:spMkLst>
        </pc:spChg>
        <pc:spChg chg="add mod">
          <ac:chgData name="Nane Kratzke" userId="971be13ff4ee5ef6" providerId="LiveId" clId="{99C3B895-3D89-094E-8D8D-5328E68DA2DF}" dt="2020-09-21T11:25:57.343" v="6232" actId="1076"/>
          <ac:spMkLst>
            <pc:docMk/>
            <pc:sldMk cId="3780883504" sldId="417"/>
            <ac:spMk id="31" creationId="{72536B4E-772A-3F40-B81C-98E69FAF17C7}"/>
          </ac:spMkLst>
        </pc:spChg>
        <pc:spChg chg="add mod">
          <ac:chgData name="Nane Kratzke" userId="971be13ff4ee5ef6" providerId="LiveId" clId="{99C3B895-3D89-094E-8D8D-5328E68DA2DF}" dt="2020-09-21T11:25:57.343" v="6232" actId="1076"/>
          <ac:spMkLst>
            <pc:docMk/>
            <pc:sldMk cId="3780883504" sldId="417"/>
            <ac:spMk id="32" creationId="{144875F9-4A3E-DB4B-951A-A91CBD2B87A0}"/>
          </ac:spMkLst>
        </pc:spChg>
        <pc:spChg chg="add mod">
          <ac:chgData name="Nane Kratzke" userId="971be13ff4ee5ef6" providerId="LiveId" clId="{99C3B895-3D89-094E-8D8D-5328E68DA2DF}" dt="2020-09-21T11:26:06.813" v="6242" actId="20577"/>
          <ac:spMkLst>
            <pc:docMk/>
            <pc:sldMk cId="3780883504" sldId="417"/>
            <ac:spMk id="33" creationId="{A8ADF56A-6487-1A46-A4FE-77E95A3E8C93}"/>
          </ac:spMkLst>
        </pc:spChg>
        <pc:cxnChg chg="add mod">
          <ac:chgData name="Nane Kratzke" userId="971be13ff4ee5ef6" providerId="LiveId" clId="{99C3B895-3D89-094E-8D8D-5328E68DA2DF}" dt="2020-09-21T11:25:57.343" v="6232" actId="1076"/>
          <ac:cxnSpMkLst>
            <pc:docMk/>
            <pc:sldMk cId="3780883504" sldId="417"/>
            <ac:cxnSpMk id="16" creationId="{413A55BB-1729-E747-92C1-6126D40C6EDF}"/>
          </ac:cxnSpMkLst>
        </pc:cxnChg>
        <pc:cxnChg chg="add mod">
          <ac:chgData name="Nane Kratzke" userId="971be13ff4ee5ef6" providerId="LiveId" clId="{99C3B895-3D89-094E-8D8D-5328E68DA2DF}" dt="2020-09-21T11:25:57.343" v="6232" actId="1076"/>
          <ac:cxnSpMkLst>
            <pc:docMk/>
            <pc:sldMk cId="3780883504" sldId="417"/>
            <ac:cxnSpMk id="17" creationId="{82513989-257D-1246-806F-E55A3C20B499}"/>
          </ac:cxnSpMkLst>
        </pc:cxnChg>
        <pc:cxnChg chg="add mod">
          <ac:chgData name="Nane Kratzke" userId="971be13ff4ee5ef6" providerId="LiveId" clId="{99C3B895-3D89-094E-8D8D-5328E68DA2DF}" dt="2020-09-21T11:25:57.343" v="6232" actId="1076"/>
          <ac:cxnSpMkLst>
            <pc:docMk/>
            <pc:sldMk cId="3780883504" sldId="417"/>
            <ac:cxnSpMk id="20" creationId="{CB88637B-FA7F-A148-AD08-A95C52619BC1}"/>
          </ac:cxnSpMkLst>
        </pc:cxnChg>
        <pc:cxnChg chg="add mod">
          <ac:chgData name="Nane Kratzke" userId="971be13ff4ee5ef6" providerId="LiveId" clId="{99C3B895-3D89-094E-8D8D-5328E68DA2DF}" dt="2020-09-21T11:25:57.343" v="6232" actId="1076"/>
          <ac:cxnSpMkLst>
            <pc:docMk/>
            <pc:sldMk cId="3780883504" sldId="417"/>
            <ac:cxnSpMk id="23" creationId="{7928F2B8-539A-F945-ADE0-4879056D8C55}"/>
          </ac:cxnSpMkLst>
        </pc:cxnChg>
        <pc:cxnChg chg="add mod">
          <ac:chgData name="Nane Kratzke" userId="971be13ff4ee5ef6" providerId="LiveId" clId="{99C3B895-3D89-094E-8D8D-5328E68DA2DF}" dt="2020-09-21T11:25:57.343" v="6232" actId="1076"/>
          <ac:cxnSpMkLst>
            <pc:docMk/>
            <pc:sldMk cId="3780883504" sldId="417"/>
            <ac:cxnSpMk id="26" creationId="{9ECF280D-3080-3E4E-9F7E-A9DA244097D8}"/>
          </ac:cxnSpMkLst>
        </pc:cxnChg>
        <pc:cxnChg chg="add mod">
          <ac:chgData name="Nane Kratzke" userId="971be13ff4ee5ef6" providerId="LiveId" clId="{99C3B895-3D89-094E-8D8D-5328E68DA2DF}" dt="2020-09-21T11:26:14.757" v="6245" actId="14100"/>
          <ac:cxnSpMkLst>
            <pc:docMk/>
            <pc:sldMk cId="3780883504" sldId="417"/>
            <ac:cxnSpMk id="34" creationId="{AF5616F9-2AA6-9D43-A4CC-44E27C70EF93}"/>
          </ac:cxnSpMkLst>
        </pc:cxnChg>
      </pc:sldChg>
      <pc:sldChg chg="modSp add del mod">
        <pc:chgData name="Nane Kratzke" userId="971be13ff4ee5ef6" providerId="LiveId" clId="{99C3B895-3D89-094E-8D8D-5328E68DA2DF}" dt="2020-09-21T11:17:53.157" v="5935" actId="2696"/>
        <pc:sldMkLst>
          <pc:docMk/>
          <pc:sldMk cId="4230642903" sldId="417"/>
        </pc:sldMkLst>
        <pc:spChg chg="mod">
          <ac:chgData name="Nane Kratzke" userId="971be13ff4ee5ef6" providerId="LiveId" clId="{99C3B895-3D89-094E-8D8D-5328E68DA2DF}" dt="2020-09-21T11:17:47.045" v="5934" actId="20577"/>
          <ac:spMkLst>
            <pc:docMk/>
            <pc:sldMk cId="4230642903" sldId="417"/>
            <ac:spMk id="2" creationId="{4ACBBCFD-3DCC-FE48-AFD3-DA0E614B453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umsplatzhalter 9">
            <a:extLst>
              <a:ext uri="{FF2B5EF4-FFF2-40B4-BE49-F238E27FC236}">
                <a16:creationId xmlns:a16="http://schemas.microsoft.com/office/drawing/2014/main" id="{13A86BB9-B3F9-474E-87A0-11A89C69F297}"/>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A7FC5883-183D-0049-9D06-740DAD938BBC}" type="datetimeFigureOut">
              <a:rPr lang="de-DE" smtClean="0"/>
              <a:t>27.03.23</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5T14:42:54.986"/>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14812 2238 16383,'-22'-63'0,"3"12"0,11 29 0,-1 8 0,-15-25 0,-4 10 0,-12-19 0,2 10 0,-13-3 0,16 8 0,-6 4 0,-1-2 0,-7-14 0,-23-11 0,33 22 0,-1 2 0,-27-11 0,24 10 0,-2-2 0,-38-19 0,0 0 0,36 24 0,-1-1 0,-2 2 0,-1 0 0,1 0 0,-1 1 0,1-1 0,0 2 0,2 2 0,-1 1 0,1 0 0,-1 0 0,-1-4 0,0 0 0,1 3 0,0 0 0,-1-3 0,0 0 0,4 3 0,1 1 0,-1 0 0,1 0 0,-23-16 0,-2 2 0,12 2 0,-5 3 0,-20-19 0,16 21 0,22 5 0,0 0 0,-20-3 0,-15-6 0,9 4 0,-7 2 0,13 2 0,14 9 0,0 0 0,-20-5 0,18 10 0,0 0 0,-26-8 0,1 8 0,-9-9 0,6 5 0,-14-2 0,7 2 0,-9 0 0,0 3 0,44 5 0,0 0 0,-1 3 0,0 0 0,-5-1 0,0 1 0,1-1 0,-1 0 0,-4 0 0,-1 1 0,5 3 0,-1-1 0,-13-6 0,-2 0 0,10 5 0,-2 1 0,-12-3 0,-2-1 0,10 1 0,0 2 0,-4 3 0,0 2 0,5-2 0,1-2 0,3-2 0,3 0 0,-33 3 0,25-3 0,1 1 0,-15 5 0,17 0 0,-2 0 0,16 0 0,2 0 0,-47 0 0,46 0 0,0 0 0,-44 0 0,0 0 0,0 0 0,0 0 0,0 0 0,45 0 0,-2 0 0,1 0 0,-2 0 0,-12 0 0,-3 0 0,-1 0 0,-1 0 0,-9 0 0,-1 0 0,-4 0 0,-2 0 0,-6 0 0,-2 0 0,29 0 0,-1 0 0,-1 0 0,-2 0 0,-1 0 0,-1 0 0,1 0 0,0 0 0,1 0 0,2 0 0,1 0 0,1 0 0,-29 0 0,2 0 0,11 0 0,3 0 0,4 0 0,2 0 0,9 0 0,0 0 0,-3 0 0,0 0 0,8 0 0,0 0 0,-3 0 0,-1 0 0,1 0 0,-1 0 0,0 0 0,-1 0 0,-1 0 0,2 0 0,12 0 0,2 0 0,-44 0 0,15 0 0,5 0 0,-10 0 0,4 0 0,7 0 0,-12 5 0,14 1 0,-16 11 0,-11 2 0,48-1 0,1-1 0,0-6 0,0 0 0,1 6 0,1 0 0,-42 7 0,41-7 0,-1 2 0,-4 2 0,0 2 0,4 2 0,-1-1 0,0 2 0,0-2 0,2-3 0,0 1 0,0 6 0,1-1 0,-23 4 0,26-5 0,1 0 0,-25 9 0,-18 13 0,3-1 0,8-1 0,0 6 0,5 0 0,-5 1 0,38-21 0,3-1 0,17-9 0,-8 9 0,-17 3 0,4-2 0,12-10 0,10-2 0,9 0 0,-6 1 0,-5 10 0,-12 1 0,7-2 0,-22 20 0,22-25 0,-36 38 0,32-32 0,-27 29 0,12-8 0,-7 3 0,5-2 0,-3-1 0,5 1 0,1-6 0,-5 4 0,6-7 0,2-9 0,3 7 0,7-10 0,-3 6 0,7-2 0,-9 2 0,6-6 0,4 3 0,-3-3 0,2 8 0,2-8 0,-5 8 0,4-4 0,3 7 0,-1-2 0,-5 14 0,6-18 0,-24 40 0,24-41 0,-16 27 0,22-28 0,-7 2 0,7 3 0,-8-4 0,-1 4 0,-6 3 0,1 4 0,0-4 0,-1 3 0,-8 14 0,6-13 0,-7 22 0,8-17 0,4 3 0,-11 15 0,1-2 0,6-10 0,-6 10 0,14-16 0,-9 11 0,5-11 0,11-1 0,0-14 0,-1 16 0,0-15 0,-7 13 0,9-14 0,-4 4 0,4-1 0,2-6 0,7-9 0,-3 13 0,3-12 0,-4 9 0,5-7 0,-3-5 0,3 3 0,-4-1 0,1 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1T08:50:59.809"/>
    </inkml:context>
    <inkml:brush xml:id="br0">
      <inkml:brushProperty name="width" value="0.05" units="cm"/>
      <inkml:brushProperty name="height" value="0.05" units="cm"/>
      <inkml:brushProperty name="color" value="#0070C0"/>
    </inkml:brush>
  </inkml:definitions>
  <inkml:trace contextRef="#ctx0" brushRef="#br0">414 1 24575,'-15'21'0,"1"1"0,-4-1 0,1 2 0,-4 0 0,0 1 0,-1 0 0,-1 3 0,0 2 0,0 1 0,0-1 0,-3 4 0,-2 0 0,-2 8 0,3 1 0,3-3 0,6 1 0,3-4 0,4 2 0,3 1 0,4-8 0,1 4 0,4-9 0,5 3 0,2-4 0,4-4 0,1 0 0,4-4 0,2-2 0,0-2 0,-1-8 0,4 1 0,10-4 0,16 0 0,15 0 0,18-4 0,-31 0 0,2-1 0,2 1 0,1 0 0,-1-2 0,0 0 0,38-1 0,-25-4 0,-13-1 0,-12 0 0,-3-1 0,-6 5 0,-4 0 0,9 3 0,2 1 0,17 3 0,-1 3 0,1 2 0,-19 0 0,-13-3 0,-16-1 0,-8-2 0,-1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07:38:40.535"/>
    </inkml:context>
    <inkml:brush xml:id="br0">
      <inkml:brushProperty name="width" value="0.35" units="cm"/>
      <inkml:brushProperty name="height" value="2.1" units="cm"/>
      <inkml:brushProperty name="color" value="#E71224"/>
      <inkml:brushProperty name="inkEffects" value="pencil"/>
    </inkml:brush>
  </inkml:definitions>
  <inkml:trace contextRef="#ctx0" brushRef="#br0">1718 245 16383,'-12'-29'0,"-3"4"0,-3 6 0,-5 3 0,-4-2 0,-6 2 0,-9-2 0,-14 0 0,-10-1 0,-8 4 0,-1-1 0,2 4 0,0 2 0,4 2 0,-2 5 0,-2 2 0,-13 0 0,20 0 0,4 1 0,6 3 0,22 0 0,-3 1 0,7 3 0,1 0 0,-1 3 0,1 2 0,1 1 0,0 2 0,4 3 0,-5 6 0,4 0 0,-2 6 0,4 1 0,1 5 0,2 6 0,-1 0 0,0 2 0,1-1 0,2-4 0,4 3 0,2-3 0,-1 4 0,0 1 0,-1-3 0,1 3 0,1-1 0,1 0 0,2-2 0,0 0 0,3-3 0,1 6 0,0-4 0,1 5 0,1-3 0,0 7 0,0-3 0,1 5 0,1 0 0,1 12 0,0-5 0,1 6 0,-1-14 0,3-2 0,-3-10 0,3 4 0,-3-10 0,4 6 0,1 1 0,2-3 0,4 4 0,-1-9 0,2-1 0,-1-9 0,2 3 0,5-4 0,8 9 0,8-4 0,19 8 0,14-8 0,26 1 0,0-9 0,-34-10 0,2-1 0,-3 0 0,1-1 0,7-1 0,-1 0 0,-9 0 0,-2 0 0,0-1 0,-2-1 0,30 0 0,5-2 0,-16-7 0,5-7 0,-5-5 0,4-5 0,3 2 0,-11-1 0,5-1 0,-11-2 0,-3-4 0,-9-3 0,-4-11 0,0-13 0,-17 17 0,-1-3 0,1-1 0,-2-1 0,0-9 0,-3 0 0,-2 6 0,-3 1 0,5-47 0,-8 16 0,-10 3 0,-5 11 0,-5-2 0,-2 10 0,-4 3 0,-4 3 0,0-2 0,-3 1 0,-4-4 0,-5 1 0,-7-1 0,2 3 0,1 9 0,6 1 0,2 9 0,-1-1 0,0 8 0,1 1 0,2 6 0,6 2 0,4 6 0,5 4 0,4 3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07:38:43.213"/>
    </inkml:context>
    <inkml:brush xml:id="br0">
      <inkml:brushProperty name="width" value="0.35" units="cm"/>
      <inkml:brushProperty name="height" value="2.1" units="cm"/>
      <inkml:brushProperty name="color" value="#E71224"/>
      <inkml:brushProperty name="inkEffects" value="pencil"/>
    </inkml:brush>
  </inkml:definitions>
  <inkml:trace contextRef="#ctx0" brushRef="#br0">2307 421 16383,'-11'-34'0,"-5"-5"0,-10 6 0,-5-4 0,-7 0 0,5 7 0,-11 0 0,0 5 0,-19-2 0,-1 3 0,-25-2 0,-3 3 0,36 11 0,1 2 0,-40-5 0,0 4 0,20 6 0,-2 4 0,8-1 0,-7 4 0,2 3 0,-9-1 0,6 6 0,-1-2 0,17 5 0,3 0 0,14 2 0,3 1 0,7 1 0,1 1 0,3 2 0,-2 3 0,-5 1 0,-2 6 0,-6 1 0,5-1 0,-4 5 0,5 2 0,-2 5 0,8-1 0,5 3 0,7 1 0,-1 9 0,3 0 0,-3 5 0,4-5 0,0-1 0,7-5 0,0-4 0,6-5 0,-2 5 0,3-9 0,0 8 0,1-7 0,2 8 0,0-1 0,1-2 0,0 3 0,1-1 0,1 2 0,3-6 0,0 3 0,9-3 0,4 11 0,9 0 0,10 11 0,-1-7 0,6 4 0,-11-14 0,2-5 0,-4-9 0,7-1 0,0-3 0,9 1 0,6 0 0,13 1 0,18-6 0,3-1 0,-32-13 0,3-1 0,4 0 0,2-1 0,9-1 0,0-2 0,-5-1 0,0-2 0,8-3 0,-2-2 0,-10-1 0,-1-1 0,6-3 0,-2 0 0,-10 2 0,-2-2 0,2-1 0,-2-2 0,34-9 0,1-6 0,-13 0 0,-3 0 0,2-4 0,5-6 0,-6 1 0,0-10 0,-13 0 0,-8-6 0,-13 0 0,-13-2 0,-8 0 0,-3-10 0,-6-6 0,-1 3 0,-7 2 0,-5 15 0,-5 2 0,-8 11 0,-10-3 0,-2 6 0,-2-4 0,5 8 0,4 1 0,2 4 0,1 4 0,7 3 0,1 5 0,5 7 0,2 0 0,2 4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07:38:44.698"/>
    </inkml:context>
    <inkml:brush xml:id="br0">
      <inkml:brushProperty name="width" value="0.35" units="cm"/>
      <inkml:brushProperty name="height" value="2.1" units="cm"/>
      <inkml:brushProperty name="color" value="#E71224"/>
      <inkml:brushProperty name="inkEffects" value="pencil"/>
    </inkml:brush>
  </inkml:definitions>
  <inkml:trace contextRef="#ctx0" brushRef="#br0">1 1 16383,'32'41'0,"19"16"0,-14-22 0,3 1 0,5 6 0,4 5 0,14 16 0,3 5 0,-6-2 0,3 4 0,-2 0 0,6 6 0,0 2 0,-16-16 0,0 1 0,0 2 0,1 1 0,2 3 0,1 1 0,1 2 0,0 3 0,-3-2 0,1 3 0,0 2 0,-1 0 0,-3-3 0,2 6 0,-4-3 0,0 2 0,1 5 0,-8-13 0,1 5 0,1 1 0,0 2 0,-2-1 0,-2-1 0,2 7 0,-1 0 0,-2-1 0,-1 0 0,-1 0 0,-1-1 0,-2-2 0,0 1 0,-2 1 0,-1-1 0,-1 1 0,-2 2 0,0 0 0,-3-3 0,-2-5 0,2 16 0,-4-6 0,-2 2 0,-4-15 0,-1 3 0,-1-2 0,-3-4 0,-1 1 0,-3-4 0,-1-2 0,1 23 0,-2-3 0,-3-12 0,0-5 0,0 26 0,0-41 0,0 0 0,0 41 0,0-1 0,0 0 0,0-27 0,1-9 0,0-26 0,1-11 0,-2-9 0,2-2 0,0 0 0,0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07:38:45.958"/>
    </inkml:context>
    <inkml:brush xml:id="br0">
      <inkml:brushProperty name="width" value="0.35" units="cm"/>
      <inkml:brushProperty name="height" value="2.1" units="cm"/>
      <inkml:brushProperty name="color" value="#E71224"/>
      <inkml:brushProperty name="inkEffects" value="pencil"/>
    </inkml:brush>
  </inkml:definitions>
  <inkml:trace contextRef="#ctx0" brushRef="#br0">48 1509 16383,'1'-74'0,"0"25"0,0-4 0,-1-4 0,0-4 0,-4-22 0,0-3 0,2 8 0,-2 0 0,-3-3 0,1 2 0,3 15 0,1 4 0,-3 4 0,1 3 0,2-36 0,-2 0 0,3 9 0,1 18 0,0 4 0,0 18 0,0 5 0,-1 13 0,0 8 0,0 6 0,19 32 0,18 14 0,29 29 0,-13-27 0,7 0 0,6-1 0,4-1 0,15 2 0,4-2 0,-1-3 0,-2-4 0,-14-9 0,-4-3 0,-12-4 0,-6-4 0,-5-4 0,-21-6 0,-21-1 0,-4-1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07:38:49.807"/>
    </inkml:context>
    <inkml:brush xml:id="br0">
      <inkml:brushProperty name="width" value="0.35" units="cm"/>
      <inkml:brushProperty name="height" value="2.1" units="cm"/>
      <inkml:brushProperty name="color" value="#E71224"/>
      <inkml:brushProperty name="inkEffects" value="pencil"/>
    </inkml:brush>
  </inkml:definitions>
  <inkml:trace contextRef="#ctx0" brushRef="#br0">24 5156 16383,'2'-63'0,"-1"2"0,-1-17 0,-3-2 0,1 28 0,1-1 0,-4-45 0,4 37 0,0-2 0,0-1 0,0 0 0,0-9 0,1-1 0,-2 0 0,1 1 0,0 2 0,0 3 0,-1 8 0,1 2 0,0 3 0,1 2 0,-1-29 0,1 2 0,1 9 0,4-17 0,1 1 0,-1 30 0,-1-2 0,0 3 0,0 0 0,-1-1 0,0 1 0,3-44 0,1 27 0,4-3 0,7-7 0,-8 32 0,0-4 0,2-4 0,1-3 0,0-10 0,1-2 0,2 1 0,2 0 0,4-5 0,1 2 0,-2 7 0,3 0 0,8-7 0,1 0 0,-5 6 0,-1 0 0,7-2 0,-1 1 0,-7 11 0,-1 1 0,0 4 0,2 0 0,-3 6 0,0 0 0,3-5 0,1 0 0,1 4 0,1 2 0,4-5 0,2 1 0,3 5 0,-1 0 0,-1-4 0,1 1 0,-2 7 0,2 1 0,1-5 0,-1 2 0,20-16 0,14-8 0,-32 28 0,5 0 0,-11 10 0,2-2 0,-2 5 0,-4 1 0,-1-2 0,-5 6 0,-6 2 0,-6 10 0,-8 6 0,-3 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07:38:50.852"/>
    </inkml:context>
    <inkml:brush xml:id="br0">
      <inkml:brushProperty name="width" value="0.35" units="cm"/>
      <inkml:brushProperty name="height" value="2.1" units="cm"/>
      <inkml:brushProperty name="color" value="#E71224"/>
      <inkml:brushProperty name="inkEffects" value="pencil"/>
    </inkml:brush>
  </inkml:definitions>
  <inkml:trace contextRef="#ctx0" brushRef="#br0">0 401 16383,'74'0'0,"-24"-8"0,5-4 0,15-7 0,3-5 0,2-6 0,0-2 0,2-1 0,-2-1 0,-17 3 0,-3 1 0,-4 4 0,-4 2 0,11-14 0,-16 9 0,-25 11 0,-6 6 0,-5 13 0,3 35 0,6 23 0,-2 0 0,1 7 0,3 7 0,-1 4 0,1 12 0,-1 1 0,-3-3 0,-3-1 0,0-1 0,-4-2 0,-3-12 0,-1-3 0,0-3 0,-1-4 0,-1 28 0,0-27 0,0-27 0,0-17 0,0-12 0,0-4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07:19.464"/>
    </inkml:context>
    <inkml:brush xml:id="br0">
      <inkml:brushProperty name="width" value="0.35" units="cm"/>
      <inkml:brushProperty name="height" value="2.1" units="cm"/>
      <inkml:brushProperty name="color" value="#E71224"/>
      <inkml:brushProperty name="inkEffects" value="pencil"/>
    </inkml:brush>
  </inkml:definitions>
  <inkml:trace contextRef="#ctx0" brushRef="#br0">1226 28 16383,'-45'-5'0,"2"2"0,-10-2 0,-4 3 0,-13-3 0,3 1 0,-5 1 0,7 3 0,6 1 0,2 1 0,12 3 0,-3 0 0,7 2 0,-5 2 0,8-1 0,-6 4 0,7 0 0,1 1 0,9-1 0,-1 3 0,9-3 0,-5 5 0,5-3 0,-2 4 0,4-1 0,2 0 0,1 1 0,1-2 0,2 2 0,-1 0 0,1 4 0,-1 0 0,0 3 0,0-2 0,1 2 0,2-2 0,3 2 0,3 1 0,1 3 0,-1-2 0,2 1 0,0-3 0,3 0 0,1 0 0,5 5 0,4 2 0,4 1 0,2 2 0,2-5 0,3 1 0,2-5 0,14 5 0,7-6 0,13 7 0,-6-7 0,0 1 0,-13-6 0,-1 2 0,-2-5 0,9 3 0,5-4 0,7 2 0,11-1 0,-2 0 0,8 1 0,-9-2 0,11 0 0,-5-3 0,6-2 0,-26-7 0,3-1 0,3-2 0,1 0 0,7-1 0,2-1 0,12-1 0,-1-1 0,-20 0 0,0-1 0,12 1 0,-1 0 0,-13-1 0,-3 1 0,-3 0 0,-1-1 0,2-1 0,-2-2 0,22-6 0,8-8 0,-19-3 0,-9 0 0,-8-1 0,-22 9 0,-2-1 0,-12 5 0,1-4 0,-1-1 0,-1-2 0,1-3 0,-3-1 0,1-1 0,-4 1 0,0-1 0,-2 5 0,1-6 0,-1 4 0,-4-4 0,-4-2 0,-11-7 0,-5 2 0,-9-1 0,2 6 0,-4 2 0,6 3 0,-4 0 0,0-2 0,-5 1 0,-7-6 0,3 6 0,0 0 0,12 6 0,0 2 0,7 3 0,-5-4 0,2 3 0,-12-8 0,-5 2 0,-12-5 0,-1 4 0,-9-1 0,1 0 0,-4 1 0,8 1 0,3 3 0,9 3 0,3 2 0,0-3 0,4 4 0,0-1 0,6 3 0,4 2 0,11 2 0,2 2 0,7 1 0,4 0 0,4 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07:28.430"/>
    </inkml:context>
    <inkml:brush xml:id="br0">
      <inkml:brushProperty name="width" value="0.35" units="cm"/>
      <inkml:brushProperty name="height" value="2.1" units="cm"/>
      <inkml:brushProperty name="color" value="#E71224"/>
      <inkml:brushProperty name="inkEffects" value="pencil"/>
    </inkml:brush>
  </inkml:definitions>
  <inkml:trace contextRef="#ctx0" brushRef="#br0">1715 112 16383,'-37'-12'0,"0"1"0,-6 0 0,-7 1 0,-10-3 0,5 3 0,-3 1 0,11 2 0,-7 1 0,8 0 0,-4 0 0,2 2 0,-6 1 0,-2 1 0,-6 2 0,-1-1 0,-6 1 0,11 0 0,-2 1 0,13 0 0,2 3 0,7-1 0,7 2 0,4-1 0,4 1 0,-1 1 0,0 3 0,1-1 0,-6 3 0,7-2 0,-5 1 0,5-2 0,-1 2 0,5-4 0,2 0 0,1 4 0,3 0 0,-7 10 0,-1 4 0,-2 3 0,-3 4 0,6-8 0,-2 4 0,7-8 0,1-1 0,3 2 0,1-4 0,-2 10 0,1-5 0,-3 6 0,4-5 0,-1 2 0,4-1 0,2 2 0,1-3 0,2 1 0,0-5 0,0 1 0,1 0 0,0-2 0,3 3 0,1 0 0,5 5 0,1 0 0,5 4 0,2-2 0,8 3 0,6-2 0,7 5 0,2-6 0,14 4 0,1-8 0,16 1 0,-1-6 0,7-4 0,13-1 0,0-3 0,-35-6 0,0-1 0,-3-1 0,-1-1 0,3-4 0,0 0 0,-4 0 0,1-1 0,5-3 0,1-1 0,-3 1 0,1 0 0,9-2 0,-1 0 0,-7 1 0,-2-2 0,8-3 0,-2-2 0,-8 0 0,-1-1 0,7-4 0,-1 0 0,-9 2 0,-1-2 0,0-1 0,-2-1 0,32-20 0,-10-5 0,-15 5 0,-15 6 0,-13 6 0,-5 6 0,-1-2 0,-5 5 0,1-1 0,-5 4 0,-1-1 0,-5 0 0,-1 0 0,-1 0 0,-1 0 0,0 0 0,0-2 0,-2 2 0,-1-3 0,-5 2 0,-4-5 0,-5 4 0,-8-1 0,-5 5 0,-8-2 0,5 5 0,-3 0 0,8 4 0,0 0 0,0 1 0,1 2 0,-4 1 0,1 1 0,1 1 0,3 1 0,3 0 0,4 1 0,4 0 0,1-1 0,1 1 0,0-1 0,0 2 0,2-1 0,0 2 0,3-1 0,0 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09:12.853"/>
    </inkml:context>
    <inkml:brush xml:id="br0">
      <inkml:brushProperty name="width" value="0.35" units="cm"/>
      <inkml:brushProperty name="height" value="2.1" units="cm"/>
      <inkml:brushProperty name="color" value="#E71224"/>
      <inkml:brushProperty name="inkEffects" value="pencil"/>
    </inkml:brush>
  </inkml:definitions>
  <inkml:trace contextRef="#ctx0" brushRef="#br0">1908 164 16383,'-54'-10'0,"-2"-1"0,5 0 0,-11-4 0,3 1 0,-3-2 0,9 4 0,1 0 0,9 3 0,-1 0 0,6 2 0,-3 0 0,2 1 0,-2 1 0,-4 0 0,-1 1 0,-4 1 0,3 1 0,-2 0 0,6 2 0,-11-3 0,6 2 0,-8 1 0,11 1 0,-1 1 0,13 0 0,2 1 0,6 1 0,-4 2 0,2-1 0,-4 3 0,0 1 0,1 1 0,-5 2 0,4 0 0,-3 2 0,7 0 0,-1 2 0,6-1 0,-4 1 0,4-2 0,2 0 0,2-3 0,-1 3 0,3-1 0,-3 3 0,4 3 0,-2 3 0,-1 1 0,2 1 0,-1 1 0,6-3 0,2 1 0,1-3 0,1 4 0,1 0 0,2 4 0,2 1 0,5 5 0,3-1 0,5-1 0,4-3 0,0-2 0,1-3 0,1 1 0,4-5 0,3 0 0,8-1 0,8-4 0,8 1 0,1-3 0,5 1 0,-5-2 0,-1 1 0,-6-2 0,1 0 0,4 0 0,12 0 0,5-3 0,8-4 0,-2-3 0,-2-1 0,8 1 0,-6 0 0,11 0 0,-1 0 0,9-4 0,1-2 0,8-2 0,-9 1 0,3 3 0,-13 4 0,-2-1 0,-11 0 0,-4-1 0,-5-2 0,-1-1 0,5-1 0,-8-1 0,3-3 0,-13-2 0,-5-4 0,-11-4 0,-7-4 0,-2-1 0,-5-3 0,-1 1 0,-1 0 0,-1 2 0,-1 2 0,0 0 0,-1 1 0,2-5 0,-1 2 0,1-5 0,-2 4 0,-4-1 0,-1 3 0,-2-4 0,-4 0 0,-4-5 0,-7 1 0,-10-6 0,-2 5 0,-12-3 0,-5 6 0,-9-1 0,0 3 0,-3 2 0,2 3 0,7 5 0,-3-1 0,13 7 0,4 2 0,10 4 0,12 3 0,5 1 0,4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5T14:42:57.395"/>
    </inkml:context>
    <inkml:brush xml:id="br0">
      <inkml:brushProperty name="width" value="0.5" units="cm"/>
      <inkml:brushProperty name="height" value="1" units="cm"/>
      <inkml:brushProperty name="color" value="#FF8517"/>
      <inkml:brushProperty name="tip" value="rectangle"/>
      <inkml:brushProperty name="rasterOp" value="maskPen"/>
    </inkml:brush>
  </inkml:definitions>
  <inkml:trace contextRef="#ctx0" brushRef="#br0">1 1 16383,'0'97'0,"0"-3"0,0 2 0,0-14 0,0-30 0,0 0 0,0 37 0,0 0 0,0-27 0,0 37 0,0-38 0,0-10 0,0 3 0,0 24 0,0-6 0,0 4 0,0-29 0,6 52 0,2-63 0,4 56 0,6-48 0,1 12 0,0-13 0,8 1 0,-10-13 0,6 9 0,-7-11 0,1 4 0,-2-9 0,-6 0 0,12 8 0,-14-10 0,11 17 0,-11-19 0,-2 3 0,6 5 0,-6-7 0,12 18 0,-11-19 0,4 3 0,5-1 0,19-28 0,-1 0 0,15-31 0,-8 0 0,0-3 0,25-23 0,-9 8 0,2-3 0,-15 11 0,0-1 0,15-13 0,1-2 0,-4 4 0,2 0 0,11-7 0,2 0 0,-4 5 0,0-1 0,0-8 0,2 1 0,0 9 0,0 0 0,-4-12 0,-2 0 0,-5 20 0,0 2 0,1-6 0,-1 2 0,-10 7 0,0 3 0,-2 8 0,-1 0 0,-6-1 0,-3 3 0,16-5 0,-5-5 0,-12 25 0,-3-3 0,-7 3 0,-1 13 0,-4-4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09:15.959"/>
    </inkml:context>
    <inkml:brush xml:id="br0">
      <inkml:brushProperty name="width" value="0.35" units="cm"/>
      <inkml:brushProperty name="height" value="2.1" units="cm"/>
      <inkml:brushProperty name="color" value="#E71224"/>
      <inkml:brushProperty name="inkEffects" value="pencil"/>
    </inkml:brush>
  </inkml:definitions>
  <inkml:trace contextRef="#ctx0" brushRef="#br0">2299 398 16383,'-45'-23'0,"-4"-1"0,9 6 0,-16-5 0,-4 0 0,-17-5 0,2 0 0,-15-3 0,10 3 0,0 3 0,4 2 0,12 5 0,0 1 0,16 5 0,-2 0 0,12 5 0,-10-2 0,7 4 0,-14-5 0,2 3 0,-7-3 0,11 4 0,6 1 0,8 2 0,0 2 0,2 0 0,-7 2 0,-2 1 0,-4 2 0,-8 3 0,4 0 0,2 2 0,11-1 0,9-1 0,-11 9 0,12-5 0,-18 10 0,17-6 0,-1 1 0,-3 3 0,3-1 0,0 3 0,-1 0 0,6 0 0,-3 1 0,6 0 0,0 1 0,3 0 0,1 4 0,1-4 0,1 5 0,2-3 0,-1 6 0,2-2 0,3 4 0,2 1 0,3-2 0,1 4 0,3-8 0,0 2 0,0-8 0,2 1 0,2-5 0,1-2 0,4-2 0,3-2 0,2-2 0,2-1 0,-2 0 0,5 1 0,2 0 0,13 3 0,9 2 0,21-1 0,16 1 0,6-3 0,-34-6 0,1 1 0,44 5 0,-47-5 0,1 0 0,44 6 0,-46-4 0,0-1 0,1-3 0,1 1 0,1 0 0,-1 0 0,41 0 0,-10-1 0,-11-3 0,2 2 0,-4-1 0,16 2 0,7-1 0,5 2 0,-40-5 0,0 0 0,-3-1 0,0-1 0,5-3 0,-1-2 0,-6-1 0,-2-4 0,43-25 0,-23-6 0,-17-7 0,-16 7 0,-12 5 0,-11 8 0,-1-1 0,-6 6 0,-4-4 0,-4 2 0,-3 0 0,-5 0 0,-4 3 0,-7-2 0,-3 1 0,-10-1 0,-1-1 0,-5 0 0,4 2 0,-5-2 0,2 1 0,-3 1 0,10 4 0,7 5 0,13 7 0,3 2 0,2 3 0,-1-1 0,-3 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5T07:58:29.057"/>
    </inkml:context>
    <inkml:brush xml:id="br0">
      <inkml:brushProperty name="width" value="0.1" units="cm"/>
      <inkml:brushProperty name="height" value="0.1" units="cm"/>
      <inkml:brushProperty name="color" value="#00A0D7"/>
    </inkml:brush>
  </inkml:definitions>
  <inkml:trace contextRef="#ctx0" brushRef="#br0">0 0 24575,'0'27'0,"0"2"0,0 5 0,0 5 0,0-4 0,4 5 0,0 0 0,8 0 0,-3-1 0,6 1 0,-4-5 0,5 4 0,-1-4 0,1 0 0,-1-1 0,0-1 0,-1-7 0,5 8 0,-5-13 0,4 4 0,0 0 0,0-3 0,1 7 0,2-6 0,2 2 0,-3 1 0,10 2 0,-11-2 0,8 4 0,0-2 0,6 5 0,8 10 0,3-5 0,-9 0 0,12-3 0,1 2 0,5 1 0,15 7 0,-17-14 0,-1-3 0,24 11 0,-37-19 0,37 19 0,-19-12 0,1 1 0,11 10 0,-8-9 0,-13-6 0,10 2 0,-8-6 0,19 9 0,1-7 0,6 2 0,-14-9 0,5 5 0,-17-6 0,38 7 0,-26-6 0,13 2 0,12 4 0,-46-11 0,46 10 0,-42-5 0,16 0 0,-13-2 0,0 0 0,-1-3 0,-8 2 0,7-3 0,-9 0 0,0 0 0,-1-1 0,-1 1 0,-3-1 0,4 1 0,0-1 0,1 1 0,0-4 0,-1 3 0,-10-6 0,4 5 0,-11-3 0,6 4 0,-11-4 0,3 3 0,-7-3 0,0 0 0,-3 1 0,0-3 0,-2 1 0,-1-2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5T07:58:30.754"/>
    </inkml:context>
    <inkml:brush xml:id="br0">
      <inkml:brushProperty name="width" value="0.1" units="cm"/>
      <inkml:brushProperty name="height" value="0.1" units="cm"/>
      <inkml:brushProperty name="color" value="#00A0D7"/>
    </inkml:brush>
  </inkml:definitions>
  <inkml:trace contextRef="#ctx0" brushRef="#br0">152 1 24575,'3'22'0,"1"-7"0,20 24 0,-4-13 0,15 22 0,-6-15 0,4 5 0,-1-7 0,-5-3 0,4-1 0,-9-9 0,-1-1 0,-2-4 0,-7-2 0,3-1 0,-4-2 0,1-2 0,-4-1 0,3 1 0,-5-1 0,4 0 0,-4-2 0,2 2 0,-3-4 0,-2 3 0,-1-1 0,-2 2 0,0 0 0,-5 0 0,-2-2 0,-8 2 0,-1-1 0,-3 2 0,-5 1 0,-1 0 0,-3 0 0,-1 0 0,-5 1 0,4-1 0,-9 5 0,9-4 0,-4 3 0,0 0 0,4-3 0,0 6 0,2-6 0,8 1 0,0-3 0,5 0 0,3 0 0,4-1 0,0 1 0,3-4 0,0 1 0,2-1 0,-2-2 0,5 3 0,-2-3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5T07:58:34.107"/>
    </inkml:context>
    <inkml:brush xml:id="br0">
      <inkml:brushProperty name="width" value="0.1" units="cm"/>
      <inkml:brushProperty name="height" value="0.1" units="cm"/>
      <inkml:brushProperty name="color" value="#00A0D7"/>
    </inkml:brush>
  </inkml:definitions>
  <inkml:trace contextRef="#ctx0" brushRef="#br0">2899 1 24575,'-3'22'0,"-3"14"0,1 2 0,-8 14 0,-1 7 0,-9 1 0,3 14 0,-3-18 0,4 14 0,-5-1 0,-2 8 0,2-11 0,-11 18 0,11-31 0,-11 28 0,6-15 0,0 1 0,7-17 0,-10 14 0,9-20 0,-9 12 0,6-5 0,2-10 0,-1 4 0,-4-3 0,4-2 0,-8-2 0,9 1 0,-8-6 0,8 6 0,-8-7 0,3 9 0,1-12 0,-4 7 0,8-9 0,-3 0 0,0 1 0,0-2 0,-16 5 0,12-3 0,-10 2 0,10-7 0,-2 1 0,-3 0 0,6-5 0,-1 0 0,2-4 0,-1 3 0,1-2 0,-2 2 0,3-6 0,3 1 0,-3-6 0,7 6 0,-7-5 0,8 1 0,-4 1 0,5-3 0,-5 2 0,3-2 0,-6 3 0,6-2 0,-7 2 0,3-3 0,1 3 0,-4-3 0,3 3 0,0-3 0,-3 0 0,4 0 0,-5 0 0,0 0 0,0-3 0,-5 3 0,-1-2 0,0 2 0,-4 1 0,4 0 0,-5 0 0,0 0 0,0 3 0,0 2 0,1-1 0,-1 3 0,0-6 0,5 5 0,-4-5 0,9 5 0,-9-6 0,9 6 0,-4-6 0,9 2 0,-3-3 0,8 0 0,-4 0 0,5-1 0,-1 1 0,1-1 0,-1 0 0,1 1 0,3-1 0,-3-3 0,7 0 0,0-1 0,1 1 0,2 0 0,-2 0 0,2-1 0,2-2 0,1 3 0,1-3 0,0 0 0,3-3 0,-1 1 0,3-3 0,0-1 0,0 1 0,-2 3 0,-1-1 0,1 3 0,-1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5T07:58:36.109"/>
    </inkml:context>
    <inkml:brush xml:id="br0">
      <inkml:brushProperty name="width" value="0.1" units="cm"/>
      <inkml:brushProperty name="height" value="0.1" units="cm"/>
      <inkml:brushProperty name="color" value="#00A0D7"/>
    </inkml:brush>
  </inkml:definitions>
  <inkml:trace contextRef="#ctx0" brushRef="#br0">311 0 24575,'0'22'0,"-6"4"0,-6 0 0,-4 3 0,1 2 0,-3 2 0,1 2 0,-7 2 0,4 2 0,-4-7 0,9-2 0,-8 1 0,9-10 0,-4 4 0,6-10 0,0 0 0,3-3 0,1-4 0,2 3 0,1-5 0,0 1 0,0-2 0,0-2 0,-1 2 0,1-3 0,0 1 0,0-1 0,5-2 0,5 0 0,2 0 0,5 0 0,-3 0 0,2 0 0,4 0 0,1 0 0,4 0 0,3 0 0,2 0 0,9 0 0,-4 0 0,14 0 0,4 0 0,-4 3 0,12 2 0,-20 3 0,9 0 0,-10 0 0,-1-1 0,-9 0 0,-2 0 0,-10-1 0,2-3 0,-10-1 0,3 0 0,-3-1 0,0 1 0,-2-2 0,-1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5T07:58:42.617"/>
    </inkml:context>
    <inkml:brush xml:id="br0">
      <inkml:brushProperty name="width" value="0.1" units="cm"/>
      <inkml:brushProperty name="height" value="0.1" units="cm"/>
      <inkml:brushProperty name="color" value="#00A0D7"/>
    </inkml:brush>
  </inkml:definitions>
  <inkml:trace contextRef="#ctx0" brushRef="#br0">270 1 24575,'-10'0'0,"2"0"0,-3 0 0,-1 0 0,-4 0 0,0 2 0,-3 2 0,7 4 0,-7 2 0,7-1 0,-3 2 0,0-1 0,3-1 0,0 0 0,1-1 0,2-2 0,-2 2 0,2 0 0,-2-4 0,5 1 0,-2-3 0,3 1 0,2 2 0,-1 0 0,3 0 0,-1 0 0,2 0 0,0 0 0,2-2 0,1 1 0,2-1 0,3 2 0,-3 0 0,6 3 0,-2-2 0,2 2 0,0-2 0,4 0 0,-2 0 0,5 0 0,-6 0 0,7 0 0,-3-2 0,3 1 0,-3-4 0,2 2 0,-5-3 0,2 2 0,0-1 0,-3 1 0,3-2 0,-4 0 0,1 0 0,-4 0 0,3 0 0,-6 0 0,3 0 0,0 0 0,-2 0 0,4 0 0,-6-2 0,4-3 0,-5-4 0,2-2 0,1-1 0,0-3 0,0 6 0,-3-6 0,2 7 0,-5-1 0,3-5 0,-3 1 0,0 0 0,0-2 0,0 7 0,0-4 0,0 4 0,0 0 0,0 3 0,-3-3 0,0 2 0,-2 0 0,0 2 0,0 1 0,0 0 0,2-1 0,-1 3 0,1-3 0,-2 3 0,0-1 0,0 2 0,0 0 0,0 0 0,-3 0 0,2 0 0,-5 0 0,3 0 0,-4 3 0,4-3 0,0 5 0,3-4 0,0 1 0,0-2 0,0 0 0,0 0 0,0 0 0,-3 0 0,4 0 0,-1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5T07:58:46.155"/>
    </inkml:context>
    <inkml:brush xml:id="br0">
      <inkml:brushProperty name="width" value="0.1" units="cm"/>
      <inkml:brushProperty name="height" value="0.1" units="cm"/>
      <inkml:brushProperty name="color" value="#00A0D7"/>
    </inkml:brush>
  </inkml:definitions>
  <inkml:trace contextRef="#ctx0" brushRef="#br0">6 29 24575,'-3'11'0,"1"2"0,2-7 0,0 1 0,0-2 0,0 3 0,0-2 0,0 2 0,0-1 0,0 2 0,0 2 0,0-2 0,0-1 0,0-3 0,0 2 0,0 2 0,0 2 0,0-2 0,0-1 0,0-3 0,0 0 0,0 0 0,0 0 0,0-1 0,2 1 0,1-2 0,1-1 0,1 1 0,3-3 0,1 2 0,-1-2 0,3 3 0,-2-2 0,2 1 0,0-2 0,4 0 0,-3 0 0,3 0 0,-3 0 0,-1 0 0,1 0 0,-4 0 0,3 0 0,-3 0 0,4 0 0,-1 0 0,0-2 0,1-2 0,-4-1 0,3-1 0,-5 1 0,2 0 0,-4 0 0,1 0 0,1-3 0,-1 2 0,-2-5 0,-1 6 0,-2-6 0,0 5 0,0-5 0,0 6 0,0-6 0,0 5 0,-3-8 0,0 7 0,0-7 0,-2 5 0,2 1 0,-3-3 0,1 5 0,0-5 0,-1 6 0,1-3 0,2 3 0,-1 2 0,1-2 0,-2 5 0,0-2 0,0-1 0,0 3 0,0-2 0,0 2 0,0 0 0,0 0 0,0 0 0,-3 0 0,2 0 0,-2 0 0,3 0 0,0 0 0,0 0 0,0 0 0,0 0 0,0 0 0,0 0 0,0 0 0,0 0 0,0 0 0,0 0 0,2 0 0,1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5:14.077"/>
    </inkml:context>
    <inkml:brush xml:id="br0">
      <inkml:brushProperty name="width" value="0.35" units="cm"/>
      <inkml:brushProperty name="height" value="2.1" units="cm"/>
      <inkml:brushProperty name="color" value="#FFC114"/>
      <inkml:brushProperty name="inkEffects" value="pencil"/>
    </inkml:brush>
  </inkml:definitions>
  <inkml:trace contextRef="#ctx0" brushRef="#br0">0 511 16383,'71'-41'0,"14"1"0,-9 10 0,11-1 0,-10 6 0,7 1 0,3 0 0,-14 4 0,1-1 0,4 2 0,4 0 0,3 1 0,6 1 0,2 0 0,-1 2 0,-3 1 0,5 0 0,-4 3 0,1 0 0,5 1 0,-4 1 0,6 1 0,0 1 0,0 0 0,-5 2 0,6 0 0,-3 2 0,-2 1 0,-2-1 0,-6 0 0,-2 0 0,-1-1 0,-2 1 0,16 0 0,-2 0 0,-11-1 0,-12 0 0,-9-1 0,-7 2 0,-7 0 0,2 0 0,-16 3 0,-7 0 0,-12 0 0,-4 1 0,-6-1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5:15.629"/>
    </inkml:context>
    <inkml:brush xml:id="br0">
      <inkml:brushProperty name="width" value="0.35" units="cm"/>
      <inkml:brushProperty name="height" value="2.1" units="cm"/>
      <inkml:brushProperty name="color" value="#FFC114"/>
      <inkml:brushProperty name="inkEffects" value="pencil"/>
    </inkml:brush>
  </inkml:definitions>
  <inkml:trace contextRef="#ctx0" brushRef="#br0">421 0 16383,'-40'56'0,"-2"2"0,1-9 0,-5 9 0,4-1 0,-6 6 0,13-6 0,-2 9 0,10-3 0,3 3 0,7-7 0,7-14 0,3-8 0,5-14 0,0-4 0,2-10 0,0-3 0,36 6 0,27 8 0,30 8 0,-38-12 0,0 1 0,1-1 0,-1-1 0,35 13 0,1-4 0,-39-10 0,-16-3 0,-18-6 0,-12-2 0,-3-2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6:00.371"/>
    </inkml:context>
    <inkml:brush xml:id="br0">
      <inkml:brushProperty name="width" value="0.35" units="cm"/>
      <inkml:brushProperty name="height" value="2.1" units="cm"/>
      <inkml:brushProperty name="color" value="#FFC114"/>
      <inkml:brushProperty name="inkEffects" value="pencil"/>
    </inkml:brush>
  </inkml:definitions>
  <inkml:trace contextRef="#ctx0" brushRef="#br0">0 0 16383,'38'6'0,"21"7"0,18 10 0,-16-4 0,5 2 0,7 3 0,2 2 0,6 3 0,3 2 0,-14-4 0,3 1 0,1 2 0,7 4 0,1 2 0,0 0 0,0-1 0,-1-1 0,2 2 0,-14-6 0,2 1 0,-1-1 0,-4-1 0,3 1 0,-5-3 0,-1 0 0,23 10 0,-6-1 0,-16-6 0,-8-3 0,-5 2 0,-17-5 0,-25-15 0,-6-4 0,-3-3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5T14:49:05.114"/>
    </inkml:context>
    <inkml:brush xml:id="br0">
      <inkml:brushProperty name="width" value="0.5" units="cm"/>
      <inkml:brushProperty name="height" value="1" units="cm"/>
      <inkml:brushProperty name="color" value="#0069AF"/>
      <inkml:brushProperty name="tip" value="rectangle"/>
      <inkml:brushProperty name="rasterOp" value="maskPen"/>
    </inkml:brush>
  </inkml:definitions>
  <inkml:trace contextRef="#ctx0" brushRef="#br0">72 1670 16383,'-4'66'0,"2"-9"0,2-38 0,0 8 0,-4 8 0,3 8 0,-3 2 0,4 1 0,0-10 0,-4 9 0,3 3 0,-8 1 0,8 11 0,-7-11 0,7 5 0,-3-7 0,-1 0 0,4 0 0,-3 0 0,0 0 0,3 0 0,-3-5 0,4 3 0,-5-3 0,4-1 0,-3 5 0,4-11 0,0 11 0,0-10 0,0 9 0,0-3 0,0 5 0,0 0 0,0 0 0,0 0 0,0 0 0,0-5 0,4 3 0,1-9 0,0-1 0,3 3 0,-3-12 0,4 13 0,-2-15 0,2 9 0,-1-4 0,0 5 0,1 0 0,-1 1 0,1-1 0,0 0 0,-1 0 0,1 0 0,0 6 0,-1-4 0,1 4 0,3-6 0,-2 0 0,2 0 0,1 0 0,-4 1 0,3-6 0,-4-1 0,0-5 0,-1 0 0,4 5 0,-6-3 0,7 6 0,-10-8 0,7 3 0,-5-2 0,3 7 0,0-7 0,-3 5 0,3-6 0,-7 5 0,8 1 0,-4 5 0,1 0 0,3 6 0,-7 2 0,8 5 0,-8-6 0,7 5 0,-7-5 0,7 6 0,-2 0 0,-1 0 0,3 1 0,-3-1 0,5 0 0,-1-6 0,0 5 0,0-11 0,0 11 0,0-10 0,0 4 0,-1-6 0,1 0 0,-1-5 0,4 4 0,-3-9 0,3 9 0,-4-9 0,3 4 0,-3-5 0,7 0 0,-6 5 0,5-4 0,-1 4 0,2-5 0,1 5 0,-1-4 0,1 4 0,0-5 0,-1 0 0,0 0 0,5 1 0,-7-1 0,5-3 0,-6 2 0,8-1 0,-5-2 0,6 5 0,-5-7 0,-1 2 0,8 3 0,-8-7 0,5 9 0,0-4 0,0 0 0,0 0 0,9 5 0,-13-8 0,14 8 0,-16-11 0,8 1 0,-2 5 0,0-8 0,3 8 0,-2-6 0,2-2 0,2 5 0,4-6 0,-5 4 0,5 0 0,-10-3 0,13 5 0,-15-8 0,11 5 0,-4-4 0,-8-3 0,17 10 0,-17-9 0,14 8 0,-9-5 0,0-1 0,9 3 0,-10-1 0,9-1 0,-1 4 0,-4-6 0,9 7 0,-4-7 0,11 8 0,1-7 0,1 7 0,17-1 0,-20 2 0,28 3 0,-24-3 0,32 9 0,-28-10 0,43 16 0,-29-10 0,26 6 0,-9-1 0,9-5 0,2 0 0,8 2 0,-23-8 0,10 0 0,4-9 0,20-2 0,-12 0 0,-28-2 0,-1 0 0,6-1 0,13 1 0,-3-2 0,-18-2 0,13-6 0,9-6 0,-6 1 0,-9 0 0,12-1 0,-1 1 0,-6 0 0,8 0 0,-22 0 0,-6 1 0,11-5 0,-20 4 0,13-4 0,1 5 0,2-1 0,21 0 0,-19 0 0,27-1 0,-20 1 0,22 5 0,-6-5 0,-37 8 0,2-1 0,-1-2 0,2-1 0,13 0 0,1 1 0,-4-1 0,2 0 0,18-1 0,2 1 0,-5-1 0,2 1 0,-18 3 0,2 2 0,-1-1 0,29-4 0,-1 0 0,-28 6 0,1 1 0,-2-1 0,29-6 0,-1 0 0,1 6 0,-2 0 0,-9-2 0,-1-1 0,3 4 0,-1 0 0,-13 0 0,-2 0 0,1 0 0,-2 0 0,-17 0 0,-2 0 0,2 0 0,-2 0 0,23 0 0,14 0 0,-16 5 0,20 5 0,-31-3 0,9 5 0,-29-11 0,-6 3 0,-5-4 0,4 0 0,-4 0 0,6 0 0,-1 0 0,0-8 0,6 2 0,1-11 0,20 1 0,-16-3 0,29-3 0,-35 4 0,27-3 0,-16 2 0,5-5 0,5 3 0,-11-3 0,11-1 0,11-3 0,-17 6 0,13-7 0,-3 5 0,-11 4 0,38-14 0,-32 12 0,26-8 0,-34 10 0,40-8 0,-28 5 0,-16 5 0,2 0 0,29-11 0,9-5 0,-26 13 0,-11 0 0,-1 0 0,-6 4 0,41-21 0,-28 16 0,2-8 0,12-8 0,-21 7 0,24-19 0,-13 11 0,8-11 0,6-2 0,-12 2 0,-22 21 0,3-2 0,1-3 0,1-1 0,4-1 0,1-1 0,5-5 0,1 0 0,0 0 0,-1 1 0,1-1 0,0 0 0,0 0 0,-1 1 0,-5 4 0,-1 0 0,6-3 0,-1-1 0,-9 3 0,0 0 0,5-3 0,0 0 0,-4-4 0,-1 0 0,6-3 0,1-2 0,1-2 0,1-2 0,4-4 0,2-3 0,1-3 0,0 0 0,-2 3 0,1 1 0,0-1 0,-2 2 0,-4 7 0,-2 0 0,-3 0 0,-2 1 0,-5 9 0,-2-1 0,5-10 0,-1-1 0,-4 7 0,0 0 0,8-8 0,0-1 0,-2 0 0,-1 1 0,1-2 0,-1 2 0,-9 12 0,-1 1 0,0-4 0,-1-1 0,18-23 0,1-7 0,-1 2 0,-15 17 0,15-24 0,-18 22 0,18-23 0,-11 10 0,5-9 0,-11 16 0,0-3 0,-7 10 0,0 1 0,3-2 0,-1 0 0,-3-2 0,-3 5 0,3-1 0,-6 8 0,0-2 0,7-20 0,6-9 0,-15 29 0,-1 0 0,6-17 0,-6 13 0,-1 3 0,-4 4 0,2-11 0,0 2 0,-4 12 0,7-47 0,-9 43 0,1-5 0,0 1 0,-1 12 0,0 2 0,-1 11 0,0 1 0,-4 5 0,3-6 0,-6 4 0,2-10 0,1 11 0,-3-5 0,5 6 0,-5-16 0,3 8 0,-4-14 0,0 16 0,3 1 0,-2 0 0,2 4 0,-3-9 0,0 8 0,4-3 0,-4-5 0,4 7 0,-4-7 0,3 10 0,-2-6 0,5 3 0,-5 0 0,2-1 0,-3 3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6:01.743"/>
    </inkml:context>
    <inkml:brush xml:id="br0">
      <inkml:brushProperty name="width" value="0.35" units="cm"/>
      <inkml:brushProperty name="height" value="2.1" units="cm"/>
      <inkml:brushProperty name="color" value="#FFC114"/>
      <inkml:brushProperty name="inkEffects" value="pencil"/>
    </inkml:brush>
  </inkml:definitions>
  <inkml:trace contextRef="#ctx0" brushRef="#br0">736 0 16383,'-84'6'0,"-12"-2"0,28 2 0,-3 1 0,4-3 0,2 2 0,10 0 0,4 0 0,-27 2 0,26-2 0,28-3 0,6-2 0,12 0 0,20 22 0,13 7 0,39 34 0,-29-31 0,3 0 0,16 9 0,2 1 0,-4-3 0,0 0 0,-1-3 0,-4-2 0,23 19 0,-33-24 0,-21-12 0,-12-10 0,-3-4 0,-3-3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6:03.464"/>
    </inkml:context>
    <inkml:brush xml:id="br0">
      <inkml:brushProperty name="width" value="0.35" units="cm"/>
      <inkml:brushProperty name="height" value="2.1" units="cm"/>
      <inkml:brushProperty name="color" value="#FFC114"/>
      <inkml:brushProperty name="inkEffects" value="pencil"/>
    </inkml:brush>
  </inkml:definitions>
  <inkml:trace contextRef="#ctx0" brushRef="#br0">1892 1 16383,'-18'38'0,"2"-6"0,2-11 0,2-2 0,-4 3 0,-3 4 0,1-2 0,-11 11 0,-1 1 0,-17 11 0,0 1 0,-15 6 0,4 3 0,-15 7 0,32-29 0,-1-1 0,-35 25 0,31-28 0,1-1 0,-30 17 0,-9-1 0,12-9 0,-18-2 0,39-19 0,-2-2 0,2-1 0,-2 0 0,-14 1 0,-1-1 0,10-2 0,1-1 0,0 1 0,1 0 0,-1 0 0,4 0 0,-14 6 0,6-3 0,34-6 0,9-4 0,13-3 0,4-1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6:04.601"/>
    </inkml:context>
    <inkml:brush xml:id="br0">
      <inkml:brushProperty name="width" value="0.35" units="cm"/>
      <inkml:brushProperty name="height" value="2.1" units="cm"/>
      <inkml:brushProperty name="color" value="#FFC114"/>
      <inkml:brushProperty name="inkEffects" value="pencil"/>
    </inkml:brush>
  </inkml:definitions>
  <inkml:trace contextRef="#ctx0" brushRef="#br0">310 0 16383,'-28'39'0,"-2"5"0,-6-2 0,1 2 0,-12 7 0,11-7 0,0 1 0,10-8 0,11-12 0,4-5 0,7-8 0,0-2 0,2-2 0,4 2 0,2 0 0,8 5 0,11-1 0,14 4 0,10 1 0,17 6 0,9 1 0,-27-9 0,3-1 0,3-2 0,1-1 0,-3 0 0,-1-2 0,2-3 0,-2-1 0,24 1 0,-14-4 0,-22-3 0,-22 0 0,-10 0 0,-5-1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8:00.307"/>
    </inkml:context>
    <inkml:brush xml:id="br0">
      <inkml:brushProperty name="width" value="0.35" units="cm"/>
      <inkml:brushProperty name="height" value="2.1" units="cm"/>
      <inkml:brushProperty name="color" value="#FFC114"/>
      <inkml:brushProperty name="inkEffects" value="pencil"/>
    </inkml:brush>
  </inkml:definitions>
  <inkml:trace contextRef="#ctx0" brushRef="#br0">2123 161 16383,'-67'-12'0,"4"1"0,-7-1 0,-3 1 0,-7-4 0,-1 2 0,19 0 0,-2 0 0,10 3 0,-3-3 0,3 4 0,-2-1 0,5 3 0,-3 2 0,-1 0 0,2 4 0,-9 1 0,-4 0 0,-5 0 0,5 1 0,2 1 0,11 0 0,1-1 0,7 0 0,8-1 0,1 0 0,3 0 0,-4 0 0,5 1 0,-8-1 0,2 1 0,-4 1 0,4 0 0,6 2 0,4 1 0,6 1 0,1 1 0,6 0 0,-1 2 0,2 0 0,-1 3 0,0 2 0,2-2 0,-2 6 0,1-4 0,-1 6 0,0-3 0,3-1 0,-1 2 0,2 1 0,0 3 0,2-2 0,3-1 0,3-2 0,2-3 0,1 0 0,0-1 0,2 3 0,-1 2 0,0 2 0,2 0 0,-1 1 0,4 3 0,3 0 0,4 2 0,-1-5 0,4 1 0,-5-7 0,1 1 0,-4-3 0,3 4 0,3 2 0,7 4 0,5 4 0,-1-6 0,6 1 0,-4-5 0,3 0 0,0-3 0,6 1 0,3-2 0,4 1 0,7 0 0,-6-3 0,14 1 0,-5-3 0,7 2 0,-8-5 0,0 1 0,-6-5 0,3 1 0,3-3 0,-2-1 0,9 0 0,2 0 0,4-1 0,6-2 0,-16 0 0,4-4 0,-18 2 0,4-2 0,-8 0 0,6-3 0,0-1 0,7-2 0,7-2 0,-4 2 0,1-3 0,-4-2 0,-6-1 0,-2 1 0,1-3 0,-3 1 0,6-6 0,-2-3 0,-6 3 0,-4-4 0,-6 7 0,-6 1 0,-5 4 0,-2 1 0,-2-1 0,3-5 0,-1-2 0,-2 2 0,-1-3 0,-4 6 0,-1-3 0,-3 5 0,-3 1 0,-2 4 0,-1 1 0,0 1 0,-1 3 0,0-3 0,-2 2 0,-3-3 0,-10 1 0,-4 0 0,-12-1 0,2 4 0,-2 1 0,8 4 0,3 0 0,7 2 0,1 0 0,3 0 0,4 1 0,2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8:01.567"/>
    </inkml:context>
    <inkml:brush xml:id="br0">
      <inkml:brushProperty name="width" value="0.35" units="cm"/>
      <inkml:brushProperty name="height" value="2.1" units="cm"/>
      <inkml:brushProperty name="color" value="#FFC114"/>
      <inkml:brushProperty name="inkEffects" value="pencil"/>
    </inkml:brush>
  </inkml:definitions>
  <inkml:trace contextRef="#ctx0" brushRef="#br0">1 1 16383,'85'2'0,"-21"3"0,8 2 0,0 0 0,8 2 0,1 2 0,6 2 0,2 2 0,2 1 0,-16-4 0,2 0 0,0 1 0,2 1 0,3 2 0,1 1 0,0 2 0,1-1 0,-2 0 0,0 1 0,0 0 0,0 0 0,-1 0 0,-1 0 0,0 0 0,0 2 0,1 1 0,2 1 0,-2 0 0,-5 0 0,5 2 0,-5 0 0,-2 0 0,-7-2 0,-2-1 0,-2 1 0,15 8 0,-9-2 0,5 6 0,-11-3 0,-35-15 0,-8-6 0,-12-7 0,-4-3 0,-4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8:02.906"/>
    </inkml:context>
    <inkml:brush xml:id="br0">
      <inkml:brushProperty name="width" value="0.35" units="cm"/>
      <inkml:brushProperty name="height" value="2.1" units="cm"/>
      <inkml:brushProperty name="color" value="#FFC114"/>
      <inkml:brushProperty name="inkEffects" value="pencil"/>
    </inkml:brush>
  </inkml:definitions>
  <inkml:trace contextRef="#ctx0" brushRef="#br0">693 1 16383,'-46'18'0,"-17"5"0,-17 2 0,-12-1 0,41-9 0,0 1 0,-40 12 0,10 5 0,23-4 0,21-4 0,17-6 0,9-4 0,4-4 0,5-4 0,0 1 0,2 2 0,1 2 0,5 3 0,8 0 0,8 7 0,13 5 0,24 12 0,19 9 0,-30-21 0,2 0 0,-6-2 0,0-1 0,3-1 0,-2-2 0,21 12 0,1-2 0,-18-9 0,-14-7 0,-10-7 0,-12-6 0,-5-1 0,-3-1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9:05.805"/>
    </inkml:context>
    <inkml:brush xml:id="br0">
      <inkml:brushProperty name="width" value="0.35" units="cm"/>
      <inkml:brushProperty name="height" value="2.1" units="cm"/>
      <inkml:brushProperty name="color" value="#FFC114"/>
      <inkml:brushProperty name="inkEffects" value="pencil"/>
    </inkml:brush>
  </inkml:definitions>
  <inkml:trace contextRef="#ctx0" brushRef="#br0">144 0 16383,'-22'29'0,"4"-5"0,8-12 0,6-5 0,1 1 0,8 6 0,3 2 0,4 2 0,-2-6 0,-5-4 0,-9 4 0,-3 3 0,-9 11 0,0 4 0,-7 11 0,3 4 0,0 10 0,7 2 0,5-5 0,9 1 0,7-7 0,2-3 0,-2-13 0,-3-8 0,-7-10 0,0-1 0,-2-2 0,0 2 0,4-1 0,2 1 0,6 0 0,6 0 0,3 1 0,2 1 0,-1 0 0,-5-1 0,-2-1 0,-5-2 0,-2-1 0,-2 0 0,-1 5 0,0 0 0,1 5 0,4-1 0,18 9 0,34 6 0,-13-10 0,3 1 0,0-1 0,-1-2 0,29 14 0,-40-13 0,-31-11 0,-12-2 0,-4 1 0,-7 0 0,4 0 0,0 2 0,4 1 0,4 0 0,-1 1 0,2 0 0,-3 1 0,3 0 0,0-2 0,3-1 0,0-2 0,3 1 0,0-1 0,1 0 0,-2 1 0,-1 0 0,-3 3 0,0 0 0,0 3 0,0 1 0,2 2 0,0 1 0,2 3 0,1 3 0,4 8 0,-1 0 0,1-1 0,-6 1 0,-6-3 0,-7 3 0,-4-3 0,-6 4 0,2-7 0,1 5 0,5-6 0,8 0 0,3 3 0,6-4 0,4 3 0,1-7 0,2-1 0,-3-8 0,-3-1 0,-3-4 0,-3 1 0,-3 1 0,-5 2 0,-2 3 0,-1 4 0,4-1 0,7 9 0,19 7 0,21 13 0,12 2 0,9 3 0,-23-15 0,-14-6 0,-23-8 0,-9-6 0,-6 3 0,-3-2 0,3 0 0,3-3 0,6 2 0,2-1 0,1 3 0,1 2 0,1 1 0,0 1 0,-1-2 0,1 2 0,-3-3 0,-5 3 0,-3 0 0,-5 5 0,0 4 0,4-1 0,6 7 0,13 4 0,16 7 0,11 4 0,2-10 0,-9-7 0,-16-14 0,-11-5 0,-2-6 0,-5 1 0,4-3 0,0 0 0,3 1 0,6 1 0,9 5 0,7 3 0,4-2 0,-7-3 0,-7-6 0,-10-2 0,-8 5 0,0-1 0,-7 6 0,5 2 0,-1 3 0,3 5 0,3 0 0,4 6 0,1-4 0,3 5 0,1-5 0,0-4 0,0-3 0,-2-6 0,-2-1 0,-4-1 0,1 1 0,-1 0 0,3 4 0,3 2 0,10 5 0,2-2 0,5 6 0,-7-5 0,-3 1 0,-5-5 0,-3-2 0,0 1 0,1 2 0,0 2 0,0 0 0,0 1 0,0-3 0,3 2 0,5 0 0,7-4 0,16 8 0,3-6 0,-4 3 0,-13-8 0,-20-1 0,-14-2 0,-15 3 0,-6 1 0,6-1 0,8 1 0,16 0 0,14 6 0,16 3 0,21 9 0,5-1 0,-9-6 0,-16-12 0,-24-7 0,-22-6 0,-4 1 0,-7 0 0,10 1 0,9 4 0,7 3 0,6 4 0,11 3 0,15 7 0,10 1 0,-2-2 0,-10-8 0,-15-6 0,-11-7 0,-14 5 0,4-2 0,-10 7 0,11-1 0,3 6 0,6 8 0,9 3 0,14 11 0,7 2 0,1 0 0,-11-7 0,-12-9 0,-11-7 0,-5 0 0,-3 1 0,1-4 0,-1 2 0,6-2 0,0 1 0,6 0 0,7 3 0,7 2 0,5 3 0,-1-4 0,-4-6 0,-8-5 0,-3-4 0,-1-2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9:08.808"/>
    </inkml:context>
    <inkml:brush xml:id="br0">
      <inkml:brushProperty name="width" value="0.35" units="cm"/>
      <inkml:brushProperty name="height" value="2.1" units="cm"/>
      <inkml:brushProperty name="color" value="#FFC114"/>
      <inkml:brushProperty name="inkEffects" value="pencil"/>
    </inkml:brush>
  </inkml:definitions>
  <inkml:trace contextRef="#ctx0" brushRef="#br0">1 4 16383,'64'-2'0,"19"1"0,-16 1 0,6 0 0,1 2 0,1 1 0,-5-2 0,-2-1 0,-11 3 0,-7-1 0,6-2 0,-28 0 0,-15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9:11.790"/>
    </inkml:context>
    <inkml:brush xml:id="br0">
      <inkml:brushProperty name="width" value="0.35" units="cm"/>
      <inkml:brushProperty name="height" value="2.1" units="cm"/>
      <inkml:brushProperty name="color" value="#FFC114"/>
      <inkml:brushProperty name="inkEffects" value="pencil"/>
    </inkml:brush>
  </inkml:definitions>
  <inkml:trace contextRef="#ctx0" brushRef="#br0">252 0 16383,'-12'25'0,"-1"1"0,3-9 0,-1 3 0,1-2 0,1-2 0,2-1 0,-1-1 0,2-1 0,-2 1 0,2-1 0,-2 1 0,0 1 0,0 2 0,0 0 0,0 2 0,1-2 0,-2 2 0,2 0 0,-1-2 0,2 1 0,0-2 0,-1 4 0,1-2 0,-2 4 0,-1-1 0,1 3 0,0 2 0,3-4 0,0 0 0,2-6 0,0-1 0,2-5 0,0-4 0,-1 4 0,-1-1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31:57.975"/>
    </inkml:context>
    <inkml:brush xml:id="br0">
      <inkml:brushProperty name="width" value="0.35" units="cm"/>
      <inkml:brushProperty name="height" value="2.1" units="cm"/>
      <inkml:brushProperty name="color" value="#FFC114"/>
      <inkml:brushProperty name="inkEffects" value="pencil"/>
    </inkml:brush>
  </inkml:definitions>
  <inkml:trace contextRef="#ctx0" brushRef="#br0">2585 259 16383,'-21'-17'0,"-1"-1"0,4 9 0,-5-3 0,0 3 0,-6-2 0,2 2 0,-5 0 0,0 0 0,3 1 0,-4 0 0,3 1 0,-4-2 0,0 0 0,4 1 0,1 0 0,1 2 0,-1 0 0,-3 0 0,1 1 0,-3-1 0,0 1 0,-4 0 0,1 2 0,-7-1 0,-5 2 0,-12-3 0,-4 1 0,2-1 0,-3 0 0,9 1 0,-5-1 0,10 2 0,5-3 0,0 3 0,5 0 0,-4 1 0,0 1 0,4 0 0,-2-1 0,5 1 0,-1 0 0,4 1 0,0 0 0,4 1 0,-3 0 0,2 0 0,4 2 0,1 1 0,3 1 0,1-1 0,-2 2 0,3 0 0,-5 2 0,-1 1 0,-1 1 0,1 0 0,7 2 0,0 1 0,4 4 0,2 3 0,1 1 0,0 5 0,2 0 0,-3 6 0,1 3 0,-1 1 0,-3 11 0,-2 4 0,-2 11 0,-3 6 0,5-8 0,-1 2 0,3-7 0,-1 1 0,3 2 0,3-8 0,-2 11 0,2-1 0,-1 11 0,3-3 0,0 8 0,1-2 0,-5 11 0,2 4 0,3-7 0,3 6 0,4-10 0,0 11 0,1 0 0,0-5 0,0 12 0,0-2 0,2-40 0,1 1 0,0 0 0,0-2 0,1 42 0,2-5 0,3-11 0,2 4 0,2-4 0,1 2 0,-2-5 0,2-1 0,3-1 0,0-10 0,2 2 0,-2-4 0,1 0 0,0-4 0,0-11 0,3-1 0,-1-6 0,10 8 0,5-3 0,5-3 0,7-7 0,2-10 0,14-2 0,2-5 0,21 0 0,12-2 0,-36-9 0,1-2 0,4 2 0,1-2 0,0-2 0,0-3 0,-3 2 0,-1 0 0,-1-2 0,-2 0 0,39 0 0,-46 0 0,0 0 0,33-2 0,-4 0 0,-3-3 0,-16-3 0,-8-4 0,-1-7 0,-13-1 0,13-11 0,-2-1 0,-1 2 0,-2 2 0,-11 9 0,-4 5 0,-1-2 0,-9 5 0,4-8 0,-3-4 0,-1-5 0,4-17 0,-1-12 0,0-9 0,4-19 0,-2 3 0,0 4 0,1-7 0,-7 21 0,6-20 0,-6 9 0,0 2 0,-3-6 0,-5 12 0,0-3 0,0-9 0,0 14 0,7-23 0,0 3 0,2-7 0,-10 39 0,-1-1 0,-1-1 0,0 0 0,-1 2 0,0-1 0,-1-7 0,-2 1 0,-1 8 0,-1 2 0,4-49 0,-6 45 0,0 2 0,1-32 0,-2 31 0,-1-1 0,1-39 0,-1 7 0,1 9 0,-1 21 0,0 7 0,-1 4 0,0 15 0,1 0 0,-1 9 0,0 3 0,-1-1 0,2 0 0,-2-2 0,2-4 0,-2 5 0,0-7 0,0 5 0,0 1 0,0 5 0,-1 4 0,1 6 0,-1-3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5T14:49:07.229"/>
    </inkml:context>
    <inkml:brush xml:id="br0">
      <inkml:brushProperty name="width" value="0.5" units="cm"/>
      <inkml:brushProperty name="height" value="1" units="cm"/>
      <inkml:brushProperty name="color" value="#0069AF"/>
      <inkml:brushProperty name="tip" value="rectangle"/>
      <inkml:brushProperty name="rasterOp" value="maskPen"/>
    </inkml:brush>
  </inkml:definitions>
  <inkml:trace contextRef="#ctx0" brushRef="#br0">1 1505 16383,'48'-60'0,"8"-4"0,-12 11 0,17 0 0,-25 16 0,1-1 0,2 3 0,2-1 0,11-14 0,0-3 0,-6 6 0,2 0 0,9-11 0,1 0 0,-11 11 0,0 0 0,10-6 0,-2 0 0,-10 6 0,-2 2 0,-5 10 0,-1 0 0,27-40 0,-16 21 0,-5-4 0,-2 2 0,-18 14 0,-1 2 0,-9 11 0,-1 1 0,-4 5 0,-4-2 0,4 1 0,-10 89 0,6-45 0,-7 32 0,-2 6 0,4-13 0,-4 10 0,5 21 0,0-1 0,5 21 0,4-43 0,1 0 0,-1 1 0,3 0 0,9 5 0,2 0 0,-4-1 0,2 1 0,5 4 0,2 0 0,-3-3 0,2 0 0,4 10 0,1 1 0,3-4 0,1 0 0,2 7 0,0 0 0,1-5 0,0 0 0,-2 4 0,0-1 0,1-8 0,0 0 0,-4 7 0,-1 0 0,3-12 0,0-1 0,-4 8 0,-1-3 0,18 14 0,-21-27 0,0-3 0,10 9 0,7 13 0,-13-19 0,-1-11 0,-14-11 0,0-8 0,-2-1 0,-2-3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32:00.934"/>
    </inkml:context>
    <inkml:brush xml:id="br0">
      <inkml:brushProperty name="width" value="0.35" units="cm"/>
      <inkml:brushProperty name="height" value="2.1" units="cm"/>
      <inkml:brushProperty name="color" value="#FFC114"/>
      <inkml:brushProperty name="inkEffects" value="pencil"/>
    </inkml:brush>
  </inkml:definitions>
  <inkml:trace contextRef="#ctx0" brushRef="#br0">2099 554 16383,'-7'-27'0,"-2"-1"0,-1 9 0,-2-2 0,-2-2 0,-1 2 0,-3-1 0,0 1 0,-7-3 0,-4-3 0,-1 4 0,-8-5 0,2 4 0,-9-4 0,-3 1 0,-1 4 0,-3 2 0,1 1 0,-4 1 0,5 0 0,-5 2 0,4 1 0,-8 1 0,-1 3 0,4 3 0,-7 2 0,2 2 0,-9 1 0,-1 2 0,8 1 0,-3 3 0,12 3 0,-2 5 0,11 1 0,1 4 0,6 1 0,-1 2 0,4 4 0,5-4 0,4 5 0,2 0 0,0 7 0,-2 7 0,6-3 0,-4 11 0,3-4 0,-8 8 0,-1 1 0,4-4 0,-2 5 0,7-5 0,-2 5 0,5-5 0,0 3 0,3-3 0,-1 3 0,2-1 0,2-6 0,3 4 0,-1-4 0,1 8 0,1 0 0,0-3 0,1 5 0,4-4 0,0 5 0,3-3 0,1-1 0,2-2 0,0 1 0,3-4 0,1-6 0,5 2 0,2 0 0,6 3 0,4-1 0,-1-7 0,6-2 0,1-5 0,13 1 0,4-4 0,19 1 0,6-9 0,20-1 0,-41-11 0,0-2 0,45 1 0,-45-4 0,-1 0 0,30-2 0,3-1 0,-13-4 0,-7-1 0,-9-8 0,-3-4 0,0-7 0,0 0 0,-3 4 0,1 3 0,-5 4 0,2 0 0,-4 0 0,5-3 0,2-3 0,2-3 0,3-3 0,-11 3 0,-1-4 0,-11 1 0,-2-7 0,-3-9 0,-6 1 0,3-11 0,-2 7 0,0-4 0,-3 8 0,-5-1 0,-7 7 0,0-1 0,-5 2 0,2 3 0,-2-2 0,1 0 0,-1-4 0,-2 0 0,0 3 0,-1-1 0,0 4 0,0-4 0,0 0 0,-1 3 0,-1-3 0,0 10 0,0 2 0,3 9 0,-1 6 0,2 3 0,-1 2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37:55.687"/>
    </inkml:context>
    <inkml:brush xml:id="br0">
      <inkml:brushProperty name="width" value="0.35" units="cm"/>
      <inkml:brushProperty name="height" value="2.1" units="cm"/>
      <inkml:brushProperty name="color" value="#FFC114"/>
      <inkml:brushProperty name="inkEffects" value="pencil"/>
    </inkml:brush>
  </inkml:definitions>
  <inkml:trace contextRef="#ctx0" brushRef="#br0">1196 84 16383,'-38'-3'0,"-10"1"0,6-1 0,-22 1 0,1-1 0,-6 0 0,-5-1 0,16 1 0,7 3 0,8 0 0,11 0 0,3 0 0,2 0 0,5 0 0,3 0 0,3 0 0,-1 0 0,1 0 0,-3 1 0,-1 0 0,1 1 0,-2 0 0,-2 0 0,0 2 0,0 2 0,4-1 0,1 2 0,4 0 0,0 3 0,1 1 0,0 0 0,2 1 0,0 1 0,-1 1 0,0 2 0,0-1 0,0 1 0,2-3 0,0 1 0,2-1 0,0-2 0,0 0 0,1 0 0,0-1 0,2 2 0,0-2 0,0 1 0,1 0 0,-2 1 0,0 0 0,-2 4 0,-1 3 0,-1 3 0,-1 1 0,4-1 0,-1-1 0,4-1 0,-1-1 0,2-1 0,1-4 0,1 1 0,1-1 0,-1 1 0,1-2 0,0 0 0,1-2 0,1-1 0,1 1 0,1 0 0,1-1 0,4 3 0,6-1 0,10 0 0,8 0 0,8-2 0,17 0 0,4-3 0,15 3 0,4-5 0,-4 3 0,13-1 0,-12-1 0,8-1 0,-13-2 0,-16-3 0,-4 1 0,-14-1 0,3-1 0,-5 1 0,8-1 0,1-1 0,9 0 0,-3-1 0,-6 0 0,4 0 0,-6-1 0,14 0 0,0-2 0,2 3 0,5-1 0,-2 1 0,6 2 0,3 0 0,-5 2 0,13 0 0,2-1 0,6-1 0,4-2 0,-15 2 0,4-5 0,-7 6 0,2-4 0,0 4 0,-9-2 0,6 2 0,-9-2 0,1 3 0,0-2 0,-10 3 0,14-2 0,3-2 0,13 0 0,-1-2 0,-10 2 0,-4 4 0,-8 0 0,7 0 0,-9 0 0,9-1 0,-4-2 0,11 3 0,1-3 0,-8 2 0,4-1 0,-10 0 0,9 0 0,-1-1 0,-1-1 0,5 0 0,-3-2 0,4 2 0,1-2 0,-5 2 0,4 0 0,-1 0 0,3-1 0,-2-3 0,-5 1 0,-1-1 0,-2 1 0,6 2 0,0-2 0,-9 2 0,4-3 0,-10 0 0,4-1 0,-8 2 0,-7 0 0,1 0 0,-2 0 0,4-2 0,-8 2 0,-2-2 0,-9-1 0,-2-4 0,-4 0 0,-5-1 0,-2-2 0,-1 1 0,1-2 0,-1 1 0,-3 2 0,-3-1 0,-4 1 0,-2-1 0,-1-2 0,-2 2 0,2-3 0,-1-1 0,0-2 0,-1-1 0,-2 4 0,0 0 0,0 4 0,-1-1 0,0 3 0,-2 0 0,1 1 0,-2 0 0,0 0 0,-1 0 0,-1 1 0,0 0 0,-2 2 0,-1-1 0,-1 2 0,-1-2 0,-3 1 0,-2-2 0,-4 0 0,1 2 0,-6-1 0,-2 2 0,-5-2 0,-2 1 0,3 0 0,0-1 0,2 1 0,-1 0 0,0 0 0,6 2 0,-4 0 0,5 1 0,-5-1 0,0 2 0,0 0 0,-4 1 0,-1 0 0,-4 0 0,-1 1 0,5 0 0,-5 0 0,4 1 0,-3 0 0,-3 0 0,5 2 0,-5-2 0,1 2 0,-4-2 0,2 1 0,-5-1 0,2-1 0,-7 0 0,-3 1 0,3-1 0,-8 2 0,2 1 0,-10 0 0,0 1 0,5-2 0,0-1 0,10-1 0,-4-2 0,2 2 0,7-1 0,-7 2 0,5 0 0,-13 2 0,-4-1 0,0 2 0,-8-2 0,4 1 0,-5 0 0,-5 0 0,7 1 0,-19 0 0,3 2 0,37-2 0,-2 1 0,2-1 0,0 1 0,-43 3 0,-1-4 0,6 0 0,-9-2 0,14-1 0,-5 0 0,18-2 0,-1 1 0,5 0 0,10 1 0,-6 0 0,3 0 0,-14-1 0,-7-3 0,-1 0 0,-14-4 0,3 3 0,42 0 0,1 1 0,-43-2 0,14-1 0,6 3 0,9 0 0,0 2 0,6-2 0,12 0 0,2-1 0,5-1 0,0 1 0,0-1 0,4 1 0,-2 0 0,0 0 0,-8 2 0,-3-2 0,5 3 0,1-1 0,13 1 0,4 1 0,7-1 0,5 1 0,4 0 0,2 1 0,1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7:03:09.065"/>
    </inkml:context>
    <inkml:brush xml:id="br0">
      <inkml:brushProperty name="width" value="0.35" units="cm"/>
      <inkml:brushProperty name="height" value="2.1" units="cm"/>
      <inkml:brushProperty name="color" value="#FFC114"/>
      <inkml:brushProperty name="inkEffects" value="pencil"/>
    </inkml:brush>
  </inkml:definitions>
  <inkml:trace contextRef="#ctx0" brushRef="#br0">4327 486 16383,'-45'-16'0,"-14"-5"0,-7 0 0,-26-6 0,-1-1 0,37 14 0,-1 0 0,3 1 0,0 0 0,-4-1 0,1 1 0,-38-6 0,41 7 0,1-1 0,-37-6 0,41 8 0,-1 1 0,0-1 0,1 1 0,-37-8 0,-10-1 0,4 3 0,-4-1 0,3 3 0,15 2 0,1 3 0,6 2 0,-5 2 0,0-1 0,0 0 0,5 0 0,-10-3 0,6 2 0,-10-3 0,4 6 0,9-2 0,-3 5 0,4 0 0,-10-2 0,-6 0 0,-1-1 0,36 2 0,-1 0 0,-1 2 0,-1 1 0,-8-1 0,-2 1 0,1 1 0,0 0 0,1 0 0,2 0 0,9 2 0,1 0 0,-43 3 0,15 2 0,4-1 0,6-1 0,17-1 0,4 0 0,10 1 0,-1 2 0,6 2 0,5 0 0,5 1 0,7 0 0,3 1 0,4 2 0,2 0 0,-2 8 0,1 5 0,-1 6 0,1 2 0,3 0 0,2-2 0,3 6 0,5-1 0,3 2 0,3-4 0,-2-9 0,2-3 0,-2-3 0,6 2 0,1 0 0,5-3 0,4 0 0,1-4 0,3 2 0,1-3 0,1 1 0,0-2 0,-1-1 0,-2-2 0,0-1 0,1-2 0,-2-2 0,9-2 0,6 1 0,16 0 0,5 1 0,-1 0 0,-2 1 0,-8 2 0,1 1 0,6 1 0,-3-1 0,14 2 0,1 0 0,16 1 0,8 3 0,-2-2 0,-36-7 0,1-2 0,-8 0 0,1 0 0,18-1 0,3 1 0,-3-1 0,-1 1 0,-2-1 0,0 1 0,3 0 0,-2 1 0,-14-3 0,-1 1 0,-2 0 0,0 0 0,4-1 0,-1 0 0,33 2 0,-30-3 0,1-2 0,-1 1 0,0-2 0,-1 1 0,1-2 0,8-1 0,0-1 0,-3 1 0,-1-1 0,-2-1 0,1-1 0,7 3 0,-1-1 0,-10 1 0,-2 0 0,46 0 0,-2-2 0,-25-5 0,-3-4 0,-7-12 0,-13-4 0,-8-1 0,-4-5 0,-13 11 0,0-3 0,-10 7 0,-2 2 0,-5 1 0,0-1 0,-3 2 0,-2 1 0,-1 2 0,-3 1 0,1 0 0,-3 0 0,0-2 0,-1 0 0,-1-1 0,1 1 0,-2 0 0,-1 3 0,0 2 0,1 2 0,2 3 0,-3-3 0,1 3 0,-3-2 0,1 3 0,0 0 0,-1 1 0,0 1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7:03:13.295"/>
    </inkml:context>
    <inkml:brush xml:id="br0">
      <inkml:brushProperty name="width" value="0.35" units="cm"/>
      <inkml:brushProperty name="height" value="2.1" units="cm"/>
      <inkml:brushProperty name="color" value="#FFC114"/>
      <inkml:brushProperty name="inkEffects" value="pencil"/>
    </inkml:brush>
  </inkml:definitions>
  <inkml:trace contextRef="#ctx0" brushRef="#br0">1236 116 16383,'-47'-2'0,"0"0"0,-10-3 0,-7-1 0,-10-3 0,-2 0 0,11 1 0,0 4 0,10 2 0,-5 2 0,-4 1 0,4 4 0,6 1 0,1 10 0,6 3 0,-7 5 0,3 5 0,8-6 0,3 5 0,11-7 0,1 3 0,3 3 0,6 1 0,-1 2 0,5 2 0,3-6 0,5-1 0,3-3 0,3 2 0,7 3 0,5 11 0,8 5 0,2 2 0,8 9 0,0-8 0,17 16 0,5-4 0,3-2 0,13 0 0,-11-15 0,4-6 0,-5-6 0,-7-8 0,-4-3 0,0-3 0,-6-7 0,0-1 0,12-2 0,7-1 0,5-3 0,15 3 0,-5-4 0,1 4 0,11-2 0,-15 2 0,-20-1 0,2 1 0,3 0 0,1 0 0,3-1 0,4 1 0,17 2 0,4-1 0,-3-3 0,0 1 0,3 0 0,2 0 0,4 0 0,0-2 0,-13-1 0,-3 0 0,-4 2 0,0-1 0,-1 0 0,-1 0 0,-9 2 0,-2-1 0,-3 0 0,1-1 0,5 1 0,-1-1 0,-5 0 0,-2-1 0,49 0 0,-46 0 0,-1-1 0,23 0 0,18-4 0,-20-2 0,-3-2 0,-9-4 0,-12 4 0,-4-2 0,0 1 0,-9 0 0,-4-1 0,-5-2 0,-8 1 0,-4-1 0,-3 0 0,-4-1 0,4-2 0,1-6 0,3-2 0,-1-5 0,1 5 0,-1-2 0,1 2 0,1-3 0,2-5 0,0-6 0,-1 0 0,0-6 0,-4 8 0,-3-1 0,-4 7 0,-6 5 0,-5 0 0,-5 3 0,-4-2 0,-7 0 0,-4 0 0,-9-5 0,-8-5 0,-14-7 0,-11-4 0,-3 3 0,-13-4 0,4 10 0,-11 1 0,-3 5 0,-3 2 0,7 6 0,-9-1 0,7 7 0,39 7 0,-2 0 0,-1 1 0,-1 1 0,4 0 0,-1 1 0,-2 2 0,0 1 0,-45 0 0,44 2 0,0 1 0,-4 4 0,2 0 0,4-2 0,1 1 0,-12 2 0,1 0 0,10 0 0,-4-1 0,-15-2 0,-10 0 0,8-1 0,10 1 0,2 0 0,-33-1 0,8-1 0,24 0 0,15 0 0,3 1 0,1 0 0,9 1 0,2-1 0,7-1 0,11 0 0,5 0 0,4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7:03:17.356"/>
    </inkml:context>
    <inkml:brush xml:id="br0">
      <inkml:brushProperty name="width" value="0.35" units="cm"/>
      <inkml:brushProperty name="height" value="2.1" units="cm"/>
      <inkml:brushProperty name="color" value="#FFC114"/>
      <inkml:brushProperty name="inkEffects" value="pencil"/>
    </inkml:brush>
  </inkml:definitions>
  <inkml:trace contextRef="#ctx0" brushRef="#br0">18 1 16383,'6'32'0,"13"3"0,7-8 0,6-1 0,-14-9 0,-8-4 0,-9-3 0,-4 2 0,-2 1 0,-5 5 0,-1 3 0,-2 2 0,0 1 0,2-4 0,0 0 0,2-3 0,0 3 0,2 0 0,3-2 0,6 4 0,7 1 0,5 3 0,7 1 0,-7-8 0,-3-2 0,-8-4 0,-5 2 0,-4 3 0,-3 4 0,-2-3 0,0 2 0,3-6 0,1 0 0,1-3 0,3-1 0,2 1 0,7 0 0,10 4 0,3 0 0,1 0 0,-5-2 0,-11-4 0,-3 3 0,-5 1 0,-5 3 0,1-1 0,-3 2 0,5-5 0,0 0 0,4-3 0,2-1 0,1 0 0,1 1 0,1 2 0,0 2 0,0 0 0,-2 1 0,0-1 0,-5 2 0,-1 2 0,-4-1 0,-6 4 0,0 1 0,-2 1 0,6-2 0,5-3 0,6-4 0,9 1 0,16 2 0,13 3 0,2 2 0,-9-6 0,-18-6 0,-10-5 0,-8 7 0,-1-3 0,-9 12 0,3-7 0,-1 2 0,6-3 0,4-3 0,2-1 0,5 2 0,-3-3 0,3 4 0,-4-1 0,-1-2 0,-1 1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7:03:20.810"/>
    </inkml:context>
    <inkml:brush xml:id="br0">
      <inkml:brushProperty name="width" value="0.35" units="cm"/>
      <inkml:brushProperty name="height" value="2.1" units="cm"/>
      <inkml:brushProperty name="color" value="#FFC114"/>
      <inkml:brushProperty name="inkEffects" value="pencil"/>
    </inkml:brush>
  </inkml:definitions>
  <inkml:trace contextRef="#ctx0" brushRef="#br0">192 0 16383,'65'14'0,"-7"-1"0,-10 0 0,-19-4 0,-13-3 0,-14 2 0,-8 2 0,-9 11 0,-9 10 0,-16 10 0,-11 11 0,0-4 0,-6 6 0,11-6 0,0 4 0,11-8 0,12-11 0,11-11 0,9-11 0,3-2 0,9 1 0,6-1 0,2 2 0,-2-1 0,-9-1 0,-3 1 0,-6 3 0,-3 2 0,-2 5 0,0-2 0,1 0 0,4-4 0,3 0 0,14 6 0,18 2 0,31 10 0,16 0 0,-5-2 0,-18-5 0,-33-11 0,-15-3 0,-15 0 0,-6 1 0,-5 4 0,-8 1 0,-2 2 0,-1 1 0,1 1 0,9-4 0,7 0 0,7-1 0,9 2 0,10 0 0,9-1 0,12-4 0,-9-3 0,-4-4 0,-13-3 0,-9 4 0,-8 8 0,0 1 0,-5 6 0,6-8 0,3-4 0,8 1 0,12 2 0,12 3 0,13 2 0,-11-5 0,-7-2 0,-20-3 0,-12 8 0,-14 7 0,-5 6 0,-14 7 0,3-4 0,3-2 0,7-4 0,13-6 0,7-4 0,6-1 0,2-2 0,0-2 0,1 1 0,0-3 0,1 2 0,-1 1 0,0 2 0,-2 2 0,-1 1 0,-2 0 0,2 0 0,1-2 0,3-2 0,2-5 0,2-1 0,5-1 0,4 1 0,7 2 0,2 1 0,-3 0 0,-8-2 0,-7-3 0,-6 5 0,-2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8T16:34:58.547"/>
    </inkml:context>
    <inkml:brush xml:id="br0">
      <inkml:brushProperty name="width" value="0.1" units="cm"/>
      <inkml:brushProperty name="height" value="0.1" units="cm"/>
      <inkml:brushProperty name="color" value="#FF0066"/>
    </inkml:brush>
  </inkml:definitions>
  <inkml:trace contextRef="#ctx0" brushRef="#br0">168 0 24575,'97'6'0,"-36"-5"0,3 0-4916,5 2 1,1 0 4170,1-3 0,-1 0 745,-13 1 0,-4 0 2818,15-1-2818,-25 0 1719,-30 6-1719,-16 27 0,-1 1 0,-10 33 6784,0 4-6784,-1 16 0,2 3 0,3 4 0,1-6 0,-1-4 0,3-11 0,-1-1 0,1-11 0,-4 6 0,0-13 0,1-3 0,1-13 0,4-4 0,2-12 0,2-7 0,1-8 0,-1-3 0,-7 0 0,-14 3 0,-24 1 0,-35 3 0,22-8 0,-4-1 0,2 0 0,-2-1 0,-8-1 0,2-1 0,-23 3 0,26 0 0,37 2 0,21-3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8T16:35:07.356"/>
    </inkml:context>
    <inkml:brush xml:id="br0">
      <inkml:brushProperty name="width" value="0.1" units="cm"/>
      <inkml:brushProperty name="height" value="0.1" units="cm"/>
      <inkml:brushProperty name="color" value="#FF0066"/>
    </inkml:brush>
  </inkml:definitions>
  <inkml:trace contextRef="#ctx0" brushRef="#br0">148 200 24575,'-20'40'0,"-4"10"0,1 0 0,2 3 0,-1 1 0,8-14 0,1-3 0,5-15 0,6-15 0,6-30 0,7-19 0,4-25 0,0 1 0,-3 7 0,-4 2 0,-2 12 0,-3 2 0,-1 9 0,-2 4 0,1 5 0,-1 3 0,2 3 0,-1 9 0,0 3 0,-1 5 0,0 1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8T16:35:12.126"/>
    </inkml:context>
    <inkml:brush xml:id="br0">
      <inkml:brushProperty name="width" value="0.1" units="cm"/>
      <inkml:brushProperty name="height" value="0.1" units="cm"/>
      <inkml:brushProperty name="color" value="#FF0066"/>
    </inkml:brush>
  </inkml:definitions>
  <inkml:trace contextRef="#ctx0" brushRef="#br0">1 46 24575,'28'1'0,"-2"1"0,14-1 0,3 2 0,17-2 0,9 0 0,-19 0 0,5-2 0,10-1 0,6-1-732,-8 2 1,6 0-1,2-2 732,14-1 0,4-1 0,2 1-1016,4 1 1,1 1-1,4-1 1016,-11 0 0,4 0 0,1-1 0,-1 1-706,-4 1 0,0 0 1,1 0-1,0 1 706,7 0 0,0 0 0,1 0 0,-1 1 0,-8 0 0,-1 1 0,0 0 0,2 1 0,-10 0 0,3 1 0,0 0 0,-1 0 0,-3 1 0,7 0 0,-3 0 0,0 0 0,5 0 0,-2 1 0,4 0 0,2 0 0,-1 0 0,-3-1 0,7-1 0,-2-1 0,-2 0 0,1 0 0,-4 0 0,0 2 0,-1-1 0,1-1-357,-1-2 0,0 0 1,-2 0-1,-5 0 357,-1 0 0,-5 0 0,0 0 223,8 0 1,1 0 0,-7 0-224,3 0 0,-8 0 1165,-11 0 1,-6 0-1166,14 0 3181,-33 0-3181,-9 0 2230,0 1-2230,-2-1 1079,3 2-1079,0-1 0,4 0 0,-1 0 0,5-1 0,-7 0 0,1-1 0,-10 1 0,-2-1 0,-5 0 0,3 1 0,0-1 0,6 1 0,-6 0 0,-6-1 0,-7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8T16:35:13.814"/>
    </inkml:context>
    <inkml:brush xml:id="br0">
      <inkml:brushProperty name="width" value="0.1" units="cm"/>
      <inkml:brushProperty name="height" value="0.1" units="cm"/>
      <inkml:brushProperty name="color" value="#FF0066"/>
    </inkml:brush>
  </inkml:definitions>
  <inkml:trace contextRef="#ctx0" brushRef="#br0">539 1 24575,'-23'31'0,"-8"7"0,-7 1 0,-17 1 0,-12-5 0,-9-6 0,3-3 0,5-6 0,24-7 0,11-3 0,15-4 0,13-2 0,0-2 0,4 1 0,0 1 0,6 4 0,3 7 0,9 3 0,3 1 0,7 5 0,4 2 0,5 3 0,2-1 0,6 1 0,-1-8 0,9 2 0,-3-7 0,1-1 0,-12-6 0,-9-1 0,-9-5 0,-9 0 0,-6-1 0,-3-1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07:18:19.774"/>
    </inkml:context>
    <inkml:brush xml:id="br0">
      <inkml:brushProperty name="width" value="0.35" units="cm"/>
      <inkml:brushProperty name="height" value="2.1" units="cm"/>
      <inkml:brushProperty name="color" value="#E71224"/>
      <inkml:brushProperty name="inkEffects" value="pencil"/>
    </inkml:brush>
  </inkml:definitions>
  <inkml:trace contextRef="#ctx0" brushRef="#br0">2290 251 16383,'-23'-25'0,"-2"3"0,-3 8 0,-13-4 0,-14 0 0,-11-4 0,-17 1 0,3-1 0,-1 3 0,15 3 0,7 5 0,9 2 0,0 1 0,8 2 0,-4-1 0,3 3 0,-10 0 0,7 2 0,-8 1 0,3 0 0,-9 1 0,-3 0 0,2 0 0,-2 4 0,7 3 0,0 6 0,7 3 0,-1 3 0,4 0 0,-4 1 0,7-3 0,3 1 0,7-1 0,4 1 0,4 1 0,0 1 0,1 1 0,-3 5 0,2 1 0,-5 9 0,-1 5 0,-2 7 0,5 0 0,-2 6 0,7-3 0,-4 5 0,4-4 0,3-7 0,1 4 0,1-4 0,1 9 0,2-5 0,2 8 0,0-4 0,1 3 0,1-8 0,1-2 0,2-4 0,1 1 0,0-2 0,3 6 0,-2-1 0,3 5 0,-1-7 0,1-1 0,1-9 0,-2 3 0,4-4 0,-2-3 0,3 3 0,0-2 0,1 2 0,0-5 0,1-1 0,-1-4 0,3 0 0,1-3 0,0 1 0,1-1 0,1 1 0,-1-1 0,2 1 0,1-2 0,2 2 0,-1-3 0,-1-2 0,-3-5 0,-1 2 0,-1-3 0,3 2 0,-2 1 0,3 1 0,-1 1 0,1-3 0,-1 0 0,0-2 0,0 1 0,0-1 0,0 0 0,1 1 0,1 3 0,-1-1 0,4 2 0,0 0 0,3 1 0,0 0 0,2 2 0,-2-2 0,2 1 0,-3-3 0,2-1 0,-1 1 0,5 1 0,1 2 0,5 0 0,-1 0 0,3 0 0,0-2 0,-2-2 0,1 0 0,0-1 0,2 0 0,-1-1 0,3 0 0,1-1 0,10 3 0,-1-2 0,8 1 0,-3-1 0,3 0 0,-5-2 0,3-1 0,-3-3 0,11 1 0,1-3 0,11 0 0,-2-3 0,5-1 0,-11 1 0,-1 0 0,-12 1 0,4-1 0,-2-1 0,-4-1 0,13-4 0,-4-4 0,13-6 0,-11 0 0,2-9 0,-11-2 0,3-10 0,-11 3 0,-2-1 0,-6 4 0,3-5 0,-6 2 0,3-7 0,-4 1 0,5-7 0,-5 2 0,1-8 0,-2 8 0,-3-6 0,-3 12 0,-3 1 0,-5 6 0,1-3 0,0-3 0,-2 1 0,2-12 0,-2 1 0,2-7 0,-2 6 0,-1-2 0,-3 5 0,0-4 0,-4 5 0,-1-4 0,-4 3 0,-6-4 0,0 7 0,-4 3 0,4 10 0,-1 0 0,1 4 0,-4-5 0,0 1 0,-4-5 0,-3 2 0,1 7 0,0-1 0,3 6 0,4-2 0,1 4 0,2-2 0,0 0 0,-1 0 0,0-2 0,0-1 0,1-2 0,-2-5 0,3 2 0,-2-3 0,2 3 0,-1-3 0,0-1 0,-5-7 0,-1-2 0,-3 0 0,2 8 0,2 5 0,1 8 0,2 2 0,2 5 0,1 4 0,5 6 0,0 1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1T16:42:17.270"/>
    </inkml:context>
    <inkml:brush xml:id="br0">
      <inkml:brushProperty name="width" value="0.1" units="cm"/>
      <inkml:brushProperty name="height" value="0.1" units="cm"/>
      <inkml:brushProperty name="color" value="#FF0066"/>
    </inkml:brush>
  </inkml:definitions>
  <inkml:trace contextRef="#ctx0" brushRef="#br0">61 0 24575,'-3'84'0,"0"1"0,0-1 0,0 0 0,0 1 0,-1 7 0,1 3 0,0-13 0,0-27 0,1-28 0,-1-21 0,-4 2 0,1 1 0,-1 1 0,5-3 0,-2-1 0,4-2 0,-1-1 0,1-1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1T16:42:22.805"/>
    </inkml:context>
    <inkml:brush xml:id="br0">
      <inkml:brushProperty name="width" value="0.1" units="cm"/>
      <inkml:brushProperty name="height" value="0.1" units="cm"/>
      <inkml:brushProperty name="color" value="#FF0066"/>
    </inkml:brush>
  </inkml:definitions>
  <inkml:trace contextRef="#ctx0" brushRef="#br0">32 1 24575,'-4'26'0,"-1"2"0,0 1 0,0 1 0,0 1 0,4 1 0,0-4 0,0-2 0,0-7 0,-1-4 0,2-5 0,-1-2 0,1 1 0,0 1 0,0 4 0,0 6 0,0-1 0,0 3 0,0-2 0,0 2 0,1-4 0,-1 4 0,2-5 0,-2 2 0,2-2 0,0-2 0,-1 2 0,2-1 0,-1 1 0,1 4 0,-1-3 0,0 1 0,-1-1 0,1 0 0,1-1 0,-1-1 0,0-3 0,0-2 0,0 0 0,-1-2 0,1 5 0,0 0 0,2 2 0,-3-1 0,2-1 0,-2-2 0,0-5 0,-1-3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1T16:42:27.552"/>
    </inkml:context>
    <inkml:brush xml:id="br0">
      <inkml:brushProperty name="width" value="0.1" units="cm"/>
      <inkml:brushProperty name="height" value="0.1" units="cm"/>
      <inkml:brushProperty name="color" value="#FF0066"/>
    </inkml:brush>
  </inkml:definitions>
  <inkml:trace contextRef="#ctx0" brushRef="#br0">13 1 24575,'0'33'0,"2"3"0,-2 11 0,2-2 0,-1-1 0,2-3 0,-2 1 0,1-2 0,-1-3 0,0-1 0,0-8 0,0 3 0,-1-7 0,1 1 0,-2-4 0,0 3 0,-3-3 0,0 2 0,0-5 0,1 4 0,-1-8 0,2 1 0,-1-5 0,1-4 0,2-1 0,-1-4 0,1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1T16:42:29.487"/>
    </inkml:context>
    <inkml:brush xml:id="br0">
      <inkml:brushProperty name="width" value="0.1" units="cm"/>
      <inkml:brushProperty name="height" value="0.1" units="cm"/>
      <inkml:brushProperty name="color" value="#FF0066"/>
    </inkml:brush>
  </inkml:definitions>
  <inkml:trace contextRef="#ctx0" brushRef="#br0">53 0 24575,'-3'18'0,"2"3"0,-4 3 0,1 6 0,-1 6 0,-1 4 0,2 0 0,-1 2 0,2-8 0,-1 2 0,1-10 0,1-1 0,-1-4 0,1 1 0,0-1 0,1 5 0,1 2 0,0 8 0,0 0 0,3 2 0,1-4 0,2 1 0,1-6 0,-1-2 0,-1-6 0,1-1 0,0-3 0,0-3 0,-2-4 0,0-3 0,-1-2 0,0-2 0,-2 0 0,0-2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1T16:43:31.678"/>
    </inkml:context>
    <inkml:brush xml:id="br0">
      <inkml:brushProperty name="width" value="0.1" units="cm"/>
      <inkml:brushProperty name="height" value="0.1" units="cm"/>
      <inkml:brushProperty name="color" value="#FF0066"/>
    </inkml:brush>
  </inkml:definitions>
  <inkml:trace contextRef="#ctx0" brushRef="#br0">298 0 24575,'-13'5'0,"-5"0"0,-5 6 0,-3 0 0,2 3 0,3 2 0,6-1 0,4 0 0,3 0 0,5-3 0,0 0 0,2-4 0,2 3 0,2-4 0,6 5 0,1-2 0,3 1 0,-4 0 0,-1 0 0,-5 2 0,3-3 0,-5 3 0,1-2 0,-3 2 0,-4 2 0,-6 5 0,-5 2 0,-5 6 0,3-2 0,3 3 0,6-3 0,4 0 0,7-6 0,8 3 0,8-5 0,7 3 0,1-4 0,-8-4 0,-7-4 0,-7-3 0,-7 4 0,-4 5 0,-7 7 0,-2 0 0,1 3 0,7-7 0,3 1 0,7-9 0,5 1 0,7-2 0,-2-2 0,-1 0 0,-9 2 0,-5 0 0,-4 6 0,-4 0 0,-2 2 0,-2-4 0,3 3 0,6-1 0,6 0 0,10 2 0,13 4 0,9 1 0,-1 0 0,-10-8 0,-13-5 0,-12 2 0,-10 3 0,-4 3 0,-5 2 0,7-3 0,5 1 0,5-2 0,5 4 0,7 1 0,3 2 0,2-3 0,-1-3 0,-5-6 0,-3 1 0,-2-3 0,-2 5 0,-3 1 0,-2 1 0,-2 2 0,3 0 0,-1 2 0,4 4 0,3 1 0,6 1 0,7 1 0,0-1 0,5 0 0,-9-5 0,-2 3 0,-5-4 0,-5 5 0,0-3 0,-3 4 0,3-5 0,1 3 0,3-1 0,2 1 0,1-3 0,3-1 0,1-4 0,6 5 0,-2-4 0,-1 4 0,-7-7 0,-10 4 0,-9-2 0,-17 5 0,-7-4 0,-2 1 0,12-5 0,13-4 0,12 2 0,13 0 0,8 6 0,16 7 0,1 1 0,-4-3 0,-13-8 0,-12-7 0,-7-2 0,-5 3 0,-4 4 0,-1 2 0,-1 3 0,6-2 0,3 8 0,5 2 0,3 7 0,2-2 0,1 1 0,0-4 0,1 8 0,-2 1 0,0 9 0,-7 2 0,-6 6 0,-4-4 0,-4 6 0,3-5 0,5 10 0,6-6 0,9 4 0,3-11 0,6 1 0,-2-13 0,-4-3 0,-3-5 0,-5-1 0,-3 0 0,-12 4 0,-6-1 0,-8 5 0,6-6 0,7 0 0,11-5 0,12 4 0,12 1 0,12 2 0,-5-4 0,-9-7 0,-16-4 0,-24 0 0,-26 3 0,-6 2 0,-15 0 0,24-5 0,14 0 0,15-3 0,13 0 0,9 6 0,20 6 0,12 5 0,17 7 0,-11-6 0,-9-1 0,-21-11 0,-11 1 0,-8 1 0,-1 6 0,0 2 0,2 0 0,3-5 0,1-5 0,3-1 0,1-2 0,4 4 0,5 5 0,2-1 0,-4-3 0,-5-6 0,-6 2 0,-5-1 0,-1 9 0,-1 0 0,1-1 0,2-8 0,1-4 0,1-2 0,0 3 0,1 4 0,2 2 0,5 3 0,-1-2 0,2 1 0,-5-4 0,-4 4 0,-4 4 0,-2 8 0,-5 5 0,3-1 0,-2 1 0,4-10 0,1-6 0,3-5 0,2-8 0,-1 1 0,2-3 0,2 3 0,0 1 0,0 1 0,-2 1 0,-5 2 0,1 1 0,-8 3 0,2 0 0,-4 1 0,-2-1 0,-1 0 0,3-6 0,11-2 0,17 3 0,2-7 0,2 5 0,-13-6 0,-14 6 0,-9 6 0,-10 8 0,-4 1 0,4-5 0,7-3 0,9-5 0,4-2 0,5-3 0,1-2 0,10 2 0,11 4 0,3 2 0,3 1 0,-14-5 0,-9 2 0,-8 1 0,-5 9 0,-2-1 0,2 3 0,2-5 0,3 1 0,0-4 0,1 0 0,2-5 0,1-4 0,5 2 0,1 2 0,5 5 0,-3-1 0,-1-3 0,-4-2 0,-1 2 0,-2 1 0,0 6 0,-2-1 0,2 3 0,0-7 0,1-4 0,0-4 0,1-3 0,7 4 0,1-2 0,1 1 0,-4-1 0,-5-2 0,-1 1 0,0-1 0,0 2 0,-1 1 0,-3 1 0,-2 3 0,-1-2 0,0 0 0,4-3 0,0 1 0,3-3 0,-1 2 0,7 3 0,2 1 0,1 4 0,-3-1 0,-3 1 0,-6-2 0,-1 2 0,-3-4 0,2 1 0,-1-2 0,2-3 0,1-1 0,2-1 0,15 3 0,-7-3 0,9 2 0,-8-3 0,-6-1 0,4 1 0,-4-1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07:18:21.416"/>
    </inkml:context>
    <inkml:brush xml:id="br0">
      <inkml:brushProperty name="width" value="0.35" units="cm"/>
      <inkml:brushProperty name="height" value="2.1" units="cm"/>
      <inkml:brushProperty name="color" value="#E71224"/>
      <inkml:brushProperty name="inkEffects" value="pencil"/>
    </inkml:brush>
  </inkml:definitions>
  <inkml:trace contextRef="#ctx0" brushRef="#br0">1642 0 16383,'-8'42'0,"-4"10"0,-2 7 0,-4 25 0,-3 8 0,8-35 0,0 3 0,-5 5 0,-1 2 0,-3 14 0,-1 2 0,0-2 0,0 1 0,4-17 0,-1 2 0,0 0 0,1-3 0,0 0 0,-1 2 0,-4 11 0,-2 2 0,1 1 0,-2 4 0,1 2 0,0-2 0,4-14 0,0-1 0,-1 1 0,-3 13 0,-2 2 0,2-6 0,-3 3 0,0-2 0,3-10 0,0 3 0,-1-3 0,-5 15 0,1-4 0,2-3 0,0-2 0,-2 0 0,0-3 0,9-21 0,0-1 0,-8 14 0,-2 1 0,6-12 0,-1-1 0,0-1 0,-1 0 0,-2 0 0,0-2 0,-17 22 0,17-29 0,0 0 0,-22 28 0,0-6 0,5-3 0,14-21 0,-2 7 0,10-13 0,4-1 0,7-8 0,6-9 0,3-7 0,3-6 0,0-2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07:18:22.992"/>
    </inkml:context>
    <inkml:brush xml:id="br0">
      <inkml:brushProperty name="width" value="0.35" units="cm"/>
      <inkml:brushProperty name="height" value="2.1" units="cm"/>
      <inkml:brushProperty name="color" value="#E71224"/>
      <inkml:brushProperty name="inkEffects" value="pencil"/>
    </inkml:brush>
  </inkml:definitions>
  <inkml:trace contextRef="#ctx0" brushRef="#br0">0 1307 16383,'29'-47'0,"15"-16"0,-6 21 0,5-1 0,3-5 0,3-2 0,17-9 0,3-1 0,-5 2 0,1 1 0,-1 2 0,1-1 0,-2-1 0,-3 1 0,-12 11 0,-2 1 0,5-9 0,-3-1 0,-11 10 0,-2 0 0,22-36 0,-16 10 0,-19 29 0,-5 3 0,-8 19 0,-4 5 0,0 9 0,2 0 0,-6 31 0,4 10 0,-12 45 0,4 8 0,3-30 0,1 2 0,1-4 0,2 3 0,7 21 0,2 4 0,3-2 0,3-1 0,0 0 0,2-2 0,4 1 0,2-4 0,-7-20 0,0-3 0,1-5 0,1-1 0,1 0 0,0-3 0,15 20 0,13 11 0,-15-20 0,-4-7 0,-15-12 0,-9-14 0,-4 1 0,-2-3 0,0-1 0,0 2 0,0-3 0,-1 6 0,1 1 0,-2-2 0,0-2 0,0-8 0,0-5 0,0-4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1T08:50:52.722"/>
    </inkml:context>
    <inkml:brush xml:id="br0">
      <inkml:brushProperty name="width" value="0.05" units="cm"/>
      <inkml:brushProperty name="height" value="0.05" units="cm"/>
      <inkml:brushProperty name="color" value="#0070C0"/>
    </inkml:brush>
  </inkml:definitions>
  <inkml:trace contextRef="#ctx0" brushRef="#br0">1935 17 24575,'-38'-3'0,"-8"0"0,-13-2 0,-7 4 0,0-2 0,-2 3 0,0-2 0,16 2 0,8 1 0,19 1 0,4 1 0,8 0 0,1 1 0,-3 2 0,-2 1 0,-5 3 0,-5 0 0,3 2 0,-11 2 0,0 5 0,-11 1 0,-3 5 0,3-3 0,-1 2 0,4 2 0,4 1 0,4-2 0,1 3 0,5 0 0,-5 8 0,1 8 0,2 3 0,-5 11 0,1 3 0,-6 7 0,0 1 0,4-9 0,-2 5 0,5-4 0,8-7 0,2 1 0,-11 30 0,11-19 0,0 2 0,7-13 0,1-1 0,-2 9 0,0 1 0,-1 3 0,0-2 0,6-10 0,1 0 0,-3 3 0,0-1 0,-4 40 0,6-39 0,1 1 0,1 2 0,2 0 0,-1 0 0,0 2 0,2 4 0,0 11 0,2 2 0,-1 17 0,0 8 0,1-3 0,1-12 0,1-2 0,0-9 0,1 11-495,0-11 1,0 13 0,0 4 0,0 0 0,1-8-1,1-13 495,3 27 0,1-10 0,0-20 0,0 2 0,3 7 0,1-5 0,3 8 0,0 2 0,2-2 0,-2-8 0,2 5 0,-1-8 0,6 8-397,3 4 1,5 11 0,3 2 0,0-8 0,-1-18 396,7-6 0,2-9-71,17 31 1,1-8 70,0-13 0,-3-7 0,16 8 2606,-17-20-2606,33-2 0,10-2 0,-35-21 0,3-2 440,9 3 0,8 1 1,-5-5-441,0-3 0,-2-4 0,8 3 0,5-2 59,-5-3 0,6-1 0,-2-1-59,-11-1 0,-2-1 0,1-1 0,8 1 0,0 0 0,-5-2 0,0-2 0,-6-4 0,-16-2 0,-2-3 0,-1-1 0,5-4 0,19-13 0,8-7 0,-8-4 0,-8-6 0,-4-5 0,3 3 0,5-4 0,-16-3-223,-23-5 0,-11-5 223,3-9 0,-3-4-95,0-10 1,0-3 94,1-3 0,1-2 0,-3 19 0,0-3 0,0 2 0,6-22 0,0 2 0,1 6 0,0-11 0,-8 16 0,0-14 0,0-6 0,-2 0 0,-2 9 0,-4 5 0,-2 5 0,-1 0 0,1-6-523,1 6 0,2-7 1,0-2-1,0-1 0,-2 5 1,-3 8 522,-3-25 0,-3 9 0,0 4 0,1 12 0,0 2 0,0 2-391,0 4 1,0 1 0,0 1 390,1 3 0,0 0 0,-7-9 4,-8-8 0,-6-12 0,-6-6 1,-2 4-1,-1 8-4,-2 11 0,-3 8 0,-1 0 0,-1-5 0,3-7 0,-2-6 0,0-2 0,-1 6 0,-1 11 0,-12 2 0,-2 10 0,5 9 0,9 9 0,1 5 0,-7-4 0,-2 2 0,-3 5 0,-1 3 0,1-1 0,-1 2 0,-5 0 0,2 3 889,-21-13-889,-4-3 3084,26 17-3084,6 2 1493,15 8-1493,12 8 109,9 3 1,4 5 0,4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1T08:50:54.151"/>
    </inkml:context>
    <inkml:brush xml:id="br0">
      <inkml:brushProperty name="width" value="0.05" units="cm"/>
      <inkml:brushProperty name="height" value="0.05" units="cm"/>
      <inkml:brushProperty name="color" value="#0070C0"/>
    </inkml:brush>
  </inkml:definitions>
  <inkml:trace contextRef="#ctx0" brushRef="#br0">1 1763 24575,'28'-28'0,"17"-11"0,5 5 0,14-6 0,0 2 0,13-5 0,7 0-1890,-9 4 0,9-4 0,5 0 1,-1 2 1889,-3 4 0,0 3 0,3 0 0,4-2-682,-14 5 0,4 0 0,1 0 0,3-1 0,1-1 0,1 1 682,-5 2 0,2 0 0,1-1 0,1 0 0,0 1 0,-1-1 0,-1 0 0,-3 2 0,0-1 0,-1 0 0,0 0 0,0 1 0,-1 0 0,0 1-59,9-3 0,1 1 0,0 0 1,-2 1-1,-3 1 0,-2 1 59,-3-1 0,-2 1 0,-3 1 0,-1 1 0,-1 1-257,7-1 1,-2 1-1,-1 2 1,-1 1 256,13-2 0,-3 1 0,0 2 0,-4 1 0,-1 2 0,-1 1 471,-9 5 1,-1 1 0,-2 1-472,22-4 0,-3 2 2185,-14 6 0,-6 2-2185,13 0 3779,-20 3-3779,-34 0 586,-13-1 0,-12 0 0,-1 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pPr rtl="0"/>
            <a:r>
              <a:rPr lang="de-DE" noProof="0"/>
              <a:t>Handout: Cloud-native Programmierung</a:t>
            </a:r>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pPr rtl="0"/>
            <a:fld id="{85FC7E99-EFD6-0545-A774-31EEA6BAD7BB}" type="datetime1">
              <a:rPr lang="de-DE" noProof="0" smtClean="0"/>
              <a:t>27.03.23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r>
              <a:rPr lang="de-DE" noProof="0"/>
              <a:t>Prof. Dr. Nane Kratzke, TH-Lübeck</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2083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232864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129654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36196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59855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81</a:t>
            </a:fld>
            <a:endParaRPr lang="de-DE" noProof="0"/>
          </a:p>
        </p:txBody>
      </p:sp>
    </p:spTree>
    <p:extLst>
      <p:ext uri="{BB962C8B-B14F-4D97-AF65-F5344CB8AC3E}">
        <p14:creationId xmlns:p14="http://schemas.microsoft.com/office/powerpoint/2010/main" val="1951699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361297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162370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218CBB-5D6D-5B46-99B8-1B618D6BDD2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FABB98C-A867-CF40-8360-E25384139D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2895B2D-A90E-6249-821D-35EFD4A54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CD1DB12E-BFFB-7142-AA54-1F908D954532}"/>
              </a:ext>
            </a:extLst>
          </p:cNvPr>
          <p:cNvSpPr>
            <a:spLocks noGrp="1"/>
          </p:cNvSpPr>
          <p:nvPr>
            <p:ph type="dt" sz="half" idx="10"/>
          </p:nvPr>
        </p:nvSpPr>
        <p:spPr/>
        <p:txBody>
          <a:bodyPr/>
          <a:lstStyle/>
          <a:p>
            <a:fld id="{3B7EBFBA-355E-8845-AD73-9F624E13E267}" type="datetimeFigureOut">
              <a:rPr lang="de-DE" smtClean="0"/>
              <a:t>27.03.23</a:t>
            </a:fld>
            <a:endParaRPr lang="de-DE"/>
          </a:p>
        </p:txBody>
      </p:sp>
      <p:sp>
        <p:nvSpPr>
          <p:cNvPr id="6" name="Fußzeilenplatzhalter 5">
            <a:extLst>
              <a:ext uri="{FF2B5EF4-FFF2-40B4-BE49-F238E27FC236}">
                <a16:creationId xmlns:a16="http://schemas.microsoft.com/office/drawing/2014/main" id="{67458CF7-89CE-0649-8F84-94DA0EDF1E4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6778840-2B04-6F4A-96CC-272BC562154B}"/>
              </a:ext>
            </a:extLst>
          </p:cNvPr>
          <p:cNvSpPr>
            <a:spLocks noGrp="1"/>
          </p:cNvSpPr>
          <p:nvPr>
            <p:ph type="sldNum" sz="quarter" idx="12"/>
          </p:nvPr>
        </p:nvSpPr>
        <p:spPr/>
        <p:txBody>
          <a:bodyPr/>
          <a:lstStyle/>
          <a:p>
            <a:fld id="{CACF2ECC-D8AB-6C4C-8ED7-55918A70FEAE}" type="slidenum">
              <a:rPr lang="de-DE" smtClean="0"/>
              <a:t>‹Nr.›</a:t>
            </a:fld>
            <a:endParaRPr lang="de-DE"/>
          </a:p>
        </p:txBody>
      </p:sp>
    </p:spTree>
    <p:extLst>
      <p:ext uri="{BB962C8B-B14F-4D97-AF65-F5344CB8AC3E}">
        <p14:creationId xmlns:p14="http://schemas.microsoft.com/office/powerpoint/2010/main" val="465287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9" name="Grafik 8">
            <a:extLst>
              <a:ext uri="{FF2B5EF4-FFF2-40B4-BE49-F238E27FC236}">
                <a16:creationId xmlns:a16="http://schemas.microsoft.com/office/drawing/2014/main" id="{9729CD29-5554-0C40-BA73-CC9B78EC8809}"/>
              </a:ext>
            </a:extLst>
          </p:cNvPr>
          <p:cNvPicPr>
            <a:picLocks noChangeAspect="1"/>
          </p:cNvPicPr>
          <p:nvPr userDrawn="1"/>
        </p:nvPicPr>
        <p:blipFill>
          <a:blip r:embed="rId23">
            <a:extLst>
              <a:ext uri="{96DAC541-7B7A-43D3-8B79-37D633B846F1}">
                <asvg:svgBlip xmlns:asvg="http://schemas.microsoft.com/office/drawing/2016/SVG/main" r:embed="rId24"/>
              </a:ext>
            </a:extLst>
          </a:blip>
          <a:srcRect/>
          <a:stretch/>
        </p:blipFill>
        <p:spPr>
          <a:xfrm>
            <a:off x="10351873" y="315309"/>
            <a:ext cx="569391" cy="569391"/>
          </a:xfrm>
          <a:prstGeom prst="rect">
            <a:avLst/>
          </a:prstGeom>
        </p:spPr>
      </p:pic>
      <p:sp>
        <p:nvSpPr>
          <p:cNvPr id="10" name="Textfeld 9">
            <a:extLst>
              <a:ext uri="{FF2B5EF4-FFF2-40B4-BE49-F238E27FC236}">
                <a16:creationId xmlns:a16="http://schemas.microsoft.com/office/drawing/2014/main" id="{5268C859-492E-F042-BE5D-EFDDC5031E1E}"/>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1" name="Textfeld 10">
            <a:extLst>
              <a:ext uri="{FF2B5EF4-FFF2-40B4-BE49-F238E27FC236}">
                <a16:creationId xmlns:a16="http://schemas.microsoft.com/office/drawing/2014/main" id="{FFC8E956-1AF9-AC42-816A-CABAC5DD468D}"/>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 id="2147483673" r:id="rId21"/>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9.tif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customXml" Target="../ink/ink16.xml"/><Relationship Id="rId3" Type="http://schemas.openxmlformats.org/officeDocument/2006/relationships/customXml" Target="../ink/ink11.xml"/><Relationship Id="rId7" Type="http://schemas.openxmlformats.org/officeDocument/2006/relationships/customXml" Target="../ink/ink13.xml"/><Relationship Id="rId12" Type="http://schemas.openxmlformats.org/officeDocument/2006/relationships/image" Target="../media/image33.png"/><Relationship Id="rId2" Type="http://schemas.openxmlformats.org/officeDocument/2006/relationships/image" Target="../media/image27.emf"/><Relationship Id="rId1" Type="http://schemas.openxmlformats.org/officeDocument/2006/relationships/slideLayout" Target="../slideLayouts/slideLayout12.xml"/><Relationship Id="rId6" Type="http://schemas.openxmlformats.org/officeDocument/2006/relationships/image" Target="../media/image300.png"/><Relationship Id="rId11" Type="http://schemas.openxmlformats.org/officeDocument/2006/relationships/customXml" Target="../ink/ink15.xml"/><Relationship Id="rId5" Type="http://schemas.openxmlformats.org/officeDocument/2006/relationships/customXml" Target="../ink/ink12.xml"/><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customXml" Target="../ink/ink14.xml"/><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tiff"/><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9.tiff"/></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0.svg"/></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customXml" Target="../ink/ink19.xml"/><Relationship Id="rId3" Type="http://schemas.openxmlformats.org/officeDocument/2006/relationships/customXml" Target="../ink/ink17.xml"/><Relationship Id="rId7"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591.png"/><Relationship Id="rId11" Type="http://schemas.openxmlformats.org/officeDocument/2006/relationships/image" Target="../media/image63.png"/><Relationship Id="rId5" Type="http://schemas.openxmlformats.org/officeDocument/2006/relationships/customXml" Target="../ink/ink18.xml"/><Relationship Id="rId10" Type="http://schemas.openxmlformats.org/officeDocument/2006/relationships/customXml" Target="../ink/ink20.xml"/><Relationship Id="rId4" Type="http://schemas.openxmlformats.org/officeDocument/2006/relationships/image" Target="../media/image582.png"/><Relationship Id="rId9"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8" Type="http://schemas.openxmlformats.org/officeDocument/2006/relationships/image" Target="../media/image561.png"/><Relationship Id="rId13" Type="http://schemas.openxmlformats.org/officeDocument/2006/relationships/customXml" Target="../ink/ink26.xml"/><Relationship Id="rId3" Type="http://schemas.openxmlformats.org/officeDocument/2006/relationships/customXml" Target="../ink/ink21.xml"/><Relationship Id="rId7" Type="http://schemas.openxmlformats.org/officeDocument/2006/relationships/customXml" Target="../ink/ink23.xml"/><Relationship Id="rId12" Type="http://schemas.openxmlformats.org/officeDocument/2006/relationships/image" Target="../media/image581.png"/><Relationship Id="rId2"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551.png"/><Relationship Id="rId11" Type="http://schemas.openxmlformats.org/officeDocument/2006/relationships/customXml" Target="../ink/ink25.xml"/><Relationship Id="rId5" Type="http://schemas.openxmlformats.org/officeDocument/2006/relationships/customXml" Target="../ink/ink22.xml"/><Relationship Id="rId10" Type="http://schemas.openxmlformats.org/officeDocument/2006/relationships/image" Target="../media/image571.png"/><Relationship Id="rId4" Type="http://schemas.openxmlformats.org/officeDocument/2006/relationships/image" Target="../media/image541.png"/><Relationship Id="rId9" Type="http://schemas.openxmlformats.org/officeDocument/2006/relationships/customXml" Target="../ink/ink24.xml"/><Relationship Id="rId14" Type="http://schemas.openxmlformats.org/officeDocument/2006/relationships/image" Target="../media/image59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customXml" Target="../ink/ink30.xml"/><Relationship Id="rId13" Type="http://schemas.openxmlformats.org/officeDocument/2006/relationships/image" Target="../media/image73.png"/><Relationship Id="rId3" Type="http://schemas.openxmlformats.org/officeDocument/2006/relationships/image" Target="../media/image680.png"/><Relationship Id="rId7" Type="http://schemas.openxmlformats.org/officeDocument/2006/relationships/image" Target="../media/image70.png"/><Relationship Id="rId12" Type="http://schemas.openxmlformats.org/officeDocument/2006/relationships/customXml" Target="../ink/ink32.xml"/><Relationship Id="rId2" Type="http://schemas.openxmlformats.org/officeDocument/2006/relationships/customXml" Target="../ink/ink27.xml"/><Relationship Id="rId1" Type="http://schemas.openxmlformats.org/officeDocument/2006/relationships/slideLayout" Target="../slideLayouts/slideLayout12.xml"/><Relationship Id="rId6" Type="http://schemas.openxmlformats.org/officeDocument/2006/relationships/customXml" Target="../ink/ink29.xml"/><Relationship Id="rId11" Type="http://schemas.openxmlformats.org/officeDocument/2006/relationships/image" Target="../media/image72.png"/><Relationship Id="rId5" Type="http://schemas.openxmlformats.org/officeDocument/2006/relationships/image" Target="../media/image690.png"/><Relationship Id="rId10" Type="http://schemas.openxmlformats.org/officeDocument/2006/relationships/customXml" Target="../ink/ink31.xml"/><Relationship Id="rId4" Type="http://schemas.openxmlformats.org/officeDocument/2006/relationships/customXml" Target="../ink/ink28.xml"/><Relationship Id="rId9" Type="http://schemas.openxmlformats.org/officeDocument/2006/relationships/image" Target="../media/image71.png"/></Relationships>
</file>

<file path=ppt/slides/_rels/slide43.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customXml" Target="../ink/ink38.xml"/><Relationship Id="rId3" Type="http://schemas.openxmlformats.org/officeDocument/2006/relationships/customXml" Target="../ink/ink33.xml"/><Relationship Id="rId7" Type="http://schemas.openxmlformats.org/officeDocument/2006/relationships/customXml" Target="../ink/ink35.xml"/><Relationship Id="rId12" Type="http://schemas.openxmlformats.org/officeDocument/2006/relationships/image" Target="../media/image79.png"/><Relationship Id="rId2" Type="http://schemas.openxmlformats.org/officeDocument/2006/relationships/image" Target="../media/image66.png"/><Relationship Id="rId1" Type="http://schemas.openxmlformats.org/officeDocument/2006/relationships/slideLayout" Target="../slideLayouts/slideLayout12.xml"/><Relationship Id="rId6" Type="http://schemas.openxmlformats.org/officeDocument/2006/relationships/image" Target="../media/image76.png"/><Relationship Id="rId11" Type="http://schemas.openxmlformats.org/officeDocument/2006/relationships/customXml" Target="../ink/ink37.xml"/><Relationship Id="rId5" Type="http://schemas.openxmlformats.org/officeDocument/2006/relationships/customXml" Target="../ink/ink34.xml"/><Relationship Id="rId10" Type="http://schemas.openxmlformats.org/officeDocument/2006/relationships/image" Target="../media/image78.png"/><Relationship Id="rId4" Type="http://schemas.openxmlformats.org/officeDocument/2006/relationships/image" Target="../media/image751.png"/><Relationship Id="rId9" Type="http://schemas.openxmlformats.org/officeDocument/2006/relationships/customXml" Target="../ink/ink36.xml"/><Relationship Id="rId1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84.png"/><Relationship Id="rId2" Type="http://schemas.openxmlformats.org/officeDocument/2006/relationships/image" Target="../media/image67.png"/><Relationship Id="rId1" Type="http://schemas.openxmlformats.org/officeDocument/2006/relationships/slideLayout" Target="../slideLayouts/slideLayout12.xml"/><Relationship Id="rId6" Type="http://schemas.openxmlformats.org/officeDocument/2006/relationships/customXml" Target="../ink/ink40.xml"/><Relationship Id="rId5" Type="http://schemas.openxmlformats.org/officeDocument/2006/relationships/image" Target="../media/image83.png"/><Relationship Id="rId4" Type="http://schemas.openxmlformats.org/officeDocument/2006/relationships/customXml" Target="../ink/ink39.xml"/></Relationships>
</file>

<file path=ppt/slides/_rels/slide45.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customXml" Target="../ink/ink4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customXml" Target="../ink/ink2.xml"/><Relationship Id="rId10" Type="http://schemas.openxmlformats.org/officeDocument/2006/relationships/image" Target="../media/image62.png"/><Relationship Id="rId4" Type="http://schemas.openxmlformats.org/officeDocument/2006/relationships/image" Target="../media/image37.png"/><Relationship Id="rId9" Type="http://schemas.openxmlformats.org/officeDocument/2006/relationships/customXml" Target="../ink/ink4.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0.svg"/></Relationships>
</file>

<file path=ppt/slides/_rels/slide60.xml.rels><?xml version="1.0" encoding="UTF-8" standalone="yes"?>
<Relationships xmlns="http://schemas.openxmlformats.org/package/2006/relationships"><Relationship Id="rId8" Type="http://schemas.openxmlformats.org/officeDocument/2006/relationships/customXml" Target="../ink/ink45.xml"/><Relationship Id="rId3" Type="http://schemas.openxmlformats.org/officeDocument/2006/relationships/image" Target="../media/image1000.png"/><Relationship Id="rId7" Type="http://schemas.openxmlformats.org/officeDocument/2006/relationships/image" Target="../media/image1030.png"/><Relationship Id="rId2" Type="http://schemas.openxmlformats.org/officeDocument/2006/relationships/customXml" Target="../ink/ink42.xml"/><Relationship Id="rId1" Type="http://schemas.openxmlformats.org/officeDocument/2006/relationships/slideLayout" Target="../slideLayouts/slideLayout12.xml"/><Relationship Id="rId6" Type="http://schemas.openxmlformats.org/officeDocument/2006/relationships/customXml" Target="../ink/ink44.xml"/><Relationship Id="rId5" Type="http://schemas.openxmlformats.org/officeDocument/2006/relationships/image" Target="../media/image1020.png"/><Relationship Id="rId4" Type="http://schemas.openxmlformats.org/officeDocument/2006/relationships/customXml" Target="../ink/ink43.xml"/><Relationship Id="rId9" Type="http://schemas.openxmlformats.org/officeDocument/2006/relationships/image" Target="../media/image104.png"/></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0.svg"/></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2.xml"/><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3.tiff"/><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2.png"/><Relationship Id="rId7" Type="http://schemas.openxmlformats.org/officeDocument/2006/relationships/customXml" Target="../ink/ink6.xml"/><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30.png"/><Relationship Id="rId5" Type="http://schemas.openxmlformats.org/officeDocument/2006/relationships/customXml" Target="../ink/ink5.xml"/><Relationship Id="rId10"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customXml" Target="../ink/ink7.xml"/></Relationships>
</file>

<file path=ppt/slides/_rels/slide7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8" Type="http://schemas.openxmlformats.org/officeDocument/2006/relationships/image" Target="../media/image750.png"/><Relationship Id="rId3" Type="http://schemas.openxmlformats.org/officeDocument/2006/relationships/customXml" Target="../ink/ink46.xml"/><Relationship Id="rId7" Type="http://schemas.openxmlformats.org/officeDocument/2006/relationships/customXml" Target="../ink/ink48.xml"/><Relationship Id="rId2" Type="http://schemas.openxmlformats.org/officeDocument/2006/relationships/image" Target="../media/image108.tiff"/><Relationship Id="rId1" Type="http://schemas.openxmlformats.org/officeDocument/2006/relationships/slideLayout" Target="../slideLayouts/slideLayout12.xml"/><Relationship Id="rId6" Type="http://schemas.openxmlformats.org/officeDocument/2006/relationships/image" Target="../media/image740.png"/><Relationship Id="rId5" Type="http://schemas.openxmlformats.org/officeDocument/2006/relationships/customXml" Target="../ink/ink47.xml"/><Relationship Id="rId10" Type="http://schemas.openxmlformats.org/officeDocument/2006/relationships/image" Target="../media/image760.png"/><Relationship Id="rId4" Type="http://schemas.openxmlformats.org/officeDocument/2006/relationships/image" Target="../media/image730.png"/><Relationship Id="rId9" Type="http://schemas.openxmlformats.org/officeDocument/2006/relationships/customXml" Target="../ink/ink49.xml"/></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9.tiff"/><Relationship Id="rId1" Type="http://schemas.openxmlformats.org/officeDocument/2006/relationships/slideLayout" Target="../slideLayouts/slideLayout12.xml"/><Relationship Id="rId5" Type="http://schemas.openxmlformats.org/officeDocument/2006/relationships/image" Target="../media/image113.tiff"/><Relationship Id="rId4" Type="http://schemas.openxmlformats.org/officeDocument/2006/relationships/image" Target="../media/image112.png"/></Relationships>
</file>

<file path=ppt/slides/_rels/slide73.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image" Target="../media/image114.tiff"/><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image" Target="../media/image112.png"/><Relationship Id="rId1" Type="http://schemas.openxmlformats.org/officeDocument/2006/relationships/slideLayout" Target="../slideLayouts/slideLayout12.xml"/><Relationship Id="rId4" Type="http://schemas.openxmlformats.org/officeDocument/2006/relationships/image" Target="../media/image113.tif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18.tiff"/><Relationship Id="rId2" Type="http://schemas.openxmlformats.org/officeDocument/2006/relationships/image" Target="../media/image117.tiff"/><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00.png"/><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120.png"/><Relationship Id="rId4" Type="http://schemas.microsoft.com/office/2007/relationships/hdphoto" Target="../media/hdphoto4.wdp"/></Relationships>
</file>

<file path=ppt/slides/_rels/slide79.xml.rels><?xml version="1.0" encoding="UTF-8" standalone="yes"?>
<Relationships xmlns="http://schemas.openxmlformats.org/package/2006/relationships"><Relationship Id="rId2" Type="http://schemas.openxmlformats.org/officeDocument/2006/relationships/image" Target="../media/image121.gi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image" Target="../media/image16.png"/><Relationship Id="rId7" Type="http://schemas.openxmlformats.org/officeDocument/2006/relationships/image" Target="../media/image101.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customXml" Target="../ink/ink9.xml"/><Relationship Id="rId5" Type="http://schemas.openxmlformats.org/officeDocument/2006/relationships/image" Target="../media/image91.png"/><Relationship Id="rId4" Type="http://schemas.openxmlformats.org/officeDocument/2006/relationships/customXml" Target="../ink/ink8.xml"/><Relationship Id="rId9" Type="http://schemas.openxmlformats.org/officeDocument/2006/relationships/image" Target="../media/image110.png"/></Relationships>
</file>

<file path=ppt/slides/_rels/slide8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12.xml"/><Relationship Id="rId5" Type="http://schemas.openxmlformats.org/officeDocument/2006/relationships/image" Target="../media/image124.png"/><Relationship Id="rId4" Type="http://schemas.microsoft.com/office/2007/relationships/hdphoto" Target="../media/hdphoto6.wdp"/></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125.tiff"/><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126.tiff"/><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tiff"/><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31.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8" Type="http://schemas.openxmlformats.org/officeDocument/2006/relationships/customXml" Target="../ink/ink52.xml"/><Relationship Id="rId13" Type="http://schemas.openxmlformats.org/officeDocument/2006/relationships/image" Target="../media/image580.png"/><Relationship Id="rId3" Type="http://schemas.openxmlformats.org/officeDocument/2006/relationships/image" Target="../media/image135.tiff"/><Relationship Id="rId7" Type="http://schemas.openxmlformats.org/officeDocument/2006/relationships/image" Target="../media/image550.png"/><Relationship Id="rId12" Type="http://schemas.openxmlformats.org/officeDocument/2006/relationships/customXml" Target="../ink/ink54.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customXml" Target="../ink/ink51.xml"/><Relationship Id="rId11" Type="http://schemas.openxmlformats.org/officeDocument/2006/relationships/image" Target="../media/image570.png"/><Relationship Id="rId5" Type="http://schemas.openxmlformats.org/officeDocument/2006/relationships/image" Target="../media/image540.png"/><Relationship Id="rId10" Type="http://schemas.openxmlformats.org/officeDocument/2006/relationships/customXml" Target="../ink/ink53.xml"/><Relationship Id="rId4" Type="http://schemas.openxmlformats.org/officeDocument/2006/relationships/customXml" Target="../ink/ink50.xml"/><Relationship Id="rId9" Type="http://schemas.openxmlformats.org/officeDocument/2006/relationships/image" Target="../media/image560.png"/><Relationship Id="rId14" Type="http://schemas.openxmlformats.org/officeDocument/2006/relationships/image" Target="../media/image136.png"/></Relationships>
</file>

<file path=ppt/slides/_rels/slide9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2.xml"/><Relationship Id="rId4" Type="http://schemas.openxmlformats.org/officeDocument/2006/relationships/image" Target="../media/image140.png"/></Relationships>
</file>

<file path=ppt/slides/_rels/slide9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2.xml"/><Relationship Id="rId4" Type="http://schemas.openxmlformats.org/officeDocument/2006/relationships/image" Target="../media/image143.png"/></Relationships>
</file>

<file path=ppt/slides/_rels/slide96.xml.rels><?xml version="1.0" encoding="UTF-8" standalone="yes"?>
<Relationships xmlns="http://schemas.openxmlformats.org/package/2006/relationships"><Relationship Id="rId3" Type="http://schemas.openxmlformats.org/officeDocument/2006/relationships/image" Target="../media/image97.svg"/><Relationship Id="rId7" Type="http://schemas.openxmlformats.org/officeDocument/2006/relationships/image" Target="../media/image147.tiff"/><Relationship Id="rId2"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image" Target="../media/image146.tiff"/><Relationship Id="rId5" Type="http://schemas.openxmlformats.org/officeDocument/2006/relationships/image" Target="../media/image145.tiff"/><Relationship Id="rId4" Type="http://schemas.openxmlformats.org/officeDocument/2006/relationships/image" Target="../media/image144.png"/></Relationships>
</file>

<file path=ppt/slides/_rels/slide97.xml.rels><?xml version="1.0" encoding="UTF-8" standalone="yes"?>
<Relationships xmlns="http://schemas.openxmlformats.org/package/2006/relationships"><Relationship Id="rId8" Type="http://schemas.openxmlformats.org/officeDocument/2006/relationships/image" Target="../media/image154.sv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JPG"/><Relationship Id="rId1" Type="http://schemas.openxmlformats.org/officeDocument/2006/relationships/slideLayout" Target="../slideLayouts/slideLayout4.xml"/><Relationship Id="rId6" Type="http://schemas.openxmlformats.org/officeDocument/2006/relationships/image" Target="../media/image152.svg"/><Relationship Id="rId5" Type="http://schemas.openxmlformats.org/officeDocument/2006/relationships/image" Target="../media/image151.png"/><Relationship Id="rId4" Type="http://schemas.openxmlformats.org/officeDocument/2006/relationships/image" Target="../media/image150.svg"/><Relationship Id="rId9" Type="http://schemas.openxmlformats.org/officeDocument/2006/relationships/image" Target="../media/image1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0205DE-083B-2543-A49A-E6E6552164F2}"/>
              </a:ext>
            </a:extLst>
          </p:cNvPr>
          <p:cNvSpPr>
            <a:spLocks noGrp="1"/>
          </p:cNvSpPr>
          <p:nvPr>
            <p:ph type="ctrTitle"/>
          </p:nvPr>
        </p:nvSpPr>
        <p:spPr>
          <a:xfrm>
            <a:off x="772886" y="4298171"/>
            <a:ext cx="6312354" cy="1674470"/>
          </a:xfrm>
        </p:spPr>
        <p:txBody>
          <a:bodyPr/>
          <a:lstStyle/>
          <a:p>
            <a:r>
              <a:rPr lang="de-DE" dirty="0"/>
              <a:t>Cloud-native  COMPUTING</a:t>
            </a:r>
          </a:p>
        </p:txBody>
      </p:sp>
      <p:sp>
        <p:nvSpPr>
          <p:cNvPr id="3" name="Untertitel 2">
            <a:extLst>
              <a:ext uri="{FF2B5EF4-FFF2-40B4-BE49-F238E27FC236}">
                <a16:creationId xmlns:a16="http://schemas.microsoft.com/office/drawing/2014/main" id="{4D502CBE-EC2E-A94C-BE77-12EBBCA899C3}"/>
              </a:ext>
            </a:extLst>
          </p:cNvPr>
          <p:cNvSpPr>
            <a:spLocks noGrp="1"/>
          </p:cNvSpPr>
          <p:nvPr>
            <p:ph type="subTitle" idx="1"/>
          </p:nvPr>
        </p:nvSpPr>
        <p:spPr>
          <a:xfrm>
            <a:off x="7318467" y="4714150"/>
            <a:ext cx="2456210" cy="1192038"/>
          </a:xfrm>
        </p:spPr>
        <p:txBody>
          <a:bodyPr lIns="180000" tIns="180000" rIns="180000" bIns="180000"/>
          <a:lstStyle/>
          <a:p>
            <a:r>
              <a:rPr lang="de-DE" b="1" dirty="0">
                <a:latin typeface="Corbel" panose="020B0503020204020204" pitchFamily="34" charset="0"/>
              </a:rPr>
              <a:t>Unit 09:</a:t>
            </a:r>
          </a:p>
          <a:p>
            <a:r>
              <a:rPr lang="de-DE" dirty="0">
                <a:latin typeface="Corbel" panose="020B0503020204020204" pitchFamily="34" charset="0"/>
              </a:rPr>
              <a:t>Monitorbare Architekturen</a:t>
            </a:r>
          </a:p>
        </p:txBody>
      </p:sp>
      <p:sp>
        <p:nvSpPr>
          <p:cNvPr id="4" name="Foliennummernplatzhalter 3">
            <a:extLst>
              <a:ext uri="{FF2B5EF4-FFF2-40B4-BE49-F238E27FC236}">
                <a16:creationId xmlns:a16="http://schemas.microsoft.com/office/drawing/2014/main" id="{6A6860C2-ECA0-1C47-972A-759D2AE20876}"/>
              </a:ext>
            </a:extLst>
          </p:cNvPr>
          <p:cNvSpPr>
            <a:spLocks noGrp="1"/>
          </p:cNvSpPr>
          <p:nvPr>
            <p:ph type="sldNum" sz="quarter" idx="11"/>
          </p:nvPr>
        </p:nvSpPr>
        <p:spPr/>
        <p:txBody>
          <a:bodyPr/>
          <a:lstStyle/>
          <a:p>
            <a:pPr rtl="0"/>
            <a:fld id="{19B51A1E-902D-48AF-9020-955120F399B6}" type="slidenum">
              <a:rPr lang="de-DE" noProof="0" smtClean="0"/>
              <a:pPr rtl="0"/>
              <a:t>1</a:t>
            </a:fld>
            <a:endParaRPr lang="de-DE" noProof="0"/>
          </a:p>
        </p:txBody>
      </p:sp>
      <p:sp>
        <p:nvSpPr>
          <p:cNvPr id="8" name="Textfeld 7">
            <a:extLst>
              <a:ext uri="{FF2B5EF4-FFF2-40B4-BE49-F238E27FC236}">
                <a16:creationId xmlns:a16="http://schemas.microsoft.com/office/drawing/2014/main" id="{6DAA361C-189A-2E41-8E2F-D004F318335C}"/>
              </a:ext>
            </a:extLst>
          </p:cNvPr>
          <p:cNvSpPr txBox="1"/>
          <p:nvPr/>
        </p:nvSpPr>
        <p:spPr>
          <a:xfrm>
            <a:off x="7318467" y="5972641"/>
            <a:ext cx="1317668" cy="307777"/>
          </a:xfrm>
          <a:prstGeom prst="rect">
            <a:avLst/>
          </a:prstGeom>
          <a:noFill/>
        </p:spPr>
        <p:txBody>
          <a:bodyPr wrap="none" rtlCol="0">
            <a:spAutoFit/>
          </a:bodyPr>
          <a:lstStyle/>
          <a:p>
            <a:r>
              <a:rPr lang="de-DE" sz="1400" dirty="0">
                <a:solidFill>
                  <a:schemeClr val="bg1"/>
                </a:solidFill>
              </a:rPr>
              <a:t>Stand: </a:t>
            </a:r>
            <a:fld id="{22586547-B420-3E4F-B92A-7B7C9C1D1A5E}" type="datetime1">
              <a:rPr lang="de-DE" sz="1400" smtClean="0">
                <a:solidFill>
                  <a:schemeClr val="bg1"/>
                </a:solidFill>
              </a:rPr>
              <a:t>27.03.23</a:t>
            </a:fld>
            <a:endParaRPr lang="de-DE" sz="1400" dirty="0">
              <a:solidFill>
                <a:schemeClr val="bg1"/>
              </a:solidFill>
            </a:endParaRPr>
          </a:p>
        </p:txBody>
      </p:sp>
      <p:pic>
        <p:nvPicPr>
          <p:cNvPr id="7" name="Grafik 6">
            <a:extLst>
              <a:ext uri="{FF2B5EF4-FFF2-40B4-BE49-F238E27FC236}">
                <a16:creationId xmlns:a16="http://schemas.microsoft.com/office/drawing/2014/main" id="{EEED7C08-BBA2-A346-9F9E-AC9321E1BDDB}"/>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FilmGrain/>
                    </a14:imgEffect>
                  </a14:imgLayer>
                </a14:imgProps>
              </a:ext>
            </a:extLst>
          </a:blip>
          <a:stretch>
            <a:fillRect/>
          </a:stretch>
        </p:blipFill>
        <p:spPr>
          <a:xfrm rot="21226708">
            <a:off x="995178" y="1015535"/>
            <a:ext cx="3554924" cy="2028865"/>
          </a:xfrm>
          <a:prstGeom prst="rect">
            <a:avLst/>
          </a:prstGeom>
        </p:spPr>
      </p:pic>
    </p:spTree>
    <p:extLst>
      <p:ext uri="{BB962C8B-B14F-4D97-AF65-F5344CB8AC3E}">
        <p14:creationId xmlns:p14="http://schemas.microsoft.com/office/powerpoint/2010/main" val="1293430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41E773-3756-6144-87CA-C379597D5C59}"/>
              </a:ext>
            </a:extLst>
          </p:cNvPr>
          <p:cNvSpPr>
            <a:spLocks noGrp="1"/>
          </p:cNvSpPr>
          <p:nvPr>
            <p:ph type="title"/>
          </p:nvPr>
        </p:nvSpPr>
        <p:spPr/>
        <p:txBody>
          <a:bodyPr vert="horz" lIns="91440" tIns="45720" rIns="91440" bIns="45720" rtlCol="0" anchor="ctr">
            <a:normAutofit fontScale="90000"/>
          </a:bodyPr>
          <a:lstStyle/>
          <a:p>
            <a:r>
              <a:rPr lang="en-US" b="1" kern="1200" dirty="0">
                <a:latin typeface="+mj-lt"/>
                <a:ea typeface="+mj-ea"/>
                <a:cs typeface="+mj-cs"/>
              </a:rPr>
              <a:t>NGINX FEATURES</a:t>
            </a:r>
          </a:p>
        </p:txBody>
      </p:sp>
      <p:sp>
        <p:nvSpPr>
          <p:cNvPr id="4" name="Textplatzhalter 3">
            <a:extLst>
              <a:ext uri="{FF2B5EF4-FFF2-40B4-BE49-F238E27FC236}">
                <a16:creationId xmlns:a16="http://schemas.microsoft.com/office/drawing/2014/main" id="{09E7A937-C8EF-E84A-B6AC-A3F401FF6FE0}"/>
              </a:ext>
            </a:extLst>
          </p:cNvPr>
          <p:cNvSpPr>
            <a:spLocks noGrp="1"/>
          </p:cNvSpPr>
          <p:nvPr>
            <p:ph type="body" sz="quarter" idx="32"/>
          </p:nvPr>
        </p:nvSpPr>
        <p:spPr>
          <a:xfrm>
            <a:off x="431801" y="1008000"/>
            <a:ext cx="9198116" cy="360000"/>
          </a:xfrm>
        </p:spPr>
        <p:txBody>
          <a:bodyPr/>
          <a:lstStyle/>
          <a:p>
            <a:r>
              <a:rPr lang="de-DE" dirty="0"/>
              <a:t>Was sagen die Anbieter?</a:t>
            </a:r>
          </a:p>
        </p:txBody>
      </p:sp>
      <p:pic>
        <p:nvPicPr>
          <p:cNvPr id="5" name="Inhaltsplatzhalter 4">
            <a:extLst>
              <a:ext uri="{FF2B5EF4-FFF2-40B4-BE49-F238E27FC236}">
                <a16:creationId xmlns:a16="http://schemas.microsoft.com/office/drawing/2014/main" id="{0E01773E-631A-F840-9DF1-16C154E62809}"/>
              </a:ext>
            </a:extLst>
          </p:cNvPr>
          <p:cNvPicPr>
            <a:picLocks noGrp="1" noChangeAspect="1"/>
          </p:cNvPicPr>
          <p:nvPr>
            <p:ph sz="half" idx="4294967295"/>
          </p:nvPr>
        </p:nvPicPr>
        <p:blipFill>
          <a:blip r:embed="rId2"/>
          <a:stretch>
            <a:fillRect/>
          </a:stretch>
        </p:blipFill>
        <p:spPr>
          <a:xfrm>
            <a:off x="6491287" y="1552637"/>
            <a:ext cx="5268912" cy="4043363"/>
          </a:xfrm>
          <a:prstGeom prst="rect">
            <a:avLst/>
          </a:prstGeom>
          <a:effectLst>
            <a:outerShdw blurRad="50800" dist="38100" dir="2700000" algn="tl" rotWithShape="0">
              <a:prstClr val="black">
                <a:alpha val="40000"/>
              </a:prstClr>
            </a:outerShdw>
          </a:effectLst>
        </p:spPr>
      </p:pic>
      <p:sp>
        <p:nvSpPr>
          <p:cNvPr id="6" name="Rechteck 5">
            <a:extLst>
              <a:ext uri="{FF2B5EF4-FFF2-40B4-BE49-F238E27FC236}">
                <a16:creationId xmlns:a16="http://schemas.microsoft.com/office/drawing/2014/main" id="{2E7A104F-C864-2A45-B9A6-AFFCDEFB19F5}"/>
              </a:ext>
            </a:extLst>
          </p:cNvPr>
          <p:cNvSpPr/>
          <p:nvPr/>
        </p:nvSpPr>
        <p:spPr>
          <a:xfrm>
            <a:off x="431801" y="1512000"/>
            <a:ext cx="5916447" cy="4832092"/>
          </a:xfrm>
          <a:prstGeom prst="rect">
            <a:avLst/>
          </a:prstGeom>
        </p:spPr>
        <p:txBody>
          <a:bodyPr wrap="square">
            <a:spAutoFit/>
          </a:bodyPr>
          <a:lstStyle/>
          <a:p>
            <a:pPr marL="285750" indent="-285750" fontAlgn="base">
              <a:buFont typeface="Arial" panose="020B0604020202020204" pitchFamily="34" charset="0"/>
              <a:buChar char="•"/>
            </a:pPr>
            <a:r>
              <a:rPr lang="en-US" sz="1400" b="1" dirty="0"/>
              <a:t>Sidecar proxy.</a:t>
            </a:r>
            <a:r>
              <a:rPr lang="en-US" sz="1400" dirty="0"/>
              <a:t> A </a:t>
            </a:r>
            <a:r>
              <a:rPr lang="en-US" sz="1400" i="1" dirty="0"/>
              <a:t>sidecar proxy</a:t>
            </a:r>
            <a:r>
              <a:rPr lang="en-US" sz="1400" dirty="0"/>
              <a:t> is a proxy instance that’s dedicated to a specific service instance. It communicates with other sidecar proxies and is managed by the orchestration framework.</a:t>
            </a:r>
          </a:p>
          <a:p>
            <a:pPr marL="285750" indent="-285750" fontAlgn="base">
              <a:buFont typeface="Arial" panose="020B0604020202020204" pitchFamily="34" charset="0"/>
              <a:buChar char="•"/>
            </a:pPr>
            <a:r>
              <a:rPr lang="en-US" sz="1400" b="1" dirty="0"/>
              <a:t>Service discovery.</a:t>
            </a:r>
            <a:r>
              <a:rPr lang="en-US" sz="1400" dirty="0"/>
              <a:t> When an instance needs to interact with a different service, it needs to find – discover – a healthy, available instance of the other service. The container management framework keeps a list of instances that are ready to receive requests.</a:t>
            </a:r>
          </a:p>
          <a:p>
            <a:pPr marL="285750" indent="-285750" fontAlgn="base">
              <a:buFont typeface="Arial" panose="020B0604020202020204" pitchFamily="34" charset="0"/>
              <a:buChar char="•"/>
            </a:pPr>
            <a:r>
              <a:rPr lang="en-US" sz="1400" b="1" dirty="0"/>
              <a:t>Load balancing.</a:t>
            </a:r>
            <a:r>
              <a:rPr lang="en-US" sz="1400" dirty="0"/>
              <a:t> In a service mesh, load balancing works from the bottom up. The list of available instances maintained by the service mesh is stack‑ranked to put the least busy instances – that’s the load balancing part – at the top.</a:t>
            </a:r>
          </a:p>
          <a:p>
            <a:pPr marL="285750" indent="-285750" fontAlgn="base">
              <a:buFont typeface="Arial" panose="020B0604020202020204" pitchFamily="34" charset="0"/>
              <a:buChar char="•"/>
            </a:pPr>
            <a:r>
              <a:rPr lang="en-US" sz="1400" b="1" dirty="0"/>
              <a:t>Encryption</a:t>
            </a:r>
            <a:r>
              <a:rPr lang="en-US" sz="1400" dirty="0"/>
              <a:t>. The service mesh can encrypt and decrypt requests and responses, removing that burden from each of the services. The service mesh can also improve performance by prioritizing the reuse of existing, persistent connections, reducing the need for the computationally expensive creation of new ones.</a:t>
            </a:r>
          </a:p>
          <a:p>
            <a:pPr marL="285750" indent="-285750" fontAlgn="base">
              <a:buFont typeface="Arial" panose="020B0604020202020204" pitchFamily="34" charset="0"/>
              <a:buChar char="•"/>
            </a:pPr>
            <a:r>
              <a:rPr lang="en-US" sz="1400" b="1" dirty="0"/>
              <a:t>Authentication and authorization.</a:t>
            </a:r>
            <a:r>
              <a:rPr lang="en-US" sz="1400" dirty="0"/>
              <a:t> The service mesh can authorize and authenticate requests made from both outside and within the app, sending only validated requests to service instances.</a:t>
            </a:r>
          </a:p>
          <a:p>
            <a:pPr marL="285750" indent="-285750" fontAlgn="base">
              <a:buFont typeface="Arial" panose="020B0604020202020204" pitchFamily="34" charset="0"/>
              <a:buChar char="•"/>
            </a:pPr>
            <a:r>
              <a:rPr lang="en-US" sz="1400" b="1" dirty="0"/>
              <a:t>Support for the circuit breaker pattern.</a:t>
            </a:r>
            <a:r>
              <a:rPr lang="en-US" sz="1400" dirty="0"/>
              <a:t> The service mesh can isolate unhealthy instances, then gradually brings them back into the healthy instance pool if warranted.</a:t>
            </a:r>
          </a:p>
        </p:txBody>
      </p:sp>
      <p:sp>
        <p:nvSpPr>
          <p:cNvPr id="7" name="Textfeld 6">
            <a:extLst>
              <a:ext uri="{FF2B5EF4-FFF2-40B4-BE49-F238E27FC236}">
                <a16:creationId xmlns:a16="http://schemas.microsoft.com/office/drawing/2014/main" id="{991FEB7C-2E0A-A949-999A-13645FF426DB}"/>
              </a:ext>
            </a:extLst>
          </p:cNvPr>
          <p:cNvSpPr txBox="1"/>
          <p:nvPr/>
        </p:nvSpPr>
        <p:spPr>
          <a:xfrm>
            <a:off x="0" y="6553649"/>
            <a:ext cx="1140056" cy="276999"/>
          </a:xfrm>
          <a:prstGeom prst="rect">
            <a:avLst/>
          </a:prstGeom>
          <a:noFill/>
        </p:spPr>
        <p:txBody>
          <a:bodyPr wrap="none" rtlCol="0">
            <a:spAutoFit/>
          </a:bodyPr>
          <a:lstStyle/>
          <a:p>
            <a:r>
              <a:rPr lang="de-DE" sz="1200" b="1" dirty="0"/>
              <a:t>Quelle:</a:t>
            </a:r>
            <a:r>
              <a:rPr lang="de-DE" sz="1200" dirty="0"/>
              <a:t> NGINX</a:t>
            </a:r>
          </a:p>
        </p:txBody>
      </p:sp>
      <p:pic>
        <p:nvPicPr>
          <p:cNvPr id="11" name="Grafik 10">
            <a:extLst>
              <a:ext uri="{FF2B5EF4-FFF2-40B4-BE49-F238E27FC236}">
                <a16:creationId xmlns:a16="http://schemas.microsoft.com/office/drawing/2014/main" id="{87A1D43B-5904-BE42-B1C6-60ACEFE53AF9}"/>
              </a:ext>
            </a:extLst>
          </p:cNvPr>
          <p:cNvPicPr>
            <a:picLocks noChangeAspect="1"/>
          </p:cNvPicPr>
          <p:nvPr/>
        </p:nvPicPr>
        <p:blipFill>
          <a:blip r:embed="rId3">
            <a:duotone>
              <a:prstClr val="black"/>
              <a:schemeClr val="tx2">
                <a:tint val="45000"/>
                <a:satMod val="400000"/>
              </a:schemeClr>
            </a:duotone>
          </a:blip>
          <a:stretch>
            <a:fillRect/>
          </a:stretch>
        </p:blipFill>
        <p:spPr>
          <a:xfrm>
            <a:off x="6831537" y="5903636"/>
            <a:ext cx="2798380" cy="522364"/>
          </a:xfrm>
          <a:prstGeom prst="rect">
            <a:avLst/>
          </a:prstGeom>
        </p:spPr>
      </p:pic>
      <p:sp>
        <p:nvSpPr>
          <p:cNvPr id="8" name="Foliennummernplatzhalter 2">
            <a:extLst>
              <a:ext uri="{FF2B5EF4-FFF2-40B4-BE49-F238E27FC236}">
                <a16:creationId xmlns:a16="http://schemas.microsoft.com/office/drawing/2014/main" id="{093EA49C-8EBE-63DC-E584-567C0D0BDC17}"/>
              </a:ext>
            </a:extLst>
          </p:cNvPr>
          <p:cNvSpPr>
            <a:spLocks noGrp="1"/>
          </p:cNvSpPr>
          <p:nvPr>
            <p:ph type="sldNum" sz="quarter" idx="33"/>
          </p:nvPr>
        </p:nvSpPr>
        <p:spPr>
          <a:xfrm>
            <a:off x="11447502" y="6401750"/>
            <a:ext cx="278418" cy="274324"/>
          </a:xfrm>
        </p:spPr>
        <p:txBody>
          <a:bodyPr/>
          <a:lstStyle/>
          <a:p>
            <a:pPr rtl="0"/>
            <a:fld id="{19B51A1E-902D-48AF-9020-955120F399B6}" type="slidenum">
              <a:rPr lang="de-DE" noProof="0" smtClean="0"/>
              <a:pPr rtl="0"/>
              <a:t>10</a:t>
            </a:fld>
            <a:endParaRPr lang="de-DE" noProof="0" dirty="0"/>
          </a:p>
        </p:txBody>
      </p:sp>
    </p:spTree>
    <p:extLst>
      <p:ext uri="{BB962C8B-B14F-4D97-AF65-F5344CB8AC3E}">
        <p14:creationId xmlns:p14="http://schemas.microsoft.com/office/powerpoint/2010/main" val="167823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chitecture">
            <a:extLst>
              <a:ext uri="{FF2B5EF4-FFF2-40B4-BE49-F238E27FC236}">
                <a16:creationId xmlns:a16="http://schemas.microsoft.com/office/drawing/2014/main" id="{0FFAC522-6438-C642-AF56-3317C23752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181" y="1825888"/>
            <a:ext cx="6245986" cy="3513367"/>
          </a:xfrm>
          <a:prstGeom prst="rect">
            <a:avLst/>
          </a:prstGeom>
          <a:solidFill>
            <a:schemeClr val="bg1"/>
          </a:solidFill>
          <a:effectLst>
            <a:outerShdw blurRad="50800" dist="38100" dir="2700000" algn="tl" rotWithShape="0">
              <a:prstClr val="black">
                <a:alpha val="40000"/>
              </a:prstClr>
            </a:outerShdw>
          </a:effectLst>
        </p:spPr>
      </p:pic>
      <p:sp>
        <p:nvSpPr>
          <p:cNvPr id="12" name="Titel 11">
            <a:extLst>
              <a:ext uri="{FF2B5EF4-FFF2-40B4-BE49-F238E27FC236}">
                <a16:creationId xmlns:a16="http://schemas.microsoft.com/office/drawing/2014/main" id="{717DDC96-BE00-9841-8417-A2E5B2DD44A5}"/>
              </a:ext>
            </a:extLst>
          </p:cNvPr>
          <p:cNvSpPr>
            <a:spLocks noGrp="1"/>
          </p:cNvSpPr>
          <p:nvPr>
            <p:ph type="title"/>
          </p:nvPr>
        </p:nvSpPr>
        <p:spPr/>
        <p:txBody>
          <a:bodyPr/>
          <a:lstStyle/>
          <a:p>
            <a:r>
              <a:rPr lang="de-DE" dirty="0"/>
              <a:t>LINKERD</a:t>
            </a:r>
          </a:p>
        </p:txBody>
      </p:sp>
      <p:sp>
        <p:nvSpPr>
          <p:cNvPr id="13" name="Textplatzhalter 12">
            <a:extLst>
              <a:ext uri="{FF2B5EF4-FFF2-40B4-BE49-F238E27FC236}">
                <a16:creationId xmlns:a16="http://schemas.microsoft.com/office/drawing/2014/main" id="{CA77262D-5362-9943-AAEE-9AC9260C852B}"/>
              </a:ext>
            </a:extLst>
          </p:cNvPr>
          <p:cNvSpPr>
            <a:spLocks noGrp="1"/>
          </p:cNvSpPr>
          <p:nvPr>
            <p:ph type="body" sz="quarter" idx="32"/>
          </p:nvPr>
        </p:nvSpPr>
        <p:spPr/>
        <p:txBody>
          <a:bodyPr/>
          <a:lstStyle/>
          <a:p>
            <a:r>
              <a:rPr lang="de-DE" dirty="0"/>
              <a:t>Was sagen die Anbieter?</a:t>
            </a:r>
          </a:p>
        </p:txBody>
      </p:sp>
      <p:sp>
        <p:nvSpPr>
          <p:cNvPr id="14" name="Rechteck 13">
            <a:extLst>
              <a:ext uri="{FF2B5EF4-FFF2-40B4-BE49-F238E27FC236}">
                <a16:creationId xmlns:a16="http://schemas.microsoft.com/office/drawing/2014/main" id="{880A9FF4-7904-6640-99B3-F5521BB5B951}"/>
              </a:ext>
            </a:extLst>
          </p:cNvPr>
          <p:cNvSpPr/>
          <p:nvPr/>
        </p:nvSpPr>
        <p:spPr>
          <a:xfrm>
            <a:off x="431801" y="1825888"/>
            <a:ext cx="5180723" cy="4524315"/>
          </a:xfrm>
          <a:prstGeom prst="rect">
            <a:avLst/>
          </a:prstGeom>
        </p:spPr>
        <p:txBody>
          <a:bodyPr wrap="square">
            <a:spAutoFit/>
          </a:bodyPr>
          <a:lstStyle/>
          <a:p>
            <a:pPr marL="285750" indent="-285750">
              <a:buFont typeface="Arial" panose="020B0604020202020204" pitchFamily="34" charset="0"/>
              <a:buChar char="•"/>
            </a:pPr>
            <a:r>
              <a:rPr lang="en-US" dirty="0"/>
              <a:t>A service mesh is a dedicated infrastructure layer for handling service-to-service communication. It’s responsible for the reliable delivery of requests through the complex topology of services.</a:t>
            </a:r>
          </a:p>
          <a:p>
            <a:pPr marL="285750" indent="-285750">
              <a:buFont typeface="Arial" panose="020B0604020202020204" pitchFamily="34" charset="0"/>
              <a:buChar char="•"/>
            </a:pPr>
            <a:r>
              <a:rPr lang="en-US" dirty="0"/>
              <a:t>In practice, the service mesh is typically implemented as an array of lightweight network proxies that are deployed alongside application code, without the application needing to be aware.</a:t>
            </a:r>
          </a:p>
          <a:p>
            <a:pPr marL="285750" indent="-285750">
              <a:buFont typeface="Arial" panose="020B0604020202020204" pitchFamily="34" charset="0"/>
              <a:buChar char="•"/>
            </a:pPr>
            <a:r>
              <a:rPr lang="en-US" dirty="0"/>
              <a:t>Reliably delivering requests in a cloud native application can be incredibly complex.</a:t>
            </a:r>
          </a:p>
          <a:p>
            <a:pPr marL="285750" indent="-285750">
              <a:buFont typeface="Arial" panose="020B0604020202020204" pitchFamily="34" charset="0"/>
              <a:buChar char="•"/>
            </a:pPr>
            <a:r>
              <a:rPr lang="en-US" dirty="0"/>
              <a:t>A service mesh manages this complexity with a wide array of powerful techniques: circuit-breaking, latency-aware load balancing, eventually consistent (“advisory”) service discovery, retries, and deadlines.</a:t>
            </a:r>
          </a:p>
        </p:txBody>
      </p:sp>
      <p:sp>
        <p:nvSpPr>
          <p:cNvPr id="18" name="Textfeld 17">
            <a:extLst>
              <a:ext uri="{FF2B5EF4-FFF2-40B4-BE49-F238E27FC236}">
                <a16:creationId xmlns:a16="http://schemas.microsoft.com/office/drawing/2014/main" id="{9937389E-5535-C341-8B1D-B5C2A66B7E12}"/>
              </a:ext>
            </a:extLst>
          </p:cNvPr>
          <p:cNvSpPr txBox="1"/>
          <p:nvPr/>
        </p:nvSpPr>
        <p:spPr>
          <a:xfrm>
            <a:off x="0" y="6553649"/>
            <a:ext cx="1173911" cy="276999"/>
          </a:xfrm>
          <a:prstGeom prst="rect">
            <a:avLst/>
          </a:prstGeom>
          <a:noFill/>
        </p:spPr>
        <p:txBody>
          <a:bodyPr wrap="none" rtlCol="0">
            <a:spAutoFit/>
          </a:bodyPr>
          <a:lstStyle/>
          <a:p>
            <a:r>
              <a:rPr lang="de-DE" sz="1200" b="1" dirty="0"/>
              <a:t>Quelle:</a:t>
            </a:r>
            <a:r>
              <a:rPr lang="de-DE" sz="1200" dirty="0"/>
              <a:t> </a:t>
            </a:r>
            <a:r>
              <a:rPr lang="de-DE" sz="1200" dirty="0" err="1"/>
              <a:t>Linkerd</a:t>
            </a:r>
            <a:endParaRPr lang="de-DE" sz="1200" dirty="0"/>
          </a:p>
        </p:txBody>
      </p:sp>
      <p:pic>
        <p:nvPicPr>
          <p:cNvPr id="19" name="Grafik 18">
            <a:extLst>
              <a:ext uri="{FF2B5EF4-FFF2-40B4-BE49-F238E27FC236}">
                <a16:creationId xmlns:a16="http://schemas.microsoft.com/office/drawing/2014/main" id="{B68CB847-2AED-9A43-9199-05A6485FCB85}"/>
              </a:ext>
            </a:extLst>
          </p:cNvPr>
          <p:cNvPicPr>
            <a:picLocks noChangeAspect="1"/>
          </p:cNvPicPr>
          <p:nvPr/>
        </p:nvPicPr>
        <p:blipFill>
          <a:blip r:embed="rId3">
            <a:duotone>
              <a:prstClr val="black"/>
              <a:schemeClr val="tx2">
                <a:tint val="45000"/>
                <a:satMod val="400000"/>
              </a:schemeClr>
            </a:duotone>
          </a:blip>
          <a:stretch>
            <a:fillRect/>
          </a:stretch>
        </p:blipFill>
        <p:spPr>
          <a:xfrm>
            <a:off x="6096000" y="5661565"/>
            <a:ext cx="3279228" cy="688638"/>
          </a:xfrm>
          <a:prstGeom prst="rect">
            <a:avLst/>
          </a:prstGeom>
        </p:spPr>
      </p:pic>
      <p:sp>
        <p:nvSpPr>
          <p:cNvPr id="8" name="Foliennummernplatzhalter 2">
            <a:extLst>
              <a:ext uri="{FF2B5EF4-FFF2-40B4-BE49-F238E27FC236}">
                <a16:creationId xmlns:a16="http://schemas.microsoft.com/office/drawing/2014/main" id="{8C7EA12D-3EA7-E60C-EC15-3F57F69760AF}"/>
              </a:ext>
            </a:extLst>
          </p:cNvPr>
          <p:cNvSpPr>
            <a:spLocks noGrp="1"/>
          </p:cNvSpPr>
          <p:nvPr>
            <p:ph type="sldNum" sz="quarter" idx="33"/>
          </p:nvPr>
        </p:nvSpPr>
        <p:spPr>
          <a:xfrm>
            <a:off x="11447502" y="6401750"/>
            <a:ext cx="278418" cy="274324"/>
          </a:xfrm>
        </p:spPr>
        <p:txBody>
          <a:bodyPr/>
          <a:lstStyle/>
          <a:p>
            <a:pPr rtl="0"/>
            <a:fld id="{19B51A1E-902D-48AF-9020-955120F399B6}" type="slidenum">
              <a:rPr lang="de-DE" noProof="0" smtClean="0"/>
              <a:pPr rtl="0"/>
              <a:t>11</a:t>
            </a:fld>
            <a:endParaRPr lang="de-DE" noProof="0" dirty="0"/>
          </a:p>
        </p:txBody>
      </p:sp>
    </p:spTree>
    <p:extLst>
      <p:ext uri="{BB962C8B-B14F-4D97-AF65-F5344CB8AC3E}">
        <p14:creationId xmlns:p14="http://schemas.microsoft.com/office/powerpoint/2010/main" val="1703231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EF2DC181-E3C1-5B4A-955C-B2BC2C7D8D92}"/>
              </a:ext>
            </a:extLst>
          </p:cNvPr>
          <p:cNvPicPr>
            <a:picLocks noGrp="1" noChangeAspect="1"/>
          </p:cNvPicPr>
          <p:nvPr>
            <p:ph sz="half" idx="2"/>
          </p:nvPr>
        </p:nvPicPr>
        <p:blipFill>
          <a:blip r:embed="rId2"/>
          <a:stretch>
            <a:fillRect/>
          </a:stretch>
        </p:blipFill>
        <p:spPr>
          <a:xfrm>
            <a:off x="6271095" y="1512000"/>
            <a:ext cx="5180128" cy="2965622"/>
          </a:xfrm>
          <a:prstGeom prst="rect">
            <a:avLst/>
          </a:prstGeom>
          <a:effectLst>
            <a:outerShdw blurRad="50800" dist="38100" dir="2700000" algn="tl" rotWithShape="0">
              <a:prstClr val="black">
                <a:alpha val="40000"/>
              </a:prstClr>
            </a:outerShdw>
          </a:effectLst>
        </p:spPr>
      </p:pic>
      <p:sp>
        <p:nvSpPr>
          <p:cNvPr id="8" name="Titel 11">
            <a:extLst>
              <a:ext uri="{FF2B5EF4-FFF2-40B4-BE49-F238E27FC236}">
                <a16:creationId xmlns:a16="http://schemas.microsoft.com/office/drawing/2014/main" id="{05A7ABAC-CABE-6449-A33F-F81AED04E07F}"/>
              </a:ext>
            </a:extLst>
          </p:cNvPr>
          <p:cNvSpPr txBox="1">
            <a:spLocks/>
          </p:cNvSpPr>
          <p:nvPr/>
        </p:nvSpPr>
        <p:spPr>
          <a:xfrm>
            <a:off x="432000" y="432000"/>
            <a:ext cx="9198116"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a:lstStyle>
          <a:p>
            <a:r>
              <a:rPr lang="de-DE" dirty="0"/>
              <a:t>LINKERD  Features</a:t>
            </a:r>
          </a:p>
        </p:txBody>
      </p:sp>
      <p:sp>
        <p:nvSpPr>
          <p:cNvPr id="9" name="Textplatzhalter 12">
            <a:extLst>
              <a:ext uri="{FF2B5EF4-FFF2-40B4-BE49-F238E27FC236}">
                <a16:creationId xmlns:a16="http://schemas.microsoft.com/office/drawing/2014/main" id="{8849EC9A-71EC-1941-A38F-702B600A8897}"/>
              </a:ext>
            </a:extLst>
          </p:cNvPr>
          <p:cNvSpPr txBox="1">
            <a:spLocks/>
          </p:cNvSpPr>
          <p:nvPr/>
        </p:nvSpPr>
        <p:spPr>
          <a:xfrm>
            <a:off x="431801" y="1008000"/>
            <a:ext cx="9198116" cy="360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Was sagen die Anbieter?</a:t>
            </a:r>
          </a:p>
        </p:txBody>
      </p:sp>
      <p:sp>
        <p:nvSpPr>
          <p:cNvPr id="10" name="Rechteck 9">
            <a:extLst>
              <a:ext uri="{FF2B5EF4-FFF2-40B4-BE49-F238E27FC236}">
                <a16:creationId xmlns:a16="http://schemas.microsoft.com/office/drawing/2014/main" id="{B1CCDE24-7D4A-2446-9351-FB95C213C51B}"/>
              </a:ext>
            </a:extLst>
          </p:cNvPr>
          <p:cNvSpPr/>
          <p:nvPr/>
        </p:nvSpPr>
        <p:spPr>
          <a:xfrm>
            <a:off x="404446" y="1512000"/>
            <a:ext cx="5180128" cy="4832092"/>
          </a:xfrm>
          <a:prstGeom prst="rect">
            <a:avLst/>
          </a:prstGeom>
        </p:spPr>
        <p:txBody>
          <a:bodyPr wrap="square">
            <a:spAutoFit/>
          </a:bodyPr>
          <a:lstStyle/>
          <a:p>
            <a:pPr marL="285750" indent="-285750">
              <a:buFont typeface="Arial" panose="020B0604020202020204" pitchFamily="34" charset="0"/>
              <a:buChar char="•"/>
            </a:pPr>
            <a:r>
              <a:rPr lang="de-DE" sz="1400" dirty="0" err="1"/>
              <a:t>Linkerd</a:t>
            </a:r>
            <a:r>
              <a:rPr lang="de-DE" sz="1400" dirty="0"/>
              <a:t> </a:t>
            </a:r>
            <a:r>
              <a:rPr lang="de-DE" sz="1400" dirty="0" err="1"/>
              <a:t>applies</a:t>
            </a:r>
            <a:r>
              <a:rPr lang="de-DE" sz="1400" dirty="0"/>
              <a:t> </a:t>
            </a:r>
            <a:r>
              <a:rPr lang="de-DE" sz="1400" dirty="0" err="1"/>
              <a:t>dynamic</a:t>
            </a:r>
            <a:r>
              <a:rPr lang="de-DE" sz="1400" dirty="0"/>
              <a:t> </a:t>
            </a:r>
            <a:r>
              <a:rPr lang="de-DE" sz="1400" dirty="0" err="1"/>
              <a:t>routing</a:t>
            </a:r>
            <a:r>
              <a:rPr lang="de-DE" sz="1400" dirty="0"/>
              <a:t> </a:t>
            </a:r>
            <a:r>
              <a:rPr lang="de-DE" sz="1400" dirty="0" err="1"/>
              <a:t>rules</a:t>
            </a:r>
            <a:r>
              <a:rPr lang="de-DE" sz="1400" dirty="0"/>
              <a:t> </a:t>
            </a:r>
            <a:r>
              <a:rPr lang="de-DE" sz="1400" dirty="0" err="1"/>
              <a:t>to</a:t>
            </a:r>
            <a:r>
              <a:rPr lang="de-DE" sz="1400" dirty="0"/>
              <a:t> </a:t>
            </a:r>
            <a:r>
              <a:rPr lang="de-DE" sz="1400" dirty="0" err="1"/>
              <a:t>determine</a:t>
            </a:r>
            <a:r>
              <a:rPr lang="de-DE" sz="1400" dirty="0"/>
              <a:t> </a:t>
            </a:r>
            <a:r>
              <a:rPr lang="de-DE" sz="1400" dirty="0" err="1"/>
              <a:t>which</a:t>
            </a:r>
            <a:r>
              <a:rPr lang="de-DE" sz="1400" dirty="0"/>
              <a:t> </a:t>
            </a:r>
            <a:r>
              <a:rPr lang="de-DE" sz="1400" dirty="0" err="1"/>
              <a:t>service</a:t>
            </a:r>
            <a:r>
              <a:rPr lang="de-DE" sz="1400" dirty="0"/>
              <a:t> </a:t>
            </a:r>
            <a:r>
              <a:rPr lang="de-DE" sz="1400" dirty="0" err="1"/>
              <a:t>the</a:t>
            </a:r>
            <a:r>
              <a:rPr lang="de-DE" sz="1400" dirty="0"/>
              <a:t> </a:t>
            </a:r>
            <a:r>
              <a:rPr lang="de-DE" sz="1400" dirty="0" err="1"/>
              <a:t>requester</a:t>
            </a:r>
            <a:r>
              <a:rPr lang="de-DE" sz="1400" dirty="0"/>
              <a:t> </a:t>
            </a:r>
            <a:r>
              <a:rPr lang="de-DE" sz="1400" dirty="0" err="1"/>
              <a:t>intended</a:t>
            </a:r>
            <a:r>
              <a:rPr lang="de-DE" sz="1400" dirty="0"/>
              <a:t>. </a:t>
            </a:r>
            <a:r>
              <a:rPr lang="de-DE" sz="1400" dirty="0" err="1"/>
              <a:t>Should</a:t>
            </a:r>
            <a:r>
              <a:rPr lang="de-DE" sz="1400" dirty="0"/>
              <a:t> </a:t>
            </a:r>
            <a:r>
              <a:rPr lang="de-DE" sz="1400" dirty="0" err="1"/>
              <a:t>the</a:t>
            </a:r>
            <a:r>
              <a:rPr lang="de-DE" sz="1400" dirty="0"/>
              <a:t> </a:t>
            </a:r>
            <a:r>
              <a:rPr lang="de-DE" sz="1400" dirty="0" err="1"/>
              <a:t>request</a:t>
            </a:r>
            <a:r>
              <a:rPr lang="de-DE" sz="1400" dirty="0"/>
              <a:t> </a:t>
            </a:r>
            <a:r>
              <a:rPr lang="de-DE" sz="1400" dirty="0" err="1"/>
              <a:t>be</a:t>
            </a:r>
            <a:r>
              <a:rPr lang="de-DE" sz="1400" dirty="0"/>
              <a:t> </a:t>
            </a:r>
            <a:r>
              <a:rPr lang="de-DE" sz="1400" dirty="0" err="1"/>
              <a:t>routed</a:t>
            </a:r>
            <a:r>
              <a:rPr lang="de-DE" sz="1400" dirty="0"/>
              <a:t> </a:t>
            </a:r>
            <a:r>
              <a:rPr lang="de-DE" sz="1400" dirty="0" err="1"/>
              <a:t>to</a:t>
            </a:r>
            <a:r>
              <a:rPr lang="de-DE" sz="1400" dirty="0"/>
              <a:t> a </a:t>
            </a:r>
            <a:r>
              <a:rPr lang="de-DE" sz="1400" dirty="0" err="1"/>
              <a:t>service</a:t>
            </a:r>
            <a:r>
              <a:rPr lang="de-DE" sz="1400" dirty="0"/>
              <a:t> in </a:t>
            </a:r>
            <a:r>
              <a:rPr lang="de-DE" sz="1400" dirty="0" err="1"/>
              <a:t>production</a:t>
            </a:r>
            <a:r>
              <a:rPr lang="de-DE" sz="1400" dirty="0"/>
              <a:t> </a:t>
            </a:r>
            <a:r>
              <a:rPr lang="de-DE" sz="1400" dirty="0" err="1"/>
              <a:t>or</a:t>
            </a:r>
            <a:r>
              <a:rPr lang="de-DE" sz="1400" dirty="0"/>
              <a:t> in </a:t>
            </a:r>
            <a:r>
              <a:rPr lang="de-DE" sz="1400" dirty="0" err="1"/>
              <a:t>staging</a:t>
            </a:r>
            <a:r>
              <a:rPr lang="de-DE" sz="1400" dirty="0"/>
              <a:t>? </a:t>
            </a:r>
            <a:r>
              <a:rPr lang="de-DE" sz="1400" dirty="0" err="1"/>
              <a:t>To</a:t>
            </a:r>
            <a:r>
              <a:rPr lang="de-DE" sz="1400" dirty="0"/>
              <a:t> a </a:t>
            </a:r>
            <a:r>
              <a:rPr lang="de-DE" sz="1400" dirty="0" err="1"/>
              <a:t>service</a:t>
            </a:r>
            <a:r>
              <a:rPr lang="de-DE" sz="1400" dirty="0"/>
              <a:t> in a </a:t>
            </a:r>
            <a:r>
              <a:rPr lang="de-DE" sz="1400" dirty="0" err="1"/>
              <a:t>local</a:t>
            </a:r>
            <a:r>
              <a:rPr lang="de-DE" sz="1400" dirty="0"/>
              <a:t> </a:t>
            </a:r>
            <a:r>
              <a:rPr lang="de-DE" sz="1400" dirty="0" err="1"/>
              <a:t>datacenter</a:t>
            </a:r>
            <a:r>
              <a:rPr lang="de-DE" sz="1400" dirty="0"/>
              <a:t> </a:t>
            </a:r>
            <a:r>
              <a:rPr lang="de-DE" sz="1400" dirty="0" err="1"/>
              <a:t>or</a:t>
            </a:r>
            <a:r>
              <a:rPr lang="de-DE" sz="1400" dirty="0"/>
              <a:t> </a:t>
            </a:r>
            <a:r>
              <a:rPr lang="de-DE" sz="1400" dirty="0" err="1"/>
              <a:t>one</a:t>
            </a:r>
            <a:r>
              <a:rPr lang="de-DE" sz="1400" dirty="0"/>
              <a:t> in </a:t>
            </a:r>
            <a:r>
              <a:rPr lang="de-DE" sz="1400" dirty="0" err="1"/>
              <a:t>the</a:t>
            </a:r>
            <a:r>
              <a:rPr lang="de-DE" sz="1400" dirty="0"/>
              <a:t> </a:t>
            </a:r>
            <a:r>
              <a:rPr lang="de-DE" sz="1400" dirty="0" err="1"/>
              <a:t>cloud</a:t>
            </a:r>
            <a:r>
              <a:rPr lang="de-DE" sz="1400" dirty="0"/>
              <a:t>? </a:t>
            </a:r>
            <a:r>
              <a:rPr lang="de-DE" sz="1400" dirty="0" err="1"/>
              <a:t>To</a:t>
            </a:r>
            <a:r>
              <a:rPr lang="de-DE" sz="1400" dirty="0"/>
              <a:t> </a:t>
            </a:r>
            <a:r>
              <a:rPr lang="de-DE" sz="1400" dirty="0" err="1"/>
              <a:t>the</a:t>
            </a:r>
            <a:r>
              <a:rPr lang="de-DE" sz="1400" dirty="0"/>
              <a:t> </a:t>
            </a:r>
            <a:r>
              <a:rPr lang="de-DE" sz="1400" dirty="0" err="1"/>
              <a:t>most</a:t>
            </a:r>
            <a:r>
              <a:rPr lang="de-DE" sz="1400" dirty="0"/>
              <a:t> </a:t>
            </a:r>
            <a:r>
              <a:rPr lang="de-DE" sz="1400" dirty="0" err="1"/>
              <a:t>recent</a:t>
            </a:r>
            <a:r>
              <a:rPr lang="de-DE" sz="1400" dirty="0"/>
              <a:t> </a:t>
            </a:r>
            <a:r>
              <a:rPr lang="de-DE" sz="1400" dirty="0" err="1"/>
              <a:t>version</a:t>
            </a:r>
            <a:r>
              <a:rPr lang="de-DE" sz="1400" dirty="0"/>
              <a:t> </a:t>
            </a:r>
            <a:r>
              <a:rPr lang="de-DE" sz="1400" dirty="0" err="1"/>
              <a:t>of</a:t>
            </a:r>
            <a:r>
              <a:rPr lang="de-DE" sz="1400" dirty="0"/>
              <a:t> a </a:t>
            </a:r>
            <a:r>
              <a:rPr lang="de-DE" sz="1400" dirty="0" err="1"/>
              <a:t>service</a:t>
            </a:r>
            <a:r>
              <a:rPr lang="de-DE" sz="1400" dirty="0"/>
              <a:t> </a:t>
            </a:r>
            <a:r>
              <a:rPr lang="de-DE" sz="1400" dirty="0" err="1"/>
              <a:t>that’s</a:t>
            </a:r>
            <a:r>
              <a:rPr lang="de-DE" sz="1400" dirty="0"/>
              <a:t> </a:t>
            </a:r>
            <a:r>
              <a:rPr lang="de-DE" sz="1400" dirty="0" err="1"/>
              <a:t>being</a:t>
            </a:r>
            <a:r>
              <a:rPr lang="de-DE" sz="1400" dirty="0"/>
              <a:t> </a:t>
            </a:r>
            <a:r>
              <a:rPr lang="de-DE" sz="1400" dirty="0" err="1"/>
              <a:t>tested</a:t>
            </a:r>
            <a:r>
              <a:rPr lang="de-DE" sz="1400" dirty="0"/>
              <a:t> </a:t>
            </a:r>
            <a:r>
              <a:rPr lang="de-DE" sz="1400" dirty="0" err="1"/>
              <a:t>or</a:t>
            </a:r>
            <a:r>
              <a:rPr lang="de-DE" sz="1400" dirty="0"/>
              <a:t> </a:t>
            </a:r>
            <a:r>
              <a:rPr lang="de-DE" sz="1400" dirty="0" err="1"/>
              <a:t>to</a:t>
            </a:r>
            <a:r>
              <a:rPr lang="de-DE" sz="1400" dirty="0"/>
              <a:t> an </a:t>
            </a:r>
            <a:r>
              <a:rPr lang="de-DE" sz="1400" dirty="0" err="1"/>
              <a:t>older</a:t>
            </a:r>
            <a:r>
              <a:rPr lang="de-DE" sz="1400" dirty="0"/>
              <a:t> </a:t>
            </a:r>
            <a:r>
              <a:rPr lang="de-DE" sz="1400" dirty="0" err="1"/>
              <a:t>one</a:t>
            </a:r>
            <a:r>
              <a:rPr lang="de-DE" sz="1400" dirty="0"/>
              <a:t> </a:t>
            </a:r>
            <a:r>
              <a:rPr lang="de-DE" sz="1400" dirty="0" err="1"/>
              <a:t>that’s</a:t>
            </a:r>
            <a:r>
              <a:rPr lang="de-DE" sz="1400" dirty="0"/>
              <a:t> </a:t>
            </a:r>
            <a:r>
              <a:rPr lang="de-DE" sz="1400" dirty="0" err="1"/>
              <a:t>been</a:t>
            </a:r>
            <a:r>
              <a:rPr lang="de-DE" sz="1400" dirty="0"/>
              <a:t> </a:t>
            </a:r>
            <a:r>
              <a:rPr lang="de-DE" sz="1400" dirty="0" err="1"/>
              <a:t>vetted</a:t>
            </a:r>
            <a:r>
              <a:rPr lang="de-DE" sz="1400" dirty="0"/>
              <a:t> in </a:t>
            </a:r>
            <a:r>
              <a:rPr lang="de-DE" sz="1400" dirty="0" err="1"/>
              <a:t>production</a:t>
            </a:r>
            <a:r>
              <a:rPr lang="de-DE" sz="1400" dirty="0"/>
              <a:t>? </a:t>
            </a:r>
          </a:p>
          <a:p>
            <a:pPr marL="285750" indent="-285750">
              <a:buFont typeface="Arial" panose="020B0604020202020204" pitchFamily="34" charset="0"/>
              <a:buChar char="•"/>
            </a:pPr>
            <a:r>
              <a:rPr lang="de-DE" sz="1400" dirty="0" err="1"/>
              <a:t>Having</a:t>
            </a:r>
            <a:r>
              <a:rPr lang="de-DE" sz="1400" dirty="0"/>
              <a:t> </a:t>
            </a:r>
            <a:r>
              <a:rPr lang="de-DE" sz="1400" dirty="0" err="1"/>
              <a:t>found</a:t>
            </a:r>
            <a:r>
              <a:rPr lang="de-DE" sz="1400" dirty="0"/>
              <a:t> </a:t>
            </a:r>
            <a:r>
              <a:rPr lang="de-DE" sz="1400" dirty="0" err="1"/>
              <a:t>the</a:t>
            </a:r>
            <a:r>
              <a:rPr lang="de-DE" sz="1400" dirty="0"/>
              <a:t> </a:t>
            </a:r>
            <a:r>
              <a:rPr lang="de-DE" sz="1400" dirty="0" err="1"/>
              <a:t>correct</a:t>
            </a:r>
            <a:r>
              <a:rPr lang="de-DE" sz="1400" dirty="0"/>
              <a:t> </a:t>
            </a:r>
            <a:r>
              <a:rPr lang="de-DE" sz="1400" dirty="0" err="1"/>
              <a:t>destination</a:t>
            </a:r>
            <a:r>
              <a:rPr lang="de-DE" sz="1400" dirty="0"/>
              <a:t>, </a:t>
            </a:r>
            <a:r>
              <a:rPr lang="de-DE" sz="1400" dirty="0" err="1"/>
              <a:t>Linkerd</a:t>
            </a:r>
            <a:r>
              <a:rPr lang="de-DE" sz="1400" dirty="0"/>
              <a:t> </a:t>
            </a:r>
            <a:r>
              <a:rPr lang="de-DE" sz="1400" dirty="0" err="1"/>
              <a:t>retrieves</a:t>
            </a:r>
            <a:r>
              <a:rPr lang="de-DE" sz="1400" dirty="0"/>
              <a:t> </a:t>
            </a:r>
            <a:r>
              <a:rPr lang="de-DE" sz="1400" dirty="0" err="1"/>
              <a:t>the</a:t>
            </a:r>
            <a:r>
              <a:rPr lang="de-DE" sz="1400" dirty="0"/>
              <a:t> </a:t>
            </a:r>
            <a:r>
              <a:rPr lang="de-DE" sz="1400" dirty="0" err="1"/>
              <a:t>corresponding</a:t>
            </a:r>
            <a:r>
              <a:rPr lang="de-DE" sz="1400" dirty="0"/>
              <a:t> </a:t>
            </a:r>
            <a:r>
              <a:rPr lang="de-DE" sz="1400" dirty="0" err="1"/>
              <a:t>pool</a:t>
            </a:r>
            <a:r>
              <a:rPr lang="de-DE" sz="1400" dirty="0"/>
              <a:t> </a:t>
            </a:r>
            <a:r>
              <a:rPr lang="de-DE" sz="1400" dirty="0" err="1"/>
              <a:t>of</a:t>
            </a:r>
            <a:r>
              <a:rPr lang="de-DE" sz="1400" dirty="0"/>
              <a:t> </a:t>
            </a:r>
            <a:r>
              <a:rPr lang="de-DE" sz="1400" dirty="0" err="1"/>
              <a:t>instances</a:t>
            </a:r>
            <a:r>
              <a:rPr lang="de-DE" sz="1400" dirty="0"/>
              <a:t> </a:t>
            </a:r>
            <a:r>
              <a:rPr lang="de-DE" sz="1400" dirty="0" err="1"/>
              <a:t>from</a:t>
            </a:r>
            <a:r>
              <a:rPr lang="de-DE" sz="1400" dirty="0"/>
              <a:t> </a:t>
            </a:r>
            <a:r>
              <a:rPr lang="de-DE" sz="1400" dirty="0" err="1"/>
              <a:t>the</a:t>
            </a:r>
            <a:r>
              <a:rPr lang="de-DE" sz="1400" dirty="0"/>
              <a:t> relevant </a:t>
            </a:r>
            <a:r>
              <a:rPr lang="de-DE" sz="1400" dirty="0" err="1"/>
              <a:t>service</a:t>
            </a:r>
            <a:r>
              <a:rPr lang="de-DE" sz="1400" dirty="0"/>
              <a:t> </a:t>
            </a:r>
            <a:r>
              <a:rPr lang="de-DE" sz="1400" dirty="0" err="1"/>
              <a:t>discovery</a:t>
            </a:r>
            <a:r>
              <a:rPr lang="de-DE" sz="1400" dirty="0"/>
              <a:t> </a:t>
            </a:r>
            <a:r>
              <a:rPr lang="de-DE" sz="1400" dirty="0" err="1"/>
              <a:t>endpoint</a:t>
            </a:r>
            <a:r>
              <a:rPr lang="de-DE" sz="1400" dirty="0"/>
              <a:t>.</a:t>
            </a:r>
          </a:p>
          <a:p>
            <a:pPr marL="285750" indent="-285750">
              <a:buFont typeface="Arial" panose="020B0604020202020204" pitchFamily="34" charset="0"/>
              <a:buChar char="•"/>
            </a:pPr>
            <a:r>
              <a:rPr lang="de-DE" sz="1400" dirty="0" err="1"/>
              <a:t>Linkerd</a:t>
            </a:r>
            <a:r>
              <a:rPr lang="de-DE" sz="1400" dirty="0"/>
              <a:t> </a:t>
            </a:r>
            <a:r>
              <a:rPr lang="de-DE" sz="1400" dirty="0" err="1"/>
              <a:t>chooses</a:t>
            </a:r>
            <a:r>
              <a:rPr lang="de-DE" sz="1400" dirty="0"/>
              <a:t> </a:t>
            </a:r>
            <a:r>
              <a:rPr lang="de-DE" sz="1400" dirty="0" err="1"/>
              <a:t>the</a:t>
            </a:r>
            <a:r>
              <a:rPr lang="de-DE" sz="1400" dirty="0"/>
              <a:t> </a:t>
            </a:r>
            <a:r>
              <a:rPr lang="de-DE" sz="1400" dirty="0" err="1"/>
              <a:t>instance</a:t>
            </a:r>
            <a:r>
              <a:rPr lang="de-DE" sz="1400" dirty="0"/>
              <a:t> </a:t>
            </a:r>
            <a:r>
              <a:rPr lang="de-DE" sz="1400" dirty="0" err="1"/>
              <a:t>most</a:t>
            </a:r>
            <a:r>
              <a:rPr lang="de-DE" sz="1400" dirty="0"/>
              <a:t> </a:t>
            </a:r>
            <a:r>
              <a:rPr lang="de-DE" sz="1400" dirty="0" err="1"/>
              <a:t>likely</a:t>
            </a:r>
            <a:r>
              <a:rPr lang="de-DE" sz="1400" dirty="0"/>
              <a:t> </a:t>
            </a:r>
            <a:r>
              <a:rPr lang="de-DE" sz="1400" dirty="0" err="1"/>
              <a:t>to</a:t>
            </a:r>
            <a:r>
              <a:rPr lang="de-DE" sz="1400" dirty="0"/>
              <a:t> </a:t>
            </a:r>
            <a:r>
              <a:rPr lang="de-DE" sz="1400" dirty="0" err="1"/>
              <a:t>return</a:t>
            </a:r>
            <a:r>
              <a:rPr lang="de-DE" sz="1400" dirty="0"/>
              <a:t> a fast </a:t>
            </a:r>
            <a:r>
              <a:rPr lang="de-DE" sz="1400" dirty="0" err="1"/>
              <a:t>response</a:t>
            </a:r>
            <a:r>
              <a:rPr lang="de-DE" sz="1400" dirty="0"/>
              <a:t> </a:t>
            </a:r>
            <a:r>
              <a:rPr lang="de-DE" sz="1400" dirty="0" err="1"/>
              <a:t>based</a:t>
            </a:r>
            <a:r>
              <a:rPr lang="de-DE" sz="1400" dirty="0"/>
              <a:t> on a </a:t>
            </a:r>
            <a:r>
              <a:rPr lang="de-DE" sz="1400" dirty="0" err="1"/>
              <a:t>variety</a:t>
            </a:r>
            <a:r>
              <a:rPr lang="de-DE" sz="1400" dirty="0"/>
              <a:t> </a:t>
            </a:r>
            <a:r>
              <a:rPr lang="de-DE" sz="1400" dirty="0" err="1"/>
              <a:t>of</a:t>
            </a:r>
            <a:r>
              <a:rPr lang="de-DE" sz="1400" dirty="0"/>
              <a:t> </a:t>
            </a:r>
            <a:r>
              <a:rPr lang="de-DE" sz="1400" dirty="0" err="1"/>
              <a:t>factors</a:t>
            </a:r>
            <a:r>
              <a:rPr lang="de-DE" sz="1400" dirty="0"/>
              <a:t>, </a:t>
            </a:r>
            <a:r>
              <a:rPr lang="de-DE" sz="1400" dirty="0" err="1"/>
              <a:t>including</a:t>
            </a:r>
            <a:r>
              <a:rPr lang="de-DE" sz="1400" dirty="0"/>
              <a:t> </a:t>
            </a:r>
            <a:r>
              <a:rPr lang="de-DE" sz="1400" dirty="0" err="1"/>
              <a:t>its</a:t>
            </a:r>
            <a:r>
              <a:rPr lang="de-DE" sz="1400" dirty="0"/>
              <a:t> </a:t>
            </a:r>
            <a:r>
              <a:rPr lang="de-DE" sz="1400" dirty="0" err="1"/>
              <a:t>observed</a:t>
            </a:r>
            <a:r>
              <a:rPr lang="de-DE" sz="1400" dirty="0"/>
              <a:t> </a:t>
            </a:r>
            <a:r>
              <a:rPr lang="de-DE" sz="1400" dirty="0" err="1"/>
              <a:t>latency</a:t>
            </a:r>
            <a:r>
              <a:rPr lang="de-DE" sz="1400" dirty="0"/>
              <a:t> </a:t>
            </a:r>
            <a:r>
              <a:rPr lang="de-DE" sz="1400" dirty="0" err="1"/>
              <a:t>for</a:t>
            </a:r>
            <a:r>
              <a:rPr lang="de-DE" sz="1400" dirty="0"/>
              <a:t> </a:t>
            </a:r>
            <a:r>
              <a:rPr lang="de-DE" sz="1400" dirty="0" err="1"/>
              <a:t>recent</a:t>
            </a:r>
            <a:r>
              <a:rPr lang="de-DE" sz="1400" dirty="0"/>
              <a:t> </a:t>
            </a:r>
            <a:r>
              <a:rPr lang="de-DE" sz="1400" dirty="0" err="1"/>
              <a:t>requests</a:t>
            </a:r>
            <a:r>
              <a:rPr lang="de-DE" sz="1400" dirty="0"/>
              <a:t>.</a:t>
            </a:r>
          </a:p>
          <a:p>
            <a:pPr marL="285750" indent="-285750">
              <a:buFont typeface="Arial" panose="020B0604020202020204" pitchFamily="34" charset="0"/>
              <a:buChar char="•"/>
            </a:pPr>
            <a:r>
              <a:rPr lang="de-DE" sz="1400" dirty="0" err="1"/>
              <a:t>If</a:t>
            </a:r>
            <a:r>
              <a:rPr lang="de-DE" sz="1400" dirty="0"/>
              <a:t> </a:t>
            </a:r>
            <a:r>
              <a:rPr lang="de-DE" sz="1400" dirty="0" err="1"/>
              <a:t>the</a:t>
            </a:r>
            <a:r>
              <a:rPr lang="de-DE" sz="1400" dirty="0"/>
              <a:t> </a:t>
            </a:r>
            <a:r>
              <a:rPr lang="de-DE" sz="1400" dirty="0" err="1"/>
              <a:t>instance</a:t>
            </a:r>
            <a:r>
              <a:rPr lang="de-DE" sz="1400" dirty="0"/>
              <a:t> </a:t>
            </a:r>
            <a:r>
              <a:rPr lang="de-DE" sz="1400" dirty="0" err="1"/>
              <a:t>is</a:t>
            </a:r>
            <a:r>
              <a:rPr lang="de-DE" sz="1400" dirty="0"/>
              <a:t> down, </a:t>
            </a:r>
            <a:r>
              <a:rPr lang="de-DE" sz="1400" dirty="0" err="1"/>
              <a:t>unresponsive</a:t>
            </a:r>
            <a:r>
              <a:rPr lang="de-DE" sz="1400" dirty="0"/>
              <a:t>, </a:t>
            </a:r>
            <a:r>
              <a:rPr lang="de-DE" sz="1400" dirty="0" err="1"/>
              <a:t>or</a:t>
            </a:r>
            <a:r>
              <a:rPr lang="de-DE" sz="1400" dirty="0"/>
              <a:t> </a:t>
            </a:r>
            <a:r>
              <a:rPr lang="de-DE" sz="1400" dirty="0" err="1"/>
              <a:t>fails</a:t>
            </a:r>
            <a:r>
              <a:rPr lang="de-DE" sz="1400" dirty="0"/>
              <a:t> </a:t>
            </a:r>
            <a:r>
              <a:rPr lang="de-DE" sz="1400" dirty="0" err="1"/>
              <a:t>to</a:t>
            </a:r>
            <a:r>
              <a:rPr lang="de-DE" sz="1400" dirty="0"/>
              <a:t> </a:t>
            </a:r>
            <a:r>
              <a:rPr lang="de-DE" sz="1400" dirty="0" err="1"/>
              <a:t>process</a:t>
            </a:r>
            <a:r>
              <a:rPr lang="de-DE" sz="1400" dirty="0"/>
              <a:t> </a:t>
            </a:r>
            <a:r>
              <a:rPr lang="de-DE" sz="1400" dirty="0" err="1"/>
              <a:t>the</a:t>
            </a:r>
            <a:r>
              <a:rPr lang="de-DE" sz="1400" dirty="0"/>
              <a:t> </a:t>
            </a:r>
            <a:r>
              <a:rPr lang="de-DE" sz="1400" dirty="0" err="1"/>
              <a:t>request</a:t>
            </a:r>
            <a:r>
              <a:rPr lang="de-DE" sz="1400" dirty="0"/>
              <a:t>, </a:t>
            </a:r>
            <a:r>
              <a:rPr lang="de-DE" sz="1400" dirty="0" err="1"/>
              <a:t>Linkerd</a:t>
            </a:r>
            <a:r>
              <a:rPr lang="de-DE" sz="1400" dirty="0"/>
              <a:t> </a:t>
            </a:r>
            <a:r>
              <a:rPr lang="de-DE" sz="1400" dirty="0" err="1"/>
              <a:t>retries</a:t>
            </a:r>
            <a:r>
              <a:rPr lang="de-DE" sz="1400" dirty="0"/>
              <a:t> </a:t>
            </a:r>
            <a:r>
              <a:rPr lang="de-DE" sz="1400" dirty="0" err="1"/>
              <a:t>the</a:t>
            </a:r>
            <a:r>
              <a:rPr lang="de-DE" sz="1400" dirty="0"/>
              <a:t> </a:t>
            </a:r>
            <a:r>
              <a:rPr lang="de-DE" sz="1400" dirty="0" err="1"/>
              <a:t>request</a:t>
            </a:r>
            <a:r>
              <a:rPr lang="de-DE" sz="1400" dirty="0"/>
              <a:t> on </a:t>
            </a:r>
            <a:r>
              <a:rPr lang="de-DE" sz="1400" dirty="0" err="1"/>
              <a:t>another</a:t>
            </a:r>
            <a:r>
              <a:rPr lang="de-DE" sz="1400" dirty="0"/>
              <a:t> </a:t>
            </a:r>
            <a:r>
              <a:rPr lang="de-DE" sz="1400" dirty="0" err="1"/>
              <a:t>instance</a:t>
            </a:r>
            <a:r>
              <a:rPr lang="de-DE" sz="1400" dirty="0"/>
              <a:t>.</a:t>
            </a:r>
          </a:p>
          <a:p>
            <a:pPr marL="285750" indent="-285750">
              <a:buFont typeface="Arial" panose="020B0604020202020204" pitchFamily="34" charset="0"/>
              <a:buChar char="•"/>
            </a:pPr>
            <a:r>
              <a:rPr lang="de-DE" sz="1400" dirty="0" err="1"/>
              <a:t>If</a:t>
            </a:r>
            <a:r>
              <a:rPr lang="de-DE" sz="1400" dirty="0"/>
              <a:t> an </a:t>
            </a:r>
            <a:r>
              <a:rPr lang="de-DE" sz="1400" dirty="0" err="1"/>
              <a:t>instance</a:t>
            </a:r>
            <a:r>
              <a:rPr lang="de-DE" sz="1400" dirty="0"/>
              <a:t> </a:t>
            </a:r>
            <a:r>
              <a:rPr lang="de-DE" sz="1400" dirty="0" err="1"/>
              <a:t>is</a:t>
            </a:r>
            <a:r>
              <a:rPr lang="de-DE" sz="1400" dirty="0"/>
              <a:t> </a:t>
            </a:r>
            <a:r>
              <a:rPr lang="de-DE" sz="1400" dirty="0" err="1"/>
              <a:t>consistently</a:t>
            </a:r>
            <a:r>
              <a:rPr lang="de-DE" sz="1400" dirty="0"/>
              <a:t> </a:t>
            </a:r>
            <a:r>
              <a:rPr lang="de-DE" sz="1400" dirty="0" err="1"/>
              <a:t>returning</a:t>
            </a:r>
            <a:r>
              <a:rPr lang="de-DE" sz="1400" dirty="0"/>
              <a:t> </a:t>
            </a:r>
            <a:r>
              <a:rPr lang="de-DE" sz="1400" dirty="0" err="1"/>
              <a:t>errors</a:t>
            </a:r>
            <a:r>
              <a:rPr lang="de-DE" sz="1400" dirty="0"/>
              <a:t>, </a:t>
            </a:r>
            <a:r>
              <a:rPr lang="de-DE" sz="1400" dirty="0" err="1"/>
              <a:t>Linkerd</a:t>
            </a:r>
            <a:r>
              <a:rPr lang="de-DE" sz="1400" dirty="0"/>
              <a:t> </a:t>
            </a:r>
            <a:r>
              <a:rPr lang="de-DE" sz="1400" dirty="0" err="1"/>
              <a:t>evicts</a:t>
            </a:r>
            <a:r>
              <a:rPr lang="de-DE" sz="1400" dirty="0"/>
              <a:t> </a:t>
            </a:r>
            <a:r>
              <a:rPr lang="de-DE" sz="1400" dirty="0" err="1"/>
              <a:t>it</a:t>
            </a:r>
            <a:r>
              <a:rPr lang="de-DE" sz="1400" dirty="0"/>
              <a:t> </a:t>
            </a:r>
            <a:r>
              <a:rPr lang="de-DE" sz="1400" dirty="0" err="1"/>
              <a:t>from</a:t>
            </a:r>
            <a:r>
              <a:rPr lang="de-DE" sz="1400" dirty="0"/>
              <a:t> </a:t>
            </a:r>
            <a:r>
              <a:rPr lang="de-DE" sz="1400" dirty="0" err="1"/>
              <a:t>the</a:t>
            </a:r>
            <a:r>
              <a:rPr lang="de-DE" sz="1400" dirty="0"/>
              <a:t> </a:t>
            </a:r>
            <a:r>
              <a:rPr lang="de-DE" sz="1400" dirty="0" err="1"/>
              <a:t>load</a:t>
            </a:r>
            <a:r>
              <a:rPr lang="de-DE" sz="1400" dirty="0"/>
              <a:t> </a:t>
            </a:r>
            <a:r>
              <a:rPr lang="de-DE" sz="1400" dirty="0" err="1"/>
              <a:t>balancing</a:t>
            </a:r>
            <a:r>
              <a:rPr lang="de-DE" sz="1400" dirty="0"/>
              <a:t> </a:t>
            </a:r>
            <a:r>
              <a:rPr lang="de-DE" sz="1400" dirty="0" err="1"/>
              <a:t>pool</a:t>
            </a:r>
            <a:r>
              <a:rPr lang="de-DE" sz="1400" dirty="0"/>
              <a:t>, </a:t>
            </a:r>
            <a:r>
              <a:rPr lang="de-DE" sz="1400" dirty="0" err="1"/>
              <a:t>to</a:t>
            </a:r>
            <a:r>
              <a:rPr lang="de-DE" sz="1400" dirty="0"/>
              <a:t> </a:t>
            </a:r>
            <a:r>
              <a:rPr lang="de-DE" sz="1400" dirty="0" err="1"/>
              <a:t>be</a:t>
            </a:r>
            <a:r>
              <a:rPr lang="de-DE" sz="1400" dirty="0"/>
              <a:t> </a:t>
            </a:r>
            <a:r>
              <a:rPr lang="de-DE" sz="1400" dirty="0" err="1"/>
              <a:t>periodically</a:t>
            </a:r>
            <a:r>
              <a:rPr lang="de-DE" sz="1400" dirty="0"/>
              <a:t> </a:t>
            </a:r>
            <a:r>
              <a:rPr lang="de-DE" sz="1400" dirty="0" err="1"/>
              <a:t>retried</a:t>
            </a:r>
            <a:r>
              <a:rPr lang="de-DE" sz="1400" dirty="0"/>
              <a:t> </a:t>
            </a:r>
            <a:r>
              <a:rPr lang="de-DE" sz="1400" dirty="0" err="1"/>
              <a:t>later</a:t>
            </a:r>
            <a:r>
              <a:rPr lang="de-DE" sz="1400" dirty="0"/>
              <a:t>.</a:t>
            </a:r>
          </a:p>
          <a:p>
            <a:pPr marL="285750" indent="-285750">
              <a:buFont typeface="Arial" panose="020B0604020202020204" pitchFamily="34" charset="0"/>
              <a:buChar char="•"/>
            </a:pPr>
            <a:r>
              <a:rPr lang="de-DE" sz="1400" dirty="0" err="1"/>
              <a:t>If</a:t>
            </a:r>
            <a:r>
              <a:rPr lang="de-DE" sz="1400" dirty="0"/>
              <a:t> </a:t>
            </a:r>
            <a:r>
              <a:rPr lang="de-DE" sz="1400" dirty="0" err="1"/>
              <a:t>the</a:t>
            </a:r>
            <a:r>
              <a:rPr lang="de-DE" sz="1400" dirty="0"/>
              <a:t> </a:t>
            </a:r>
            <a:r>
              <a:rPr lang="de-DE" sz="1400" dirty="0" err="1"/>
              <a:t>deadline</a:t>
            </a:r>
            <a:r>
              <a:rPr lang="de-DE" sz="1400" dirty="0"/>
              <a:t> </a:t>
            </a:r>
            <a:r>
              <a:rPr lang="de-DE" sz="1400" dirty="0" err="1"/>
              <a:t>for</a:t>
            </a:r>
            <a:r>
              <a:rPr lang="de-DE" sz="1400" dirty="0"/>
              <a:t> </a:t>
            </a:r>
            <a:r>
              <a:rPr lang="de-DE" sz="1400" dirty="0" err="1"/>
              <a:t>the</a:t>
            </a:r>
            <a:r>
              <a:rPr lang="de-DE" sz="1400" dirty="0"/>
              <a:t> </a:t>
            </a:r>
            <a:r>
              <a:rPr lang="de-DE" sz="1400" dirty="0" err="1"/>
              <a:t>request</a:t>
            </a:r>
            <a:r>
              <a:rPr lang="de-DE" sz="1400" dirty="0"/>
              <a:t> </a:t>
            </a:r>
            <a:r>
              <a:rPr lang="de-DE" sz="1400" dirty="0" err="1"/>
              <a:t>has</a:t>
            </a:r>
            <a:r>
              <a:rPr lang="de-DE" sz="1400" dirty="0"/>
              <a:t> </a:t>
            </a:r>
            <a:r>
              <a:rPr lang="de-DE" sz="1400" dirty="0" err="1"/>
              <a:t>elapsed</a:t>
            </a:r>
            <a:r>
              <a:rPr lang="de-DE" sz="1400" dirty="0"/>
              <a:t>, </a:t>
            </a:r>
            <a:r>
              <a:rPr lang="de-DE" sz="1400" dirty="0" err="1"/>
              <a:t>Linkerd</a:t>
            </a:r>
            <a:r>
              <a:rPr lang="de-DE" sz="1400" dirty="0"/>
              <a:t> </a:t>
            </a:r>
            <a:r>
              <a:rPr lang="de-DE" sz="1400" dirty="0" err="1"/>
              <a:t>proactively</a:t>
            </a:r>
            <a:r>
              <a:rPr lang="de-DE" sz="1400" dirty="0"/>
              <a:t> </a:t>
            </a:r>
            <a:r>
              <a:rPr lang="de-DE" sz="1400" dirty="0" err="1"/>
              <a:t>fails</a:t>
            </a:r>
            <a:r>
              <a:rPr lang="de-DE" sz="1400" dirty="0"/>
              <a:t> </a:t>
            </a:r>
            <a:r>
              <a:rPr lang="de-DE" sz="1400" dirty="0" err="1"/>
              <a:t>the</a:t>
            </a:r>
            <a:r>
              <a:rPr lang="de-DE" sz="1400" dirty="0"/>
              <a:t> </a:t>
            </a:r>
            <a:r>
              <a:rPr lang="de-DE" sz="1400" dirty="0" err="1"/>
              <a:t>request</a:t>
            </a:r>
            <a:r>
              <a:rPr lang="de-DE" sz="1400" dirty="0"/>
              <a:t> (</a:t>
            </a:r>
            <a:r>
              <a:rPr lang="de-DE" sz="1400" dirty="0" err="1"/>
              <a:t>circuit-breaking</a:t>
            </a:r>
            <a:r>
              <a:rPr lang="de-DE" sz="1400" dirty="0"/>
              <a:t>) </a:t>
            </a:r>
            <a:r>
              <a:rPr lang="de-DE" sz="1400" dirty="0" err="1"/>
              <a:t>rather</a:t>
            </a:r>
            <a:r>
              <a:rPr lang="de-DE" sz="1400" dirty="0"/>
              <a:t> </a:t>
            </a:r>
            <a:r>
              <a:rPr lang="de-DE" sz="1400" dirty="0" err="1"/>
              <a:t>than</a:t>
            </a:r>
            <a:r>
              <a:rPr lang="de-DE" sz="1400" dirty="0"/>
              <a:t> </a:t>
            </a:r>
            <a:r>
              <a:rPr lang="de-DE" sz="1400" dirty="0" err="1"/>
              <a:t>adding</a:t>
            </a:r>
            <a:r>
              <a:rPr lang="de-DE" sz="1400" dirty="0"/>
              <a:t> </a:t>
            </a:r>
            <a:r>
              <a:rPr lang="de-DE" sz="1400" dirty="0" err="1"/>
              <a:t>load</a:t>
            </a:r>
            <a:r>
              <a:rPr lang="de-DE" sz="1400" dirty="0"/>
              <a:t> </a:t>
            </a:r>
            <a:r>
              <a:rPr lang="de-DE" sz="1400" dirty="0" err="1"/>
              <a:t>with</a:t>
            </a:r>
            <a:r>
              <a:rPr lang="de-DE" sz="1400" dirty="0"/>
              <a:t> </a:t>
            </a:r>
            <a:r>
              <a:rPr lang="de-DE" sz="1400" dirty="0" err="1"/>
              <a:t>further</a:t>
            </a:r>
            <a:r>
              <a:rPr lang="de-DE" sz="1400" dirty="0"/>
              <a:t> </a:t>
            </a:r>
            <a:r>
              <a:rPr lang="de-DE" sz="1400" dirty="0" err="1"/>
              <a:t>retries</a:t>
            </a:r>
            <a:r>
              <a:rPr lang="de-DE" sz="1400" dirty="0"/>
              <a:t>.</a:t>
            </a:r>
          </a:p>
          <a:p>
            <a:pPr marL="285750" indent="-285750">
              <a:buFont typeface="Arial" panose="020B0604020202020204" pitchFamily="34" charset="0"/>
              <a:buChar char="•"/>
            </a:pPr>
            <a:r>
              <a:rPr lang="de-DE" sz="1400" dirty="0" err="1"/>
              <a:t>Linkerd</a:t>
            </a:r>
            <a:r>
              <a:rPr lang="de-DE" sz="1400" dirty="0"/>
              <a:t> </a:t>
            </a:r>
            <a:r>
              <a:rPr lang="de-DE" sz="1400" dirty="0" err="1"/>
              <a:t>captures</a:t>
            </a:r>
            <a:r>
              <a:rPr lang="de-DE" sz="1400" dirty="0"/>
              <a:t> </a:t>
            </a:r>
            <a:r>
              <a:rPr lang="de-DE" sz="1400" dirty="0" err="1"/>
              <a:t>every</a:t>
            </a:r>
            <a:r>
              <a:rPr lang="de-DE" sz="1400" dirty="0"/>
              <a:t> </a:t>
            </a:r>
            <a:r>
              <a:rPr lang="de-DE" sz="1400" dirty="0" err="1"/>
              <a:t>aspect</a:t>
            </a:r>
            <a:r>
              <a:rPr lang="de-DE" sz="1400" dirty="0"/>
              <a:t> </a:t>
            </a:r>
            <a:r>
              <a:rPr lang="de-DE" sz="1400" dirty="0" err="1"/>
              <a:t>of</a:t>
            </a:r>
            <a:r>
              <a:rPr lang="de-DE" sz="1400" dirty="0"/>
              <a:t> </a:t>
            </a:r>
            <a:r>
              <a:rPr lang="de-DE" sz="1400" dirty="0" err="1"/>
              <a:t>the</a:t>
            </a:r>
            <a:r>
              <a:rPr lang="de-DE" sz="1400" dirty="0"/>
              <a:t> </a:t>
            </a:r>
            <a:r>
              <a:rPr lang="de-DE" sz="1400" dirty="0" err="1"/>
              <a:t>above</a:t>
            </a:r>
            <a:r>
              <a:rPr lang="de-DE" sz="1400" dirty="0"/>
              <a:t> </a:t>
            </a:r>
            <a:r>
              <a:rPr lang="de-DE" sz="1400" dirty="0" err="1"/>
              <a:t>behavior</a:t>
            </a:r>
            <a:r>
              <a:rPr lang="de-DE" sz="1400" dirty="0"/>
              <a:t> in </a:t>
            </a:r>
            <a:r>
              <a:rPr lang="de-DE" sz="1400" dirty="0" err="1"/>
              <a:t>the</a:t>
            </a:r>
            <a:r>
              <a:rPr lang="de-DE" sz="1400" dirty="0"/>
              <a:t> form </a:t>
            </a:r>
            <a:r>
              <a:rPr lang="de-DE" sz="1400" dirty="0" err="1"/>
              <a:t>of</a:t>
            </a:r>
            <a:r>
              <a:rPr lang="de-DE" sz="1400" dirty="0"/>
              <a:t> </a:t>
            </a:r>
            <a:r>
              <a:rPr lang="de-DE" sz="1400" dirty="0" err="1"/>
              <a:t>metrics</a:t>
            </a:r>
            <a:r>
              <a:rPr lang="de-DE" sz="1400" dirty="0"/>
              <a:t> </a:t>
            </a:r>
            <a:r>
              <a:rPr lang="de-DE" sz="1400" dirty="0" err="1"/>
              <a:t>and</a:t>
            </a:r>
            <a:r>
              <a:rPr lang="de-DE" sz="1400" dirty="0"/>
              <a:t> </a:t>
            </a:r>
            <a:r>
              <a:rPr lang="de-DE" sz="1400" dirty="0" err="1"/>
              <a:t>distributed</a:t>
            </a:r>
            <a:r>
              <a:rPr lang="de-DE" sz="1400" dirty="0"/>
              <a:t> </a:t>
            </a:r>
            <a:r>
              <a:rPr lang="de-DE" sz="1400" dirty="0" err="1"/>
              <a:t>tracing</a:t>
            </a:r>
            <a:r>
              <a:rPr lang="de-DE" sz="1400" dirty="0"/>
              <a:t>, </a:t>
            </a:r>
            <a:r>
              <a:rPr lang="de-DE" sz="1400" dirty="0" err="1"/>
              <a:t>which</a:t>
            </a:r>
            <a:r>
              <a:rPr lang="de-DE" sz="1400" dirty="0"/>
              <a:t> </a:t>
            </a:r>
            <a:r>
              <a:rPr lang="de-DE" sz="1400" dirty="0" err="1"/>
              <a:t>are</a:t>
            </a:r>
            <a:r>
              <a:rPr lang="de-DE" sz="1400" dirty="0"/>
              <a:t> </a:t>
            </a:r>
            <a:r>
              <a:rPr lang="de-DE" sz="1400" dirty="0" err="1"/>
              <a:t>emitted</a:t>
            </a:r>
            <a:r>
              <a:rPr lang="de-DE" sz="1400" dirty="0"/>
              <a:t> </a:t>
            </a:r>
            <a:r>
              <a:rPr lang="de-DE" sz="1400" dirty="0" err="1"/>
              <a:t>to</a:t>
            </a:r>
            <a:r>
              <a:rPr lang="de-DE" sz="1400" dirty="0"/>
              <a:t> a </a:t>
            </a:r>
            <a:r>
              <a:rPr lang="de-DE" sz="1400" dirty="0" err="1"/>
              <a:t>centralized</a:t>
            </a:r>
            <a:r>
              <a:rPr lang="de-DE" sz="1400" dirty="0"/>
              <a:t> </a:t>
            </a:r>
            <a:r>
              <a:rPr lang="de-DE" sz="1400" dirty="0" err="1"/>
              <a:t>metrics</a:t>
            </a:r>
            <a:r>
              <a:rPr lang="de-DE" sz="1400" dirty="0"/>
              <a:t> </a:t>
            </a:r>
            <a:r>
              <a:rPr lang="de-DE" sz="1400" dirty="0" err="1"/>
              <a:t>system</a:t>
            </a:r>
            <a:r>
              <a:rPr lang="de-DE" sz="1400" dirty="0"/>
              <a:t>.</a:t>
            </a:r>
          </a:p>
        </p:txBody>
      </p:sp>
      <p:sp>
        <p:nvSpPr>
          <p:cNvPr id="14" name="Textfeld 13">
            <a:extLst>
              <a:ext uri="{FF2B5EF4-FFF2-40B4-BE49-F238E27FC236}">
                <a16:creationId xmlns:a16="http://schemas.microsoft.com/office/drawing/2014/main" id="{7B846DD9-6A1A-D244-B6F0-0E18DC96E965}"/>
              </a:ext>
            </a:extLst>
          </p:cNvPr>
          <p:cNvSpPr txBox="1"/>
          <p:nvPr/>
        </p:nvSpPr>
        <p:spPr>
          <a:xfrm>
            <a:off x="0" y="6553649"/>
            <a:ext cx="1173911" cy="276999"/>
          </a:xfrm>
          <a:prstGeom prst="rect">
            <a:avLst/>
          </a:prstGeom>
          <a:noFill/>
        </p:spPr>
        <p:txBody>
          <a:bodyPr wrap="none" rtlCol="0">
            <a:spAutoFit/>
          </a:bodyPr>
          <a:lstStyle/>
          <a:p>
            <a:r>
              <a:rPr lang="de-DE" sz="1200" b="1" dirty="0"/>
              <a:t>Quelle:</a:t>
            </a:r>
            <a:r>
              <a:rPr lang="de-DE" sz="1200" dirty="0"/>
              <a:t> </a:t>
            </a:r>
            <a:r>
              <a:rPr lang="de-DE" sz="1200" dirty="0" err="1"/>
              <a:t>Linkerd</a:t>
            </a:r>
            <a:endParaRPr lang="de-DE" sz="1200" dirty="0"/>
          </a:p>
        </p:txBody>
      </p:sp>
      <p:pic>
        <p:nvPicPr>
          <p:cNvPr id="16" name="Grafik 15">
            <a:extLst>
              <a:ext uri="{FF2B5EF4-FFF2-40B4-BE49-F238E27FC236}">
                <a16:creationId xmlns:a16="http://schemas.microsoft.com/office/drawing/2014/main" id="{EAFCD7D8-3139-0143-97F2-B726908C3A90}"/>
              </a:ext>
            </a:extLst>
          </p:cNvPr>
          <p:cNvPicPr>
            <a:picLocks noChangeAspect="1"/>
          </p:cNvPicPr>
          <p:nvPr/>
        </p:nvPicPr>
        <p:blipFill>
          <a:blip r:embed="rId3">
            <a:duotone>
              <a:prstClr val="black"/>
              <a:schemeClr val="tx2">
                <a:tint val="45000"/>
                <a:satMod val="400000"/>
              </a:schemeClr>
            </a:duotone>
          </a:blip>
          <a:stretch>
            <a:fillRect/>
          </a:stretch>
        </p:blipFill>
        <p:spPr>
          <a:xfrm>
            <a:off x="6350689" y="5166150"/>
            <a:ext cx="3279228" cy="688638"/>
          </a:xfrm>
          <a:prstGeom prst="rect">
            <a:avLst/>
          </a:prstGeom>
        </p:spPr>
      </p:pic>
      <p:sp>
        <p:nvSpPr>
          <p:cNvPr id="11" name="Foliennummernplatzhalter 2">
            <a:extLst>
              <a:ext uri="{FF2B5EF4-FFF2-40B4-BE49-F238E27FC236}">
                <a16:creationId xmlns:a16="http://schemas.microsoft.com/office/drawing/2014/main" id="{692BA491-71DB-A001-2AE7-E8E79005F826}"/>
              </a:ext>
            </a:extLst>
          </p:cNvPr>
          <p:cNvSpPr>
            <a:spLocks noGrp="1"/>
          </p:cNvSpPr>
          <p:nvPr>
            <p:ph type="sldNum" sz="quarter" idx="33"/>
          </p:nvPr>
        </p:nvSpPr>
        <p:spPr>
          <a:xfrm>
            <a:off x="11447502" y="6401750"/>
            <a:ext cx="278418" cy="274324"/>
          </a:xfrm>
        </p:spPr>
        <p:txBody>
          <a:bodyPr/>
          <a:lstStyle/>
          <a:p>
            <a:pPr rtl="0"/>
            <a:fld id="{19B51A1E-902D-48AF-9020-955120F399B6}" type="slidenum">
              <a:rPr lang="de-DE" noProof="0" smtClean="0"/>
              <a:pPr rtl="0"/>
              <a:t>12</a:t>
            </a:fld>
            <a:endParaRPr lang="de-DE" noProof="0" dirty="0"/>
          </a:p>
        </p:txBody>
      </p:sp>
    </p:spTree>
    <p:extLst>
      <p:ext uri="{BB962C8B-B14F-4D97-AF65-F5344CB8AC3E}">
        <p14:creationId xmlns:p14="http://schemas.microsoft.com/office/powerpoint/2010/main" val="2468819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52ED74E-980E-1A48-8257-CB452B76C988}"/>
              </a:ext>
            </a:extLst>
          </p:cNvPr>
          <p:cNvSpPr>
            <a:spLocks noGrp="1"/>
          </p:cNvSpPr>
          <p:nvPr>
            <p:ph type="title"/>
          </p:nvPr>
        </p:nvSpPr>
        <p:spPr/>
        <p:txBody>
          <a:bodyPr/>
          <a:lstStyle/>
          <a:p>
            <a:r>
              <a:rPr lang="de-DE" dirty="0" err="1"/>
              <a:t>istio</a:t>
            </a:r>
            <a:endParaRPr lang="de-DE" dirty="0"/>
          </a:p>
        </p:txBody>
      </p:sp>
      <p:sp>
        <p:nvSpPr>
          <p:cNvPr id="8" name="Textplatzhalter 7">
            <a:extLst>
              <a:ext uri="{FF2B5EF4-FFF2-40B4-BE49-F238E27FC236}">
                <a16:creationId xmlns:a16="http://schemas.microsoft.com/office/drawing/2014/main" id="{EDE61411-18B7-AB41-97CE-D14C9A11F7B3}"/>
              </a:ext>
            </a:extLst>
          </p:cNvPr>
          <p:cNvSpPr>
            <a:spLocks noGrp="1"/>
          </p:cNvSpPr>
          <p:nvPr>
            <p:ph type="body" sz="quarter" idx="32"/>
          </p:nvPr>
        </p:nvSpPr>
        <p:spPr/>
        <p:txBody>
          <a:bodyPr/>
          <a:lstStyle/>
          <a:p>
            <a:r>
              <a:rPr lang="de-DE" dirty="0"/>
              <a:t>Was sagen die Anbieter?</a:t>
            </a:r>
          </a:p>
        </p:txBody>
      </p:sp>
      <p:sp>
        <p:nvSpPr>
          <p:cNvPr id="10" name="Rechteck 9">
            <a:extLst>
              <a:ext uri="{FF2B5EF4-FFF2-40B4-BE49-F238E27FC236}">
                <a16:creationId xmlns:a16="http://schemas.microsoft.com/office/drawing/2014/main" id="{99B97A2D-D8E0-BC49-B022-B4B0A9076E71}"/>
              </a:ext>
            </a:extLst>
          </p:cNvPr>
          <p:cNvSpPr/>
          <p:nvPr/>
        </p:nvSpPr>
        <p:spPr>
          <a:xfrm>
            <a:off x="431801" y="1636439"/>
            <a:ext cx="5569607" cy="4832092"/>
          </a:xfrm>
          <a:prstGeom prst="rect">
            <a:avLst/>
          </a:prstGeom>
        </p:spPr>
        <p:txBody>
          <a:bodyPr wrap="square">
            <a:spAutoFit/>
          </a:bodyPr>
          <a:lstStyle/>
          <a:p>
            <a:r>
              <a:rPr lang="de-DE" sz="1400" dirty="0"/>
              <a:t>The </a:t>
            </a:r>
            <a:r>
              <a:rPr lang="de-DE" sz="1400" dirty="0" err="1"/>
              <a:t>term</a:t>
            </a:r>
            <a:r>
              <a:rPr lang="de-DE" sz="1400" dirty="0"/>
              <a:t> </a:t>
            </a:r>
            <a:r>
              <a:rPr lang="de-DE" sz="1400" dirty="0" err="1"/>
              <a:t>service</a:t>
            </a:r>
            <a:r>
              <a:rPr lang="de-DE" sz="1400" dirty="0"/>
              <a:t> </a:t>
            </a:r>
            <a:r>
              <a:rPr lang="de-DE" sz="1400" dirty="0" err="1"/>
              <a:t>mesh</a:t>
            </a:r>
            <a:r>
              <a:rPr lang="de-DE" sz="1400" dirty="0"/>
              <a:t> </a:t>
            </a:r>
            <a:r>
              <a:rPr lang="de-DE" sz="1400" dirty="0" err="1"/>
              <a:t>is</a:t>
            </a:r>
            <a:r>
              <a:rPr lang="de-DE" sz="1400" dirty="0"/>
              <a:t> </a:t>
            </a:r>
            <a:r>
              <a:rPr lang="de-DE" sz="1400" dirty="0" err="1"/>
              <a:t>used</a:t>
            </a:r>
            <a:r>
              <a:rPr lang="de-DE" sz="1400" dirty="0"/>
              <a:t> </a:t>
            </a:r>
            <a:r>
              <a:rPr lang="de-DE" sz="1400" dirty="0" err="1"/>
              <a:t>to</a:t>
            </a:r>
            <a:r>
              <a:rPr lang="de-DE" sz="1400" dirty="0"/>
              <a:t> </a:t>
            </a:r>
            <a:r>
              <a:rPr lang="de-DE" sz="1400" dirty="0" err="1"/>
              <a:t>describe</a:t>
            </a:r>
            <a:r>
              <a:rPr lang="de-DE" sz="1400" dirty="0"/>
              <a:t> </a:t>
            </a:r>
            <a:r>
              <a:rPr lang="de-DE" sz="1400" dirty="0" err="1"/>
              <a:t>the</a:t>
            </a:r>
            <a:r>
              <a:rPr lang="de-DE" sz="1400" dirty="0"/>
              <a:t> </a:t>
            </a:r>
            <a:r>
              <a:rPr lang="de-DE" sz="1400" dirty="0" err="1"/>
              <a:t>network</a:t>
            </a:r>
            <a:r>
              <a:rPr lang="de-DE" sz="1400" dirty="0"/>
              <a:t> </a:t>
            </a:r>
            <a:r>
              <a:rPr lang="de-DE" sz="1400" dirty="0" err="1"/>
              <a:t>of</a:t>
            </a:r>
            <a:r>
              <a:rPr lang="de-DE" sz="1400" dirty="0"/>
              <a:t> </a:t>
            </a:r>
            <a:r>
              <a:rPr lang="de-DE" sz="1400" dirty="0" err="1"/>
              <a:t>microservices</a:t>
            </a:r>
            <a:r>
              <a:rPr lang="de-DE" sz="1400" dirty="0"/>
              <a:t> </a:t>
            </a:r>
            <a:r>
              <a:rPr lang="de-DE" sz="1400" dirty="0" err="1"/>
              <a:t>that</a:t>
            </a:r>
            <a:r>
              <a:rPr lang="de-DE" sz="1400" dirty="0"/>
              <a:t> </a:t>
            </a:r>
            <a:r>
              <a:rPr lang="de-DE" sz="1400" dirty="0" err="1"/>
              <a:t>make</a:t>
            </a:r>
            <a:r>
              <a:rPr lang="de-DE" sz="1400" dirty="0"/>
              <a:t> </a:t>
            </a:r>
            <a:r>
              <a:rPr lang="de-DE" sz="1400" dirty="0" err="1"/>
              <a:t>up</a:t>
            </a:r>
            <a:r>
              <a:rPr lang="de-DE" sz="1400" dirty="0"/>
              <a:t> such </a:t>
            </a:r>
            <a:r>
              <a:rPr lang="de-DE" sz="1400" dirty="0" err="1"/>
              <a:t>applications</a:t>
            </a:r>
            <a:r>
              <a:rPr lang="de-DE" sz="1400" dirty="0"/>
              <a:t> </a:t>
            </a:r>
            <a:r>
              <a:rPr lang="de-DE" sz="1400" dirty="0" err="1"/>
              <a:t>and</a:t>
            </a:r>
            <a:r>
              <a:rPr lang="de-DE" sz="1400" dirty="0"/>
              <a:t> </a:t>
            </a:r>
            <a:r>
              <a:rPr lang="de-DE" sz="1400" dirty="0" err="1"/>
              <a:t>the</a:t>
            </a:r>
            <a:r>
              <a:rPr lang="de-DE" sz="1400" dirty="0"/>
              <a:t> </a:t>
            </a:r>
            <a:r>
              <a:rPr lang="de-DE" sz="1400" dirty="0" err="1"/>
              <a:t>interactions</a:t>
            </a:r>
            <a:r>
              <a:rPr lang="de-DE" sz="1400" dirty="0"/>
              <a:t> </a:t>
            </a:r>
            <a:r>
              <a:rPr lang="de-DE" sz="1400" dirty="0" err="1"/>
              <a:t>between</a:t>
            </a:r>
            <a:r>
              <a:rPr lang="de-DE" sz="1400" dirty="0"/>
              <a:t> </a:t>
            </a:r>
            <a:r>
              <a:rPr lang="de-DE" sz="1400" dirty="0" err="1"/>
              <a:t>them</a:t>
            </a:r>
            <a:r>
              <a:rPr lang="de-DE" sz="1400" dirty="0"/>
              <a:t>. As a </a:t>
            </a:r>
            <a:r>
              <a:rPr lang="de-DE" sz="1400" dirty="0" err="1"/>
              <a:t>service</a:t>
            </a:r>
            <a:r>
              <a:rPr lang="de-DE" sz="1400" dirty="0"/>
              <a:t> </a:t>
            </a:r>
            <a:r>
              <a:rPr lang="de-DE" sz="1400" dirty="0" err="1"/>
              <a:t>mesh</a:t>
            </a:r>
            <a:r>
              <a:rPr lang="de-DE" sz="1400" dirty="0"/>
              <a:t> </a:t>
            </a:r>
            <a:r>
              <a:rPr lang="de-DE" sz="1400" dirty="0" err="1"/>
              <a:t>grows</a:t>
            </a:r>
            <a:r>
              <a:rPr lang="de-DE" sz="1400" dirty="0"/>
              <a:t>, </a:t>
            </a:r>
            <a:r>
              <a:rPr lang="de-DE" sz="1400" dirty="0" err="1"/>
              <a:t>it</a:t>
            </a:r>
            <a:r>
              <a:rPr lang="de-DE" sz="1400" dirty="0"/>
              <a:t> </a:t>
            </a:r>
            <a:r>
              <a:rPr lang="de-DE" sz="1400" dirty="0" err="1"/>
              <a:t>can</a:t>
            </a:r>
            <a:r>
              <a:rPr lang="de-DE" sz="1400" dirty="0"/>
              <a:t> </a:t>
            </a:r>
            <a:r>
              <a:rPr lang="de-DE" sz="1400" dirty="0" err="1"/>
              <a:t>become</a:t>
            </a:r>
            <a:r>
              <a:rPr lang="de-DE" sz="1400" dirty="0"/>
              <a:t> </a:t>
            </a:r>
            <a:r>
              <a:rPr lang="de-DE" sz="1400" dirty="0" err="1"/>
              <a:t>harder</a:t>
            </a:r>
            <a:r>
              <a:rPr lang="de-DE" sz="1400" dirty="0"/>
              <a:t> </a:t>
            </a:r>
            <a:r>
              <a:rPr lang="de-DE" sz="1400" dirty="0" err="1"/>
              <a:t>to</a:t>
            </a:r>
            <a:r>
              <a:rPr lang="de-DE" sz="1400" dirty="0"/>
              <a:t> </a:t>
            </a:r>
            <a:r>
              <a:rPr lang="de-DE" sz="1400" dirty="0" err="1"/>
              <a:t>understand</a:t>
            </a:r>
            <a:r>
              <a:rPr lang="de-DE" sz="1400" dirty="0"/>
              <a:t> </a:t>
            </a:r>
            <a:r>
              <a:rPr lang="de-DE" sz="1400" dirty="0" err="1"/>
              <a:t>and</a:t>
            </a:r>
            <a:r>
              <a:rPr lang="de-DE" sz="1400" dirty="0"/>
              <a:t> manage. </a:t>
            </a:r>
            <a:r>
              <a:rPr lang="de-DE" sz="1400" dirty="0" err="1"/>
              <a:t>Its</a:t>
            </a:r>
            <a:r>
              <a:rPr lang="de-DE" sz="1400" dirty="0"/>
              <a:t> </a:t>
            </a:r>
            <a:r>
              <a:rPr lang="de-DE" sz="1400" dirty="0" err="1"/>
              <a:t>requirements</a:t>
            </a:r>
            <a:r>
              <a:rPr lang="de-DE" sz="1400" dirty="0"/>
              <a:t> </a:t>
            </a:r>
            <a:r>
              <a:rPr lang="de-DE" sz="1400" dirty="0" err="1"/>
              <a:t>can</a:t>
            </a:r>
            <a:r>
              <a:rPr lang="de-DE" sz="1400" dirty="0"/>
              <a:t> </a:t>
            </a:r>
            <a:r>
              <a:rPr lang="de-DE" sz="1400" dirty="0" err="1"/>
              <a:t>include</a:t>
            </a:r>
            <a:r>
              <a:rPr lang="de-DE" sz="1400" dirty="0"/>
              <a:t> </a:t>
            </a:r>
            <a:r>
              <a:rPr lang="de-DE" sz="1400" dirty="0" err="1"/>
              <a:t>discovery</a:t>
            </a:r>
            <a:r>
              <a:rPr lang="de-DE" sz="1400" dirty="0"/>
              <a:t>, </a:t>
            </a:r>
            <a:r>
              <a:rPr lang="de-DE" sz="1400" dirty="0" err="1"/>
              <a:t>load</a:t>
            </a:r>
            <a:r>
              <a:rPr lang="de-DE" sz="1400" dirty="0"/>
              <a:t> </a:t>
            </a:r>
            <a:r>
              <a:rPr lang="de-DE" sz="1400" dirty="0" err="1"/>
              <a:t>balancing</a:t>
            </a:r>
            <a:r>
              <a:rPr lang="de-DE" sz="1400" dirty="0"/>
              <a:t>, </a:t>
            </a:r>
            <a:r>
              <a:rPr lang="de-DE" sz="1400" dirty="0" err="1"/>
              <a:t>failure</a:t>
            </a:r>
            <a:r>
              <a:rPr lang="de-DE" sz="1400" dirty="0"/>
              <a:t> </a:t>
            </a:r>
            <a:r>
              <a:rPr lang="de-DE" sz="1400" dirty="0" err="1"/>
              <a:t>recovery</a:t>
            </a:r>
            <a:r>
              <a:rPr lang="de-DE" sz="1400" dirty="0"/>
              <a:t>, </a:t>
            </a:r>
            <a:r>
              <a:rPr lang="de-DE" sz="1400" dirty="0" err="1"/>
              <a:t>metrics</a:t>
            </a:r>
            <a:r>
              <a:rPr lang="de-DE" sz="1400" dirty="0"/>
              <a:t>, </a:t>
            </a:r>
            <a:r>
              <a:rPr lang="de-DE" sz="1400" dirty="0" err="1"/>
              <a:t>and</a:t>
            </a:r>
            <a:r>
              <a:rPr lang="de-DE" sz="1400" dirty="0"/>
              <a:t> </a:t>
            </a:r>
            <a:r>
              <a:rPr lang="de-DE" sz="1400" dirty="0" err="1"/>
              <a:t>monitoring</a:t>
            </a:r>
            <a:r>
              <a:rPr lang="de-DE" sz="1400" dirty="0"/>
              <a:t>. A </a:t>
            </a:r>
            <a:r>
              <a:rPr lang="de-DE" sz="1400" dirty="0" err="1"/>
              <a:t>service</a:t>
            </a:r>
            <a:r>
              <a:rPr lang="de-DE" sz="1400" dirty="0"/>
              <a:t> </a:t>
            </a:r>
            <a:r>
              <a:rPr lang="de-DE" sz="1400" dirty="0" err="1"/>
              <a:t>mesh</a:t>
            </a:r>
            <a:r>
              <a:rPr lang="de-DE" sz="1400" dirty="0"/>
              <a:t> also </a:t>
            </a:r>
            <a:r>
              <a:rPr lang="de-DE" sz="1400" dirty="0" err="1"/>
              <a:t>often</a:t>
            </a:r>
            <a:r>
              <a:rPr lang="de-DE" sz="1400" dirty="0"/>
              <a:t> </a:t>
            </a:r>
            <a:r>
              <a:rPr lang="de-DE" sz="1400" dirty="0" err="1"/>
              <a:t>has</a:t>
            </a:r>
            <a:r>
              <a:rPr lang="de-DE" sz="1400" dirty="0"/>
              <a:t> </a:t>
            </a:r>
            <a:r>
              <a:rPr lang="de-DE" sz="1400" dirty="0" err="1"/>
              <a:t>more</a:t>
            </a:r>
            <a:r>
              <a:rPr lang="de-DE" sz="1400" dirty="0"/>
              <a:t> </a:t>
            </a:r>
            <a:r>
              <a:rPr lang="de-DE" sz="1400" dirty="0" err="1"/>
              <a:t>complex</a:t>
            </a:r>
            <a:r>
              <a:rPr lang="de-DE" sz="1400" dirty="0"/>
              <a:t> operational </a:t>
            </a:r>
            <a:r>
              <a:rPr lang="de-DE" sz="1400" dirty="0" err="1"/>
              <a:t>requirements</a:t>
            </a:r>
            <a:r>
              <a:rPr lang="de-DE" sz="1400" dirty="0"/>
              <a:t>, like A/B </a:t>
            </a:r>
            <a:r>
              <a:rPr lang="de-DE" sz="1400" dirty="0" err="1"/>
              <a:t>testing</a:t>
            </a:r>
            <a:r>
              <a:rPr lang="de-DE" sz="1400" dirty="0"/>
              <a:t>, </a:t>
            </a:r>
            <a:r>
              <a:rPr lang="de-DE" sz="1400" dirty="0" err="1"/>
              <a:t>canary</a:t>
            </a:r>
            <a:r>
              <a:rPr lang="de-DE" sz="1400" dirty="0"/>
              <a:t> </a:t>
            </a:r>
            <a:r>
              <a:rPr lang="de-DE" sz="1400" dirty="0" err="1"/>
              <a:t>releases</a:t>
            </a:r>
            <a:r>
              <a:rPr lang="de-DE" sz="1400" dirty="0"/>
              <a:t>, rate </a:t>
            </a:r>
            <a:r>
              <a:rPr lang="de-DE" sz="1400" dirty="0" err="1"/>
              <a:t>limiting</a:t>
            </a:r>
            <a:r>
              <a:rPr lang="de-DE" sz="1400" dirty="0"/>
              <a:t>, </a:t>
            </a:r>
            <a:r>
              <a:rPr lang="de-DE" sz="1400" dirty="0" err="1"/>
              <a:t>access</a:t>
            </a:r>
            <a:r>
              <a:rPr lang="de-DE" sz="1400" dirty="0"/>
              <a:t> </a:t>
            </a:r>
            <a:r>
              <a:rPr lang="de-DE" sz="1400" dirty="0" err="1"/>
              <a:t>control</a:t>
            </a:r>
            <a:r>
              <a:rPr lang="de-DE" sz="1400" dirty="0"/>
              <a:t>, </a:t>
            </a:r>
            <a:r>
              <a:rPr lang="de-DE" sz="1400" dirty="0" err="1"/>
              <a:t>and</a:t>
            </a:r>
            <a:r>
              <a:rPr lang="de-DE" sz="1400" dirty="0"/>
              <a:t> end-</a:t>
            </a:r>
            <a:r>
              <a:rPr lang="de-DE" sz="1400" dirty="0" err="1"/>
              <a:t>to</a:t>
            </a:r>
            <a:r>
              <a:rPr lang="de-DE" sz="1400" dirty="0"/>
              <a:t>-end </a:t>
            </a:r>
            <a:r>
              <a:rPr lang="de-DE" sz="1400" dirty="0" err="1"/>
              <a:t>authentication</a:t>
            </a:r>
            <a:r>
              <a:rPr lang="de-DE" sz="1400" dirty="0"/>
              <a:t>.</a:t>
            </a:r>
          </a:p>
          <a:p>
            <a:r>
              <a:rPr lang="de-DE" sz="1400" dirty="0" err="1"/>
              <a:t>Istio</a:t>
            </a:r>
            <a:r>
              <a:rPr lang="de-DE" sz="1400" dirty="0"/>
              <a:t> </a:t>
            </a:r>
            <a:r>
              <a:rPr lang="de-DE" sz="1400" dirty="0" err="1"/>
              <a:t>makes</a:t>
            </a:r>
            <a:r>
              <a:rPr lang="de-DE" sz="1400" dirty="0"/>
              <a:t> </a:t>
            </a:r>
            <a:r>
              <a:rPr lang="de-DE" sz="1400" dirty="0" err="1"/>
              <a:t>it</a:t>
            </a:r>
            <a:r>
              <a:rPr lang="de-DE" sz="1400" dirty="0"/>
              <a:t> easy </a:t>
            </a:r>
            <a:r>
              <a:rPr lang="de-DE" sz="1400" dirty="0" err="1"/>
              <a:t>to</a:t>
            </a:r>
            <a:r>
              <a:rPr lang="de-DE" sz="1400" dirty="0"/>
              <a:t> </a:t>
            </a:r>
            <a:r>
              <a:rPr lang="de-DE" sz="1400" dirty="0" err="1"/>
              <a:t>create</a:t>
            </a:r>
            <a:r>
              <a:rPr lang="de-DE" sz="1400" dirty="0"/>
              <a:t> a </a:t>
            </a:r>
            <a:r>
              <a:rPr lang="de-DE" sz="1400" dirty="0" err="1"/>
              <a:t>network</a:t>
            </a:r>
            <a:r>
              <a:rPr lang="de-DE" sz="1400" dirty="0"/>
              <a:t> </a:t>
            </a:r>
            <a:r>
              <a:rPr lang="de-DE" sz="1400" dirty="0" err="1"/>
              <a:t>of</a:t>
            </a:r>
            <a:r>
              <a:rPr lang="de-DE" sz="1400" dirty="0"/>
              <a:t> </a:t>
            </a:r>
            <a:r>
              <a:rPr lang="de-DE" sz="1400" dirty="0" err="1"/>
              <a:t>deployed</a:t>
            </a:r>
            <a:r>
              <a:rPr lang="de-DE" sz="1400" dirty="0"/>
              <a:t> </a:t>
            </a:r>
            <a:r>
              <a:rPr lang="de-DE" sz="1400" dirty="0" err="1"/>
              <a:t>services</a:t>
            </a:r>
            <a:r>
              <a:rPr lang="de-DE" sz="1400" dirty="0"/>
              <a:t> </a:t>
            </a:r>
            <a:r>
              <a:rPr lang="de-DE" sz="1400" dirty="0" err="1"/>
              <a:t>with</a:t>
            </a:r>
            <a:r>
              <a:rPr lang="de-DE" sz="1400" dirty="0"/>
              <a:t> </a:t>
            </a:r>
            <a:r>
              <a:rPr lang="de-DE" sz="1400" dirty="0" err="1"/>
              <a:t>load</a:t>
            </a:r>
            <a:r>
              <a:rPr lang="de-DE" sz="1400" dirty="0"/>
              <a:t> </a:t>
            </a:r>
            <a:r>
              <a:rPr lang="de-DE" sz="1400" dirty="0" err="1"/>
              <a:t>balancing</a:t>
            </a:r>
            <a:r>
              <a:rPr lang="de-DE" sz="1400" dirty="0"/>
              <a:t>, service-</a:t>
            </a:r>
            <a:r>
              <a:rPr lang="de-DE" sz="1400" dirty="0" err="1"/>
              <a:t>to</a:t>
            </a:r>
            <a:r>
              <a:rPr lang="de-DE" sz="1400" dirty="0"/>
              <a:t>-service </a:t>
            </a:r>
            <a:r>
              <a:rPr lang="de-DE" sz="1400" dirty="0" err="1"/>
              <a:t>authentication</a:t>
            </a:r>
            <a:r>
              <a:rPr lang="de-DE" sz="1400" dirty="0"/>
              <a:t>, </a:t>
            </a:r>
            <a:r>
              <a:rPr lang="de-DE" sz="1400" dirty="0" err="1"/>
              <a:t>monitoring</a:t>
            </a:r>
            <a:r>
              <a:rPr lang="de-DE" sz="1400" dirty="0"/>
              <a:t>, </a:t>
            </a:r>
            <a:r>
              <a:rPr lang="de-DE" sz="1400" dirty="0" err="1"/>
              <a:t>and</a:t>
            </a:r>
            <a:r>
              <a:rPr lang="de-DE" sz="1400" dirty="0"/>
              <a:t> </a:t>
            </a:r>
            <a:r>
              <a:rPr lang="de-DE" sz="1400" dirty="0" err="1"/>
              <a:t>more</a:t>
            </a:r>
            <a:r>
              <a:rPr lang="de-DE" sz="1400" dirty="0"/>
              <a:t>, </a:t>
            </a:r>
            <a:r>
              <a:rPr lang="de-DE" sz="1400" dirty="0" err="1"/>
              <a:t>without</a:t>
            </a:r>
            <a:r>
              <a:rPr lang="de-DE" sz="1400" dirty="0"/>
              <a:t> </a:t>
            </a:r>
            <a:r>
              <a:rPr lang="de-DE" sz="1400" dirty="0" err="1"/>
              <a:t>any</a:t>
            </a:r>
            <a:r>
              <a:rPr lang="de-DE" sz="1400" dirty="0"/>
              <a:t> </a:t>
            </a:r>
            <a:r>
              <a:rPr lang="de-DE" sz="1400" dirty="0" err="1"/>
              <a:t>changes</a:t>
            </a:r>
            <a:r>
              <a:rPr lang="de-DE" sz="1400" dirty="0"/>
              <a:t> in </a:t>
            </a:r>
            <a:r>
              <a:rPr lang="de-DE" sz="1400" dirty="0" err="1"/>
              <a:t>service</a:t>
            </a:r>
            <a:r>
              <a:rPr lang="de-DE" sz="1400" dirty="0"/>
              <a:t> </a:t>
            </a:r>
            <a:r>
              <a:rPr lang="de-DE" sz="1400" dirty="0" err="1"/>
              <a:t>code</a:t>
            </a:r>
            <a:r>
              <a:rPr lang="de-DE" sz="1400" dirty="0"/>
              <a:t>. </a:t>
            </a:r>
            <a:r>
              <a:rPr lang="de-DE" sz="1400" dirty="0" err="1"/>
              <a:t>You</a:t>
            </a:r>
            <a:r>
              <a:rPr lang="de-DE" sz="1400" dirty="0"/>
              <a:t> </a:t>
            </a:r>
            <a:r>
              <a:rPr lang="de-DE" sz="1400" dirty="0" err="1"/>
              <a:t>can</a:t>
            </a:r>
            <a:r>
              <a:rPr lang="de-DE" sz="1400" dirty="0"/>
              <a:t> </a:t>
            </a:r>
            <a:r>
              <a:rPr lang="de-DE" sz="1400" dirty="0" err="1"/>
              <a:t>configure</a:t>
            </a:r>
            <a:r>
              <a:rPr lang="de-DE" sz="1400" dirty="0"/>
              <a:t> </a:t>
            </a:r>
            <a:r>
              <a:rPr lang="de-DE" sz="1400" dirty="0" err="1"/>
              <a:t>and</a:t>
            </a:r>
            <a:r>
              <a:rPr lang="de-DE" sz="1400" dirty="0"/>
              <a:t> manage </a:t>
            </a:r>
            <a:r>
              <a:rPr lang="de-DE" sz="1400" dirty="0" err="1"/>
              <a:t>Istio</a:t>
            </a:r>
            <a:r>
              <a:rPr lang="de-DE" sz="1400" dirty="0"/>
              <a:t> </a:t>
            </a:r>
            <a:r>
              <a:rPr lang="de-DE" sz="1400" dirty="0" err="1"/>
              <a:t>using</a:t>
            </a:r>
            <a:r>
              <a:rPr lang="de-DE" sz="1400" dirty="0"/>
              <a:t> </a:t>
            </a:r>
            <a:r>
              <a:rPr lang="de-DE" sz="1400" dirty="0" err="1"/>
              <a:t>its</a:t>
            </a:r>
            <a:r>
              <a:rPr lang="de-DE" sz="1400" dirty="0"/>
              <a:t> </a:t>
            </a:r>
            <a:r>
              <a:rPr lang="de-DE" sz="1400" dirty="0" err="1"/>
              <a:t>control</a:t>
            </a:r>
            <a:r>
              <a:rPr lang="de-DE" sz="1400" dirty="0"/>
              <a:t> plane </a:t>
            </a:r>
            <a:r>
              <a:rPr lang="de-DE" sz="1400" dirty="0" err="1"/>
              <a:t>functionality</a:t>
            </a:r>
            <a:r>
              <a:rPr lang="de-DE" sz="1400" dirty="0"/>
              <a:t>, </a:t>
            </a:r>
            <a:r>
              <a:rPr lang="de-DE" sz="1400" dirty="0" err="1"/>
              <a:t>which</a:t>
            </a:r>
            <a:r>
              <a:rPr lang="de-DE" sz="1400" dirty="0"/>
              <a:t> </a:t>
            </a:r>
            <a:r>
              <a:rPr lang="de-DE" sz="1400" dirty="0" err="1"/>
              <a:t>includes</a:t>
            </a:r>
            <a:r>
              <a:rPr lang="de-DE" sz="1400" dirty="0"/>
              <a:t>:</a:t>
            </a:r>
          </a:p>
          <a:p>
            <a:endParaRPr lang="de-DE" sz="1400" dirty="0"/>
          </a:p>
          <a:p>
            <a:pPr marL="285750" indent="-285750">
              <a:buFont typeface="Arial" panose="020B0604020202020204" pitchFamily="34" charset="0"/>
              <a:buChar char="•"/>
            </a:pPr>
            <a:r>
              <a:rPr lang="de-DE" sz="1400" dirty="0" err="1"/>
              <a:t>Automatic</a:t>
            </a:r>
            <a:r>
              <a:rPr lang="de-DE" sz="1400" dirty="0"/>
              <a:t> </a:t>
            </a:r>
            <a:r>
              <a:rPr lang="de-DE" sz="1400" dirty="0" err="1"/>
              <a:t>load</a:t>
            </a:r>
            <a:r>
              <a:rPr lang="de-DE" sz="1400" dirty="0"/>
              <a:t> </a:t>
            </a:r>
            <a:r>
              <a:rPr lang="de-DE" sz="1400" dirty="0" err="1"/>
              <a:t>balancing</a:t>
            </a:r>
            <a:r>
              <a:rPr lang="de-DE" sz="1400" dirty="0"/>
              <a:t> </a:t>
            </a:r>
            <a:r>
              <a:rPr lang="de-DE" sz="1400" dirty="0" err="1"/>
              <a:t>for</a:t>
            </a:r>
            <a:r>
              <a:rPr lang="de-DE" sz="1400" dirty="0"/>
              <a:t> HTTP, </a:t>
            </a:r>
            <a:r>
              <a:rPr lang="de-DE" sz="1400" dirty="0" err="1"/>
              <a:t>gRPC</a:t>
            </a:r>
            <a:r>
              <a:rPr lang="de-DE" sz="1400" dirty="0"/>
              <a:t>, </a:t>
            </a:r>
            <a:r>
              <a:rPr lang="de-DE" sz="1400" dirty="0" err="1"/>
              <a:t>WebSocket</a:t>
            </a:r>
            <a:r>
              <a:rPr lang="de-DE" sz="1400" dirty="0"/>
              <a:t>, </a:t>
            </a:r>
            <a:r>
              <a:rPr lang="de-DE" sz="1400" dirty="0" err="1"/>
              <a:t>and</a:t>
            </a:r>
            <a:r>
              <a:rPr lang="de-DE" sz="1400" dirty="0"/>
              <a:t> TCP </a:t>
            </a:r>
            <a:r>
              <a:rPr lang="de-DE" sz="1400" dirty="0" err="1"/>
              <a:t>traffic</a:t>
            </a:r>
            <a:r>
              <a:rPr lang="de-DE" sz="1400" dirty="0"/>
              <a:t>.</a:t>
            </a:r>
          </a:p>
          <a:p>
            <a:pPr marL="285750" indent="-285750">
              <a:buFont typeface="Arial" panose="020B0604020202020204" pitchFamily="34" charset="0"/>
              <a:buChar char="•"/>
            </a:pPr>
            <a:r>
              <a:rPr lang="de-DE" sz="1400" dirty="0"/>
              <a:t>Fine-</a:t>
            </a:r>
            <a:r>
              <a:rPr lang="de-DE" sz="1400" dirty="0" err="1"/>
              <a:t>grained</a:t>
            </a:r>
            <a:r>
              <a:rPr lang="de-DE" sz="1400" dirty="0"/>
              <a:t> </a:t>
            </a:r>
            <a:r>
              <a:rPr lang="de-DE" sz="1400" dirty="0" err="1"/>
              <a:t>control</a:t>
            </a:r>
            <a:r>
              <a:rPr lang="de-DE" sz="1400" dirty="0"/>
              <a:t> </a:t>
            </a:r>
            <a:r>
              <a:rPr lang="de-DE" sz="1400" dirty="0" err="1"/>
              <a:t>of</a:t>
            </a:r>
            <a:r>
              <a:rPr lang="de-DE" sz="1400" dirty="0"/>
              <a:t> </a:t>
            </a:r>
            <a:r>
              <a:rPr lang="de-DE" sz="1400" dirty="0" err="1"/>
              <a:t>traffic</a:t>
            </a:r>
            <a:r>
              <a:rPr lang="de-DE" sz="1400" dirty="0"/>
              <a:t> </a:t>
            </a:r>
            <a:r>
              <a:rPr lang="de-DE" sz="1400" dirty="0" err="1"/>
              <a:t>behavior</a:t>
            </a:r>
            <a:r>
              <a:rPr lang="de-DE" sz="1400" dirty="0"/>
              <a:t> </a:t>
            </a:r>
            <a:r>
              <a:rPr lang="de-DE" sz="1400" dirty="0" err="1"/>
              <a:t>with</a:t>
            </a:r>
            <a:r>
              <a:rPr lang="de-DE" sz="1400" dirty="0"/>
              <a:t> </a:t>
            </a:r>
            <a:r>
              <a:rPr lang="de-DE" sz="1400" dirty="0" err="1"/>
              <a:t>rich</a:t>
            </a:r>
            <a:r>
              <a:rPr lang="de-DE" sz="1400" dirty="0"/>
              <a:t> </a:t>
            </a:r>
            <a:r>
              <a:rPr lang="de-DE" sz="1400" dirty="0" err="1"/>
              <a:t>routing</a:t>
            </a:r>
            <a:r>
              <a:rPr lang="de-DE" sz="1400" dirty="0"/>
              <a:t> </a:t>
            </a:r>
            <a:r>
              <a:rPr lang="de-DE" sz="1400" dirty="0" err="1"/>
              <a:t>rules</a:t>
            </a:r>
            <a:r>
              <a:rPr lang="de-DE" sz="1400" dirty="0"/>
              <a:t>, </a:t>
            </a:r>
            <a:r>
              <a:rPr lang="de-DE" sz="1400" dirty="0" err="1"/>
              <a:t>retries</a:t>
            </a:r>
            <a:r>
              <a:rPr lang="de-DE" sz="1400" dirty="0"/>
              <a:t>, </a:t>
            </a:r>
            <a:r>
              <a:rPr lang="de-DE" sz="1400" dirty="0" err="1"/>
              <a:t>failovers</a:t>
            </a:r>
            <a:r>
              <a:rPr lang="de-DE" sz="1400" dirty="0"/>
              <a:t>, </a:t>
            </a:r>
            <a:r>
              <a:rPr lang="de-DE" sz="1400" dirty="0" err="1"/>
              <a:t>and</a:t>
            </a:r>
            <a:r>
              <a:rPr lang="de-DE" sz="1400" dirty="0"/>
              <a:t> fault </a:t>
            </a:r>
            <a:r>
              <a:rPr lang="de-DE" sz="1400" dirty="0" err="1"/>
              <a:t>injection</a:t>
            </a:r>
            <a:r>
              <a:rPr lang="de-DE" sz="1400" dirty="0"/>
              <a:t>.</a:t>
            </a:r>
          </a:p>
          <a:p>
            <a:pPr marL="285750" indent="-285750">
              <a:buFont typeface="Arial" panose="020B0604020202020204" pitchFamily="34" charset="0"/>
              <a:buChar char="•"/>
            </a:pPr>
            <a:r>
              <a:rPr lang="de-DE" sz="1400" dirty="0"/>
              <a:t>A </a:t>
            </a:r>
            <a:r>
              <a:rPr lang="de-DE" sz="1400" dirty="0" err="1"/>
              <a:t>pluggable</a:t>
            </a:r>
            <a:r>
              <a:rPr lang="de-DE" sz="1400" dirty="0"/>
              <a:t> </a:t>
            </a:r>
            <a:r>
              <a:rPr lang="de-DE" sz="1400" dirty="0" err="1"/>
              <a:t>policy</a:t>
            </a:r>
            <a:r>
              <a:rPr lang="de-DE" sz="1400" dirty="0"/>
              <a:t> </a:t>
            </a:r>
            <a:r>
              <a:rPr lang="de-DE" sz="1400" dirty="0" err="1"/>
              <a:t>layer</a:t>
            </a:r>
            <a:r>
              <a:rPr lang="de-DE" sz="1400" dirty="0"/>
              <a:t> </a:t>
            </a:r>
            <a:r>
              <a:rPr lang="de-DE" sz="1400" dirty="0" err="1"/>
              <a:t>and</a:t>
            </a:r>
            <a:r>
              <a:rPr lang="de-DE" sz="1400" dirty="0"/>
              <a:t> </a:t>
            </a:r>
            <a:r>
              <a:rPr lang="de-DE" sz="1400" dirty="0" err="1"/>
              <a:t>configuration</a:t>
            </a:r>
            <a:r>
              <a:rPr lang="de-DE" sz="1400" dirty="0"/>
              <a:t> API </a:t>
            </a:r>
            <a:r>
              <a:rPr lang="de-DE" sz="1400" dirty="0" err="1"/>
              <a:t>supporting</a:t>
            </a:r>
            <a:r>
              <a:rPr lang="de-DE" sz="1400" dirty="0"/>
              <a:t> </a:t>
            </a:r>
            <a:r>
              <a:rPr lang="de-DE" sz="1400" dirty="0" err="1"/>
              <a:t>access</a:t>
            </a:r>
            <a:r>
              <a:rPr lang="de-DE" sz="1400" dirty="0"/>
              <a:t> </a:t>
            </a:r>
            <a:r>
              <a:rPr lang="de-DE" sz="1400" dirty="0" err="1"/>
              <a:t>controls</a:t>
            </a:r>
            <a:r>
              <a:rPr lang="de-DE" sz="1400" dirty="0"/>
              <a:t>, rate </a:t>
            </a:r>
            <a:r>
              <a:rPr lang="de-DE" sz="1400" dirty="0" err="1"/>
              <a:t>limits</a:t>
            </a:r>
            <a:r>
              <a:rPr lang="de-DE" sz="1400" dirty="0"/>
              <a:t> </a:t>
            </a:r>
            <a:r>
              <a:rPr lang="de-DE" sz="1400" dirty="0" err="1"/>
              <a:t>and</a:t>
            </a:r>
            <a:r>
              <a:rPr lang="de-DE" sz="1400" dirty="0"/>
              <a:t> </a:t>
            </a:r>
            <a:r>
              <a:rPr lang="de-DE" sz="1400" dirty="0" err="1"/>
              <a:t>quotas</a:t>
            </a:r>
            <a:r>
              <a:rPr lang="de-DE" sz="1400" dirty="0"/>
              <a:t>.</a:t>
            </a:r>
          </a:p>
          <a:p>
            <a:pPr marL="285750" indent="-285750">
              <a:buFont typeface="Arial" panose="020B0604020202020204" pitchFamily="34" charset="0"/>
              <a:buChar char="•"/>
            </a:pPr>
            <a:r>
              <a:rPr lang="de-DE" sz="1400" dirty="0" err="1"/>
              <a:t>Automatic</a:t>
            </a:r>
            <a:r>
              <a:rPr lang="de-DE" sz="1400" dirty="0"/>
              <a:t> </a:t>
            </a:r>
            <a:r>
              <a:rPr lang="de-DE" sz="1400" dirty="0" err="1"/>
              <a:t>metrics</a:t>
            </a:r>
            <a:r>
              <a:rPr lang="de-DE" sz="1400" dirty="0"/>
              <a:t>, </a:t>
            </a:r>
            <a:r>
              <a:rPr lang="de-DE" sz="1400" dirty="0" err="1"/>
              <a:t>logs</a:t>
            </a:r>
            <a:r>
              <a:rPr lang="de-DE" sz="1400" dirty="0"/>
              <a:t>, </a:t>
            </a:r>
            <a:r>
              <a:rPr lang="de-DE" sz="1400" dirty="0" err="1"/>
              <a:t>and</a:t>
            </a:r>
            <a:r>
              <a:rPr lang="de-DE" sz="1400" dirty="0"/>
              <a:t> </a:t>
            </a:r>
            <a:r>
              <a:rPr lang="de-DE" sz="1400" dirty="0" err="1"/>
              <a:t>traces</a:t>
            </a:r>
            <a:r>
              <a:rPr lang="de-DE" sz="1400" dirty="0"/>
              <a:t> </a:t>
            </a:r>
            <a:r>
              <a:rPr lang="de-DE" sz="1400" dirty="0" err="1"/>
              <a:t>for</a:t>
            </a:r>
            <a:r>
              <a:rPr lang="de-DE" sz="1400" dirty="0"/>
              <a:t> all </a:t>
            </a:r>
            <a:r>
              <a:rPr lang="de-DE" sz="1400" dirty="0" err="1"/>
              <a:t>traffic</a:t>
            </a:r>
            <a:r>
              <a:rPr lang="de-DE" sz="1400" dirty="0"/>
              <a:t> </a:t>
            </a:r>
            <a:r>
              <a:rPr lang="de-DE" sz="1400" dirty="0" err="1"/>
              <a:t>within</a:t>
            </a:r>
            <a:r>
              <a:rPr lang="de-DE" sz="1400" dirty="0"/>
              <a:t> a </a:t>
            </a:r>
            <a:r>
              <a:rPr lang="de-DE" sz="1400" dirty="0" err="1"/>
              <a:t>cluster</a:t>
            </a:r>
            <a:r>
              <a:rPr lang="de-DE" sz="1400" dirty="0"/>
              <a:t>, </a:t>
            </a:r>
            <a:r>
              <a:rPr lang="de-DE" sz="1400" dirty="0" err="1"/>
              <a:t>including</a:t>
            </a:r>
            <a:r>
              <a:rPr lang="de-DE" sz="1400" dirty="0"/>
              <a:t> </a:t>
            </a:r>
            <a:r>
              <a:rPr lang="de-DE" sz="1400" dirty="0" err="1"/>
              <a:t>cluster</a:t>
            </a:r>
            <a:r>
              <a:rPr lang="de-DE" sz="1400" dirty="0"/>
              <a:t> </a:t>
            </a:r>
            <a:r>
              <a:rPr lang="de-DE" sz="1400" dirty="0" err="1"/>
              <a:t>ingress</a:t>
            </a:r>
            <a:r>
              <a:rPr lang="de-DE" sz="1400" dirty="0"/>
              <a:t> </a:t>
            </a:r>
            <a:r>
              <a:rPr lang="de-DE" sz="1400" dirty="0" err="1"/>
              <a:t>and</a:t>
            </a:r>
            <a:r>
              <a:rPr lang="de-DE" sz="1400" dirty="0"/>
              <a:t> </a:t>
            </a:r>
            <a:r>
              <a:rPr lang="de-DE" sz="1400" dirty="0" err="1"/>
              <a:t>egress</a:t>
            </a:r>
            <a:r>
              <a:rPr lang="de-DE" sz="1400" dirty="0"/>
              <a:t>.</a:t>
            </a:r>
          </a:p>
          <a:p>
            <a:pPr marL="285750" indent="-285750">
              <a:buFont typeface="Arial" panose="020B0604020202020204" pitchFamily="34" charset="0"/>
              <a:buChar char="•"/>
            </a:pPr>
            <a:r>
              <a:rPr lang="de-DE" sz="1400" dirty="0"/>
              <a:t>Secure service-</a:t>
            </a:r>
            <a:r>
              <a:rPr lang="de-DE" sz="1400" dirty="0" err="1"/>
              <a:t>to</a:t>
            </a:r>
            <a:r>
              <a:rPr lang="de-DE" sz="1400" dirty="0"/>
              <a:t>-service </a:t>
            </a:r>
            <a:r>
              <a:rPr lang="de-DE" sz="1400" dirty="0" err="1"/>
              <a:t>communication</a:t>
            </a:r>
            <a:r>
              <a:rPr lang="de-DE" sz="1400" dirty="0"/>
              <a:t> in a </a:t>
            </a:r>
            <a:r>
              <a:rPr lang="de-DE" sz="1400" dirty="0" err="1"/>
              <a:t>cluster</a:t>
            </a:r>
            <a:r>
              <a:rPr lang="de-DE" sz="1400" dirty="0"/>
              <a:t> </a:t>
            </a:r>
            <a:r>
              <a:rPr lang="de-DE" sz="1400" dirty="0" err="1"/>
              <a:t>with</a:t>
            </a:r>
            <a:r>
              <a:rPr lang="de-DE" sz="1400" dirty="0"/>
              <a:t> strong </a:t>
            </a:r>
            <a:r>
              <a:rPr lang="de-DE" sz="1400" dirty="0" err="1"/>
              <a:t>identity-based</a:t>
            </a:r>
            <a:r>
              <a:rPr lang="de-DE" sz="1400" dirty="0"/>
              <a:t> </a:t>
            </a:r>
            <a:r>
              <a:rPr lang="de-DE" sz="1400" dirty="0" err="1"/>
              <a:t>authentication</a:t>
            </a:r>
            <a:r>
              <a:rPr lang="de-DE" sz="1400" dirty="0"/>
              <a:t> </a:t>
            </a:r>
            <a:r>
              <a:rPr lang="de-DE" sz="1400" dirty="0" err="1"/>
              <a:t>and</a:t>
            </a:r>
            <a:r>
              <a:rPr lang="de-DE" sz="1400" dirty="0"/>
              <a:t> </a:t>
            </a:r>
            <a:r>
              <a:rPr lang="de-DE" sz="1400" dirty="0" err="1"/>
              <a:t>authorization</a:t>
            </a:r>
            <a:r>
              <a:rPr lang="de-DE" sz="1400" dirty="0"/>
              <a:t>.</a:t>
            </a:r>
          </a:p>
        </p:txBody>
      </p:sp>
      <p:pic>
        <p:nvPicPr>
          <p:cNvPr id="15" name="Grafik 14">
            <a:extLst>
              <a:ext uri="{FF2B5EF4-FFF2-40B4-BE49-F238E27FC236}">
                <a16:creationId xmlns:a16="http://schemas.microsoft.com/office/drawing/2014/main" id="{9CD431CD-46E2-0E47-9BB5-1BB024797F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90593" y="1636439"/>
            <a:ext cx="5449225" cy="3065189"/>
          </a:xfrm>
          <a:prstGeom prst="rect">
            <a:avLst/>
          </a:prstGeom>
          <a:effectLst>
            <a:outerShdw blurRad="50800" dist="38100" dir="2700000" algn="tl" rotWithShape="0">
              <a:prstClr val="black">
                <a:alpha val="40000"/>
              </a:prstClr>
            </a:outerShdw>
          </a:effectLst>
        </p:spPr>
      </p:pic>
      <p:sp>
        <p:nvSpPr>
          <p:cNvPr id="21" name="Textfeld 20">
            <a:extLst>
              <a:ext uri="{FF2B5EF4-FFF2-40B4-BE49-F238E27FC236}">
                <a16:creationId xmlns:a16="http://schemas.microsoft.com/office/drawing/2014/main" id="{EC9A955D-826B-834A-AB09-6C0F90743CD3}"/>
              </a:ext>
            </a:extLst>
          </p:cNvPr>
          <p:cNvSpPr txBox="1"/>
          <p:nvPr/>
        </p:nvSpPr>
        <p:spPr>
          <a:xfrm>
            <a:off x="0" y="6553649"/>
            <a:ext cx="965329" cy="276999"/>
          </a:xfrm>
          <a:prstGeom prst="rect">
            <a:avLst/>
          </a:prstGeom>
          <a:noFill/>
        </p:spPr>
        <p:txBody>
          <a:bodyPr wrap="none" rtlCol="0">
            <a:spAutoFit/>
          </a:bodyPr>
          <a:lstStyle/>
          <a:p>
            <a:r>
              <a:rPr lang="de-DE" sz="1200" b="1" dirty="0"/>
              <a:t>Quelle:</a:t>
            </a:r>
            <a:r>
              <a:rPr lang="de-DE" sz="1200" dirty="0"/>
              <a:t> </a:t>
            </a:r>
            <a:r>
              <a:rPr lang="de-DE" sz="1200" dirty="0" err="1"/>
              <a:t>Istio</a:t>
            </a:r>
            <a:endParaRPr lang="de-DE" sz="1200" dirty="0"/>
          </a:p>
        </p:txBody>
      </p:sp>
      <p:sp>
        <p:nvSpPr>
          <p:cNvPr id="9" name="Foliennummernplatzhalter 2">
            <a:extLst>
              <a:ext uri="{FF2B5EF4-FFF2-40B4-BE49-F238E27FC236}">
                <a16:creationId xmlns:a16="http://schemas.microsoft.com/office/drawing/2014/main" id="{1D3322C0-4FEF-BDB6-1A6E-8DF5852D471D}"/>
              </a:ext>
            </a:extLst>
          </p:cNvPr>
          <p:cNvSpPr>
            <a:spLocks noGrp="1"/>
          </p:cNvSpPr>
          <p:nvPr>
            <p:ph type="sldNum" sz="quarter" idx="33"/>
          </p:nvPr>
        </p:nvSpPr>
        <p:spPr>
          <a:xfrm>
            <a:off x="11447502" y="6401750"/>
            <a:ext cx="278418" cy="274324"/>
          </a:xfrm>
        </p:spPr>
        <p:txBody>
          <a:bodyPr/>
          <a:lstStyle/>
          <a:p>
            <a:pPr rtl="0"/>
            <a:fld id="{19B51A1E-902D-48AF-9020-955120F399B6}" type="slidenum">
              <a:rPr lang="de-DE" noProof="0" smtClean="0"/>
              <a:pPr rtl="0"/>
              <a:t>13</a:t>
            </a:fld>
            <a:endParaRPr lang="de-DE" noProof="0" dirty="0"/>
          </a:p>
        </p:txBody>
      </p:sp>
    </p:spTree>
    <p:extLst>
      <p:ext uri="{BB962C8B-B14F-4D97-AF65-F5344CB8AC3E}">
        <p14:creationId xmlns:p14="http://schemas.microsoft.com/office/powerpoint/2010/main" val="3353250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C04ADE7-4DCB-4148-BCBA-DA754975CB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1801" y="1984076"/>
            <a:ext cx="5137829" cy="3586406"/>
          </a:xfrm>
          <a:prstGeom prst="rect">
            <a:avLst/>
          </a:prstGeom>
        </p:spPr>
      </p:pic>
      <p:sp>
        <p:nvSpPr>
          <p:cNvPr id="12" name="Titel 11">
            <a:extLst>
              <a:ext uri="{FF2B5EF4-FFF2-40B4-BE49-F238E27FC236}">
                <a16:creationId xmlns:a16="http://schemas.microsoft.com/office/drawing/2014/main" id="{C62C8B26-10D6-8640-8F8F-94272125B5D6}"/>
              </a:ext>
            </a:extLst>
          </p:cNvPr>
          <p:cNvSpPr>
            <a:spLocks noGrp="1"/>
          </p:cNvSpPr>
          <p:nvPr>
            <p:ph type="title"/>
          </p:nvPr>
        </p:nvSpPr>
        <p:spPr/>
        <p:txBody>
          <a:bodyPr/>
          <a:lstStyle/>
          <a:p>
            <a:r>
              <a:rPr lang="de-DE" dirty="0" err="1"/>
              <a:t>Istio</a:t>
            </a:r>
            <a:r>
              <a:rPr lang="de-DE" dirty="0"/>
              <a:t>  Features</a:t>
            </a:r>
          </a:p>
        </p:txBody>
      </p:sp>
      <p:sp>
        <p:nvSpPr>
          <p:cNvPr id="14" name="Textplatzhalter 13">
            <a:extLst>
              <a:ext uri="{FF2B5EF4-FFF2-40B4-BE49-F238E27FC236}">
                <a16:creationId xmlns:a16="http://schemas.microsoft.com/office/drawing/2014/main" id="{F1F3E3E7-1C41-DA4E-9EA3-D0D1E77F6BFE}"/>
              </a:ext>
            </a:extLst>
          </p:cNvPr>
          <p:cNvSpPr>
            <a:spLocks noGrp="1"/>
          </p:cNvSpPr>
          <p:nvPr>
            <p:ph type="body" sz="quarter" idx="32"/>
          </p:nvPr>
        </p:nvSpPr>
        <p:spPr/>
        <p:txBody>
          <a:bodyPr/>
          <a:lstStyle/>
          <a:p>
            <a:r>
              <a:rPr lang="de-DE" dirty="0"/>
              <a:t>Was sagen die Anbieter?</a:t>
            </a:r>
          </a:p>
        </p:txBody>
      </p:sp>
      <p:sp>
        <p:nvSpPr>
          <p:cNvPr id="16" name="Rechteck 15">
            <a:extLst>
              <a:ext uri="{FF2B5EF4-FFF2-40B4-BE49-F238E27FC236}">
                <a16:creationId xmlns:a16="http://schemas.microsoft.com/office/drawing/2014/main" id="{7C077773-4540-6B44-B6EA-2A13CC8C5F20}"/>
              </a:ext>
            </a:extLst>
          </p:cNvPr>
          <p:cNvSpPr/>
          <p:nvPr/>
        </p:nvSpPr>
        <p:spPr>
          <a:xfrm>
            <a:off x="5822731" y="1847442"/>
            <a:ext cx="6117021" cy="4332056"/>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pPr>
              <a:spcBef>
                <a:spcPts val="400"/>
              </a:spcBef>
            </a:pPr>
            <a:r>
              <a:rPr lang="en-US" sz="1400" b="1" dirty="0"/>
              <a:t>Traffic management: </a:t>
            </a:r>
          </a:p>
          <a:p>
            <a:pPr marL="285750" indent="-285750">
              <a:spcBef>
                <a:spcPts val="400"/>
              </a:spcBef>
              <a:buFont typeface="Arial" panose="020B0604020202020204" pitchFamily="34" charset="0"/>
              <a:buChar char="•"/>
            </a:pPr>
            <a:r>
              <a:rPr lang="en-US" sz="1200" dirty="0"/>
              <a:t>Istio’s easy rules configuration and traffic routing lets you control the flow of traffic and API calls between services. </a:t>
            </a:r>
          </a:p>
          <a:p>
            <a:pPr marL="285750" indent="-285750">
              <a:spcBef>
                <a:spcPts val="400"/>
              </a:spcBef>
              <a:buFont typeface="Arial" panose="020B0604020202020204" pitchFamily="34" charset="0"/>
              <a:buChar char="•"/>
            </a:pPr>
            <a:r>
              <a:rPr lang="en-US" sz="1200" dirty="0"/>
              <a:t>Istio simplifies configuration of service-level properties like circuit breakers, timeouts, and retries.</a:t>
            </a:r>
          </a:p>
          <a:p>
            <a:pPr marL="285750" indent="-285750">
              <a:spcBef>
                <a:spcPts val="400"/>
              </a:spcBef>
              <a:buFont typeface="Arial" panose="020B0604020202020204" pitchFamily="34" charset="0"/>
              <a:buChar char="•"/>
            </a:pPr>
            <a:r>
              <a:rPr lang="en-US" sz="1200" dirty="0"/>
              <a:t>It is possible to set up important tasks like A/B testing, canary rollouts, and staged rollouts with percentage-based traffic splits. </a:t>
            </a:r>
          </a:p>
          <a:p>
            <a:pPr>
              <a:spcBef>
                <a:spcPts val="400"/>
              </a:spcBef>
            </a:pPr>
            <a:r>
              <a:rPr lang="en-US" sz="1400" b="1" dirty="0"/>
              <a:t>Security:</a:t>
            </a:r>
            <a:r>
              <a:rPr lang="en-US" sz="1400" dirty="0"/>
              <a:t> </a:t>
            </a:r>
          </a:p>
          <a:p>
            <a:pPr marL="171450" indent="-171450">
              <a:spcBef>
                <a:spcPts val="400"/>
              </a:spcBef>
              <a:buFont typeface="Arial" panose="020B0604020202020204" pitchFamily="34" charset="0"/>
              <a:buChar char="•"/>
            </a:pPr>
            <a:r>
              <a:rPr lang="en-US" sz="1200" dirty="0"/>
              <a:t>Istio provides the underlying secure communication channel, and manages authentication, authorization, and encryption of service communication at scale. </a:t>
            </a:r>
          </a:p>
          <a:p>
            <a:pPr marL="171450" indent="-171450">
              <a:spcBef>
                <a:spcPts val="400"/>
              </a:spcBef>
              <a:buFont typeface="Arial" panose="020B0604020202020204" pitchFamily="34" charset="0"/>
              <a:buChar char="•"/>
            </a:pPr>
            <a:r>
              <a:rPr lang="en-US" sz="1200" dirty="0"/>
              <a:t>Service communications are secured by default, letting you enforce policies consistently across diverse protocols and runtimes.</a:t>
            </a:r>
          </a:p>
          <a:p>
            <a:pPr>
              <a:spcBef>
                <a:spcPts val="400"/>
              </a:spcBef>
            </a:pPr>
            <a:r>
              <a:rPr lang="en-US" sz="1400" b="1" dirty="0"/>
              <a:t>Observability:</a:t>
            </a:r>
            <a:r>
              <a:rPr lang="en-US" sz="1400" dirty="0"/>
              <a:t> </a:t>
            </a:r>
          </a:p>
          <a:p>
            <a:pPr marL="285750" indent="-285750">
              <a:spcBef>
                <a:spcPts val="400"/>
              </a:spcBef>
              <a:buFont typeface="Arial" panose="020B0604020202020204" pitchFamily="34" charset="0"/>
              <a:buChar char="•"/>
            </a:pPr>
            <a:r>
              <a:rPr lang="en-US" sz="1200" dirty="0"/>
              <a:t>Istio’s robust tracing, monitoring, and logging give you deep insights into your service mesh deployment. </a:t>
            </a:r>
          </a:p>
          <a:p>
            <a:pPr marL="285750" indent="-285750">
              <a:spcBef>
                <a:spcPts val="400"/>
              </a:spcBef>
              <a:buFont typeface="Arial" panose="020B0604020202020204" pitchFamily="34" charset="0"/>
              <a:buChar char="•"/>
            </a:pPr>
            <a:r>
              <a:rPr lang="en-US" sz="1200" dirty="0"/>
              <a:t>Istio’s Mixer component is responsible for policy controls and telemetry collection. </a:t>
            </a:r>
          </a:p>
          <a:p>
            <a:pPr marL="285750" indent="-285750">
              <a:spcBef>
                <a:spcPts val="400"/>
              </a:spcBef>
              <a:buFont typeface="Arial" panose="020B0604020202020204" pitchFamily="34" charset="0"/>
              <a:buChar char="•"/>
            </a:pPr>
            <a:r>
              <a:rPr lang="en-US" sz="1200" dirty="0"/>
              <a:t>It provides backend abstraction and intermediation, insulating the rest of Istio from the implementation details of individual infrastructure backends, and giving operators fine-grained control over all interactions between the mesh and infrastructure backends.</a:t>
            </a:r>
          </a:p>
        </p:txBody>
      </p:sp>
      <p:sp>
        <p:nvSpPr>
          <p:cNvPr id="17" name="Textfeld 16">
            <a:extLst>
              <a:ext uri="{FF2B5EF4-FFF2-40B4-BE49-F238E27FC236}">
                <a16:creationId xmlns:a16="http://schemas.microsoft.com/office/drawing/2014/main" id="{ACE32DEA-F25D-0446-8FD6-094ECE75019E}"/>
              </a:ext>
            </a:extLst>
          </p:cNvPr>
          <p:cNvSpPr txBox="1"/>
          <p:nvPr/>
        </p:nvSpPr>
        <p:spPr>
          <a:xfrm>
            <a:off x="0" y="6553649"/>
            <a:ext cx="965329" cy="276999"/>
          </a:xfrm>
          <a:prstGeom prst="rect">
            <a:avLst/>
          </a:prstGeom>
          <a:noFill/>
        </p:spPr>
        <p:txBody>
          <a:bodyPr wrap="none" rtlCol="0">
            <a:spAutoFit/>
          </a:bodyPr>
          <a:lstStyle/>
          <a:p>
            <a:r>
              <a:rPr lang="de-DE" sz="1200" b="1" dirty="0"/>
              <a:t>Quelle:</a:t>
            </a:r>
            <a:r>
              <a:rPr lang="de-DE" sz="1200" dirty="0"/>
              <a:t> </a:t>
            </a:r>
            <a:r>
              <a:rPr lang="de-DE" sz="1200" dirty="0" err="1"/>
              <a:t>Istio</a:t>
            </a:r>
            <a:endParaRPr lang="de-DE" sz="1200" dirty="0"/>
          </a:p>
        </p:txBody>
      </p:sp>
      <p:sp>
        <p:nvSpPr>
          <p:cNvPr id="8" name="Foliennummernplatzhalter 2">
            <a:extLst>
              <a:ext uri="{FF2B5EF4-FFF2-40B4-BE49-F238E27FC236}">
                <a16:creationId xmlns:a16="http://schemas.microsoft.com/office/drawing/2014/main" id="{3A3D4E27-AF96-FD67-F854-15D4F29AC8FC}"/>
              </a:ext>
            </a:extLst>
          </p:cNvPr>
          <p:cNvSpPr>
            <a:spLocks noGrp="1"/>
          </p:cNvSpPr>
          <p:nvPr>
            <p:ph type="sldNum" sz="quarter" idx="33"/>
          </p:nvPr>
        </p:nvSpPr>
        <p:spPr>
          <a:xfrm>
            <a:off x="11447502" y="6401750"/>
            <a:ext cx="278418" cy="274324"/>
          </a:xfrm>
        </p:spPr>
        <p:txBody>
          <a:bodyPr/>
          <a:lstStyle/>
          <a:p>
            <a:pPr rtl="0"/>
            <a:fld id="{19B51A1E-902D-48AF-9020-955120F399B6}" type="slidenum">
              <a:rPr lang="de-DE" noProof="0" smtClean="0"/>
              <a:pPr rtl="0"/>
              <a:t>14</a:t>
            </a:fld>
            <a:endParaRPr lang="de-DE" noProof="0" dirty="0"/>
          </a:p>
        </p:txBody>
      </p:sp>
    </p:spTree>
    <p:extLst>
      <p:ext uri="{BB962C8B-B14F-4D97-AF65-F5344CB8AC3E}">
        <p14:creationId xmlns:p14="http://schemas.microsoft.com/office/powerpoint/2010/main" val="2991323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15</a:t>
            </a:fld>
            <a:endParaRPr lang="de-DE" noProof="0"/>
          </a:p>
        </p:txBody>
      </p:sp>
      <p:sp>
        <p:nvSpPr>
          <p:cNvPr id="4" name="Textfeld 3">
            <a:extLst>
              <a:ext uri="{FF2B5EF4-FFF2-40B4-BE49-F238E27FC236}">
                <a16:creationId xmlns:a16="http://schemas.microsoft.com/office/drawing/2014/main" id="{7744107F-B706-604F-BAAE-87D504707D7C}"/>
              </a:ext>
            </a:extLst>
          </p:cNvPr>
          <p:cNvSpPr txBox="1"/>
          <p:nvPr/>
        </p:nvSpPr>
        <p:spPr>
          <a:xfrm>
            <a:off x="432000" y="1214530"/>
            <a:ext cx="4451426" cy="5016758"/>
          </a:xfrm>
          <a:prstGeom prst="rect">
            <a:avLst/>
          </a:prstGeom>
          <a:noFill/>
        </p:spPr>
        <p:txBody>
          <a:bodyPr wrap="square" rtlCol="0">
            <a:spAutoFit/>
          </a:bodyPr>
          <a:lstStyle/>
          <a:p>
            <a:r>
              <a:rPr lang="de-DE" b="1" dirty="0"/>
              <a:t>Warum Service </a:t>
            </a:r>
            <a:r>
              <a:rPr lang="de-DE" b="1" dirty="0" err="1"/>
              <a:t>Meshs</a:t>
            </a:r>
            <a:r>
              <a:rPr lang="de-DE" b="1" dirty="0"/>
              <a:t>?</a:t>
            </a:r>
          </a:p>
          <a:p>
            <a:pPr marL="342900" indent="-342900">
              <a:buFont typeface="Arial" panose="020B0604020202020204" pitchFamily="34" charset="0"/>
              <a:buChar char="•"/>
            </a:pPr>
            <a:r>
              <a:rPr lang="de-DE" dirty="0"/>
              <a:t>Was findet sich in der Literatur?</a:t>
            </a:r>
          </a:p>
          <a:p>
            <a:pPr marL="342900" indent="-342900">
              <a:buFont typeface="Arial" panose="020B0604020202020204" pitchFamily="34" charset="0"/>
              <a:buChar char="•"/>
            </a:pPr>
            <a:r>
              <a:rPr lang="de-DE" dirty="0"/>
              <a:t>Was sagen die Anbieter?</a:t>
            </a:r>
          </a:p>
          <a:p>
            <a:endParaRPr lang="de-DE" dirty="0"/>
          </a:p>
          <a:p>
            <a:r>
              <a:rPr lang="de-DE" b="1" dirty="0">
                <a:solidFill>
                  <a:schemeClr val="accent5"/>
                </a:solidFill>
              </a:rPr>
              <a:t>Service </a:t>
            </a:r>
            <a:r>
              <a:rPr lang="de-DE" b="1" dirty="0" err="1">
                <a:solidFill>
                  <a:schemeClr val="accent5"/>
                </a:solidFill>
              </a:rPr>
              <a:t>Meshs</a:t>
            </a:r>
            <a:endParaRPr lang="de-DE" b="1" dirty="0">
              <a:solidFill>
                <a:schemeClr val="accent5"/>
              </a:solidFill>
            </a:endParaRPr>
          </a:p>
          <a:p>
            <a:pPr marL="285750" indent="-285750">
              <a:buFont typeface="Arial" panose="020B0604020202020204" pitchFamily="34" charset="0"/>
              <a:buChar char="•"/>
            </a:pPr>
            <a:r>
              <a:rPr lang="de-DE" sz="1600" dirty="0">
                <a:solidFill>
                  <a:schemeClr val="accent5"/>
                </a:solidFill>
              </a:rPr>
              <a:t>Traffic Management</a:t>
            </a:r>
          </a:p>
          <a:p>
            <a:pPr marL="285750" indent="-285750">
              <a:buFont typeface="Arial" panose="020B0604020202020204" pitchFamily="34" charset="0"/>
              <a:buChar char="•"/>
            </a:pPr>
            <a:r>
              <a:rPr lang="de-DE" sz="1600" dirty="0">
                <a:solidFill>
                  <a:schemeClr val="accent5"/>
                </a:solidFill>
              </a:rPr>
              <a:t>Resilienz</a:t>
            </a:r>
          </a:p>
          <a:p>
            <a:pPr marL="285750" indent="-285750">
              <a:buFont typeface="Arial" panose="020B0604020202020204" pitchFamily="34" charset="0"/>
              <a:buChar char="•"/>
            </a:pPr>
            <a:r>
              <a:rPr lang="de-DE" sz="1600" dirty="0">
                <a:solidFill>
                  <a:schemeClr val="accent5"/>
                </a:solidFill>
              </a:rPr>
              <a:t>Sicherheit</a:t>
            </a:r>
          </a:p>
          <a:p>
            <a:pPr marL="285750" indent="-285750">
              <a:buFont typeface="Arial" panose="020B0604020202020204" pitchFamily="34" charset="0"/>
              <a:buChar char="•"/>
            </a:pPr>
            <a:r>
              <a:rPr lang="de-DE" sz="1600" dirty="0">
                <a:solidFill>
                  <a:schemeClr val="accent5"/>
                </a:solidFill>
              </a:rPr>
              <a:t>Beobachtbarkeit</a:t>
            </a:r>
          </a:p>
          <a:p>
            <a:pPr marL="285750" indent="-285750">
              <a:buFont typeface="Arial" panose="020B0604020202020204" pitchFamily="34" charset="0"/>
              <a:buChar char="•"/>
            </a:pPr>
            <a:endParaRPr lang="de-DE" sz="1600" dirty="0"/>
          </a:p>
          <a:p>
            <a:r>
              <a:rPr lang="de-DE" b="1" dirty="0"/>
              <a:t>Fallstudie: </a:t>
            </a:r>
            <a:r>
              <a:rPr lang="de-DE" b="1" dirty="0" err="1"/>
              <a:t>Istio</a:t>
            </a:r>
            <a:endParaRPr lang="de-DE" b="1" dirty="0"/>
          </a:p>
          <a:p>
            <a:pPr marL="285750" indent="-285750">
              <a:buFont typeface="Arial" panose="020B0604020202020204" pitchFamily="34" charset="0"/>
              <a:buChar char="•"/>
            </a:pPr>
            <a:r>
              <a:rPr lang="de-DE" sz="1600" dirty="0"/>
              <a:t>Traffic Management</a:t>
            </a:r>
          </a:p>
          <a:p>
            <a:pPr marL="285750" indent="-285750">
              <a:buFont typeface="Arial" panose="020B0604020202020204" pitchFamily="34" charset="0"/>
              <a:buChar char="•"/>
            </a:pPr>
            <a:r>
              <a:rPr lang="de-DE" sz="1600" dirty="0"/>
              <a:t>Security</a:t>
            </a:r>
          </a:p>
          <a:p>
            <a:pPr marL="285750" indent="-285750">
              <a:buFont typeface="Arial" panose="020B0604020202020204" pitchFamily="34" charset="0"/>
              <a:buChar char="•"/>
            </a:pPr>
            <a:r>
              <a:rPr lang="de-DE" sz="1600" dirty="0" err="1"/>
              <a:t>Observability</a:t>
            </a:r>
            <a:endParaRPr lang="de-DE" sz="1600" dirty="0"/>
          </a:p>
          <a:p>
            <a:endParaRPr lang="de-DE" dirty="0"/>
          </a:p>
          <a:p>
            <a:r>
              <a:rPr lang="de-DE" b="1" dirty="0"/>
              <a:t>Beobachtbarkeit von Systemen</a:t>
            </a:r>
          </a:p>
          <a:p>
            <a:pPr marL="285750" indent="-285750">
              <a:buFont typeface="Arial" panose="020B0604020202020204" pitchFamily="34" charset="0"/>
              <a:buChar char="•"/>
            </a:pPr>
            <a:r>
              <a:rPr lang="de-DE" sz="1600" dirty="0"/>
              <a:t>Metriken</a:t>
            </a:r>
          </a:p>
          <a:p>
            <a:pPr marL="285750" indent="-285750">
              <a:buFont typeface="Arial" panose="020B0604020202020204" pitchFamily="34" charset="0"/>
              <a:buChar char="•"/>
            </a:pPr>
            <a:r>
              <a:rPr lang="de-DE" sz="1600" dirty="0"/>
              <a:t>Logs</a:t>
            </a:r>
          </a:p>
          <a:p>
            <a:pPr marL="285750" indent="-285750">
              <a:buFont typeface="Arial" panose="020B0604020202020204" pitchFamily="34" charset="0"/>
              <a:buChar char="•"/>
            </a:pPr>
            <a:r>
              <a:rPr lang="de-DE" sz="1600" dirty="0" err="1"/>
              <a:t>Tracing</a:t>
            </a:r>
            <a:endParaRPr lang="de-DE" sz="1600" dirty="0"/>
          </a:p>
        </p:txBody>
      </p:sp>
      <p:pic>
        <p:nvPicPr>
          <p:cNvPr id="8" name="Grafik 7">
            <a:extLst>
              <a:ext uri="{FF2B5EF4-FFF2-40B4-BE49-F238E27FC236}">
                <a16:creationId xmlns:a16="http://schemas.microsoft.com/office/drawing/2014/main" id="{4DDEEDD7-1363-C24E-8DA8-257A5C941E4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7235"/>
          <a:stretch/>
        </p:blipFill>
        <p:spPr>
          <a:xfrm>
            <a:off x="5276434" y="1615300"/>
            <a:ext cx="3798526" cy="39935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23594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E9182-31E8-1640-87D6-D12952CF7AD7}"/>
              </a:ext>
            </a:extLst>
          </p:cNvPr>
          <p:cNvSpPr>
            <a:spLocks noGrp="1"/>
          </p:cNvSpPr>
          <p:nvPr>
            <p:ph type="title"/>
          </p:nvPr>
        </p:nvSpPr>
        <p:spPr/>
        <p:txBody>
          <a:bodyPr/>
          <a:lstStyle/>
          <a:p>
            <a:r>
              <a:rPr lang="de-DE" dirty="0"/>
              <a:t>Service  </a:t>
            </a:r>
            <a:r>
              <a:rPr lang="de-DE" dirty="0" err="1"/>
              <a:t>Mesh</a:t>
            </a:r>
            <a:endParaRPr lang="de-DE" dirty="0"/>
          </a:p>
        </p:txBody>
      </p:sp>
      <p:sp>
        <p:nvSpPr>
          <p:cNvPr id="3" name="Textplatzhalter 2">
            <a:extLst>
              <a:ext uri="{FF2B5EF4-FFF2-40B4-BE49-F238E27FC236}">
                <a16:creationId xmlns:a16="http://schemas.microsoft.com/office/drawing/2014/main" id="{54D519FC-1F1C-DE46-A5D1-476FE25580C8}"/>
              </a:ext>
            </a:extLst>
          </p:cNvPr>
          <p:cNvSpPr>
            <a:spLocks noGrp="1"/>
          </p:cNvSpPr>
          <p:nvPr>
            <p:ph type="body" sz="quarter" idx="32"/>
          </p:nvPr>
        </p:nvSpPr>
        <p:spPr/>
        <p:txBody>
          <a:bodyPr/>
          <a:lstStyle/>
          <a:p>
            <a:r>
              <a:rPr lang="de-DE" dirty="0"/>
              <a:t>Ein Definitionsvorschlag</a:t>
            </a:r>
          </a:p>
        </p:txBody>
      </p:sp>
      <p:sp>
        <p:nvSpPr>
          <p:cNvPr id="4" name="Foliennummernplatzhalter 3">
            <a:extLst>
              <a:ext uri="{FF2B5EF4-FFF2-40B4-BE49-F238E27FC236}">
                <a16:creationId xmlns:a16="http://schemas.microsoft.com/office/drawing/2014/main" id="{DAF269D9-2FAE-F548-B71B-2BB5A6E7DAB9}"/>
              </a:ext>
            </a:extLst>
          </p:cNvPr>
          <p:cNvSpPr>
            <a:spLocks noGrp="1"/>
          </p:cNvSpPr>
          <p:nvPr>
            <p:ph type="sldNum" sz="quarter" idx="33"/>
          </p:nvPr>
        </p:nvSpPr>
        <p:spPr/>
        <p:txBody>
          <a:bodyPr/>
          <a:lstStyle/>
          <a:p>
            <a:pPr rtl="0"/>
            <a:fld id="{19B51A1E-902D-48AF-9020-955120F399B6}" type="slidenum">
              <a:rPr lang="de-DE" noProof="0" smtClean="0"/>
              <a:pPr rtl="0"/>
              <a:t>16</a:t>
            </a:fld>
            <a:endParaRPr lang="de-DE" noProof="0"/>
          </a:p>
        </p:txBody>
      </p:sp>
      <p:sp>
        <p:nvSpPr>
          <p:cNvPr id="6" name="Rechteck 5">
            <a:extLst>
              <a:ext uri="{FF2B5EF4-FFF2-40B4-BE49-F238E27FC236}">
                <a16:creationId xmlns:a16="http://schemas.microsoft.com/office/drawing/2014/main" id="{7CBAA212-275B-8B43-9FAB-9F16E49E8FD4}"/>
              </a:ext>
            </a:extLst>
          </p:cNvPr>
          <p:cNvSpPr/>
          <p:nvPr/>
        </p:nvSpPr>
        <p:spPr>
          <a:xfrm>
            <a:off x="5636864" y="1674674"/>
            <a:ext cx="3993053" cy="2157102"/>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en" i="1" dirty="0">
                <a:latin typeface="Cambria Math" panose="02040503050406030204" pitchFamily="18" charset="0"/>
                <a:ea typeface="Cambria Math" panose="02040503050406030204" pitchFamily="18" charset="0"/>
              </a:rPr>
              <a:t>A Service Mesh creates a network abstraction to simplify the managing of containerized applications and makes it easier to dynamically route, monitor and secure microservice-based applications. </a:t>
            </a:r>
          </a:p>
          <a:p>
            <a:endParaRPr lang="de-DE" i="1" dirty="0">
              <a:latin typeface="Cambria Math" panose="02040503050406030204" pitchFamily="18" charset="0"/>
              <a:ea typeface="Cambria Math" panose="02040503050406030204" pitchFamily="18" charset="0"/>
            </a:endParaRPr>
          </a:p>
        </p:txBody>
      </p:sp>
      <p:sp>
        <p:nvSpPr>
          <p:cNvPr id="7" name="Rechteck 6">
            <a:extLst>
              <a:ext uri="{FF2B5EF4-FFF2-40B4-BE49-F238E27FC236}">
                <a16:creationId xmlns:a16="http://schemas.microsoft.com/office/drawing/2014/main" id="{61AC0616-306E-0E45-9297-CF197E96D1F7}"/>
              </a:ext>
            </a:extLst>
          </p:cNvPr>
          <p:cNvSpPr/>
          <p:nvPr/>
        </p:nvSpPr>
        <p:spPr>
          <a:xfrm>
            <a:off x="5636864" y="4244648"/>
            <a:ext cx="3993053" cy="2157102"/>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i="1" dirty="0">
                <a:latin typeface="Cambria Math" panose="02040503050406030204" pitchFamily="18" charset="0"/>
                <a:ea typeface="Cambria Math" panose="02040503050406030204" pitchFamily="18" charset="0"/>
              </a:rPr>
              <a:t>Ein Service </a:t>
            </a:r>
            <a:r>
              <a:rPr lang="de-DE" i="1" dirty="0" err="1">
                <a:latin typeface="Cambria Math" panose="02040503050406030204" pitchFamily="18" charset="0"/>
                <a:ea typeface="Cambria Math" panose="02040503050406030204" pitchFamily="18" charset="0"/>
              </a:rPr>
              <a:t>Mesh</a:t>
            </a:r>
            <a:r>
              <a:rPr lang="de-DE" i="1" dirty="0">
                <a:latin typeface="Cambria Math" panose="02040503050406030204" pitchFamily="18" charset="0"/>
                <a:ea typeface="Cambria Math" panose="02040503050406030204" pitchFamily="18" charset="0"/>
              </a:rPr>
              <a:t> erstellt eine Netzwerkabstraktion, um die Verwaltung von Containeranwendungen mittels dynamischen Routing, Monitoring und Sichern von </a:t>
            </a:r>
            <a:r>
              <a:rPr lang="de-DE" i="1" dirty="0" err="1">
                <a:latin typeface="Cambria Math" panose="02040503050406030204" pitchFamily="18" charset="0"/>
                <a:ea typeface="Cambria Math" panose="02040503050406030204" pitchFamily="18" charset="0"/>
              </a:rPr>
              <a:t>Microservice</a:t>
            </a:r>
            <a:r>
              <a:rPr lang="de-DE" i="1" dirty="0">
                <a:latin typeface="Cambria Math" panose="02040503050406030204" pitchFamily="18" charset="0"/>
                <a:ea typeface="Cambria Math" panose="02040503050406030204" pitchFamily="18" charset="0"/>
              </a:rPr>
              <a:t>-Anwendungen zu vereinfachen.</a:t>
            </a:r>
          </a:p>
        </p:txBody>
      </p:sp>
      <p:sp>
        <p:nvSpPr>
          <p:cNvPr id="8" name="Rechteck 7">
            <a:extLst>
              <a:ext uri="{FF2B5EF4-FFF2-40B4-BE49-F238E27FC236}">
                <a16:creationId xmlns:a16="http://schemas.microsoft.com/office/drawing/2014/main" id="{4AB3328C-C88F-4948-82AC-C8BE15069C3D}"/>
              </a:ext>
            </a:extLst>
          </p:cNvPr>
          <p:cNvSpPr/>
          <p:nvPr/>
        </p:nvSpPr>
        <p:spPr>
          <a:xfrm>
            <a:off x="431800" y="1674674"/>
            <a:ext cx="4213771" cy="1754326"/>
          </a:xfrm>
          <a:prstGeom prst="rect">
            <a:avLst/>
          </a:prstGeom>
        </p:spPr>
        <p:txBody>
          <a:bodyPr wrap="square">
            <a:spAutoFit/>
          </a:bodyPr>
          <a:lstStyle/>
          <a:p>
            <a:r>
              <a:rPr lang="en" b="1" dirty="0" err="1"/>
              <a:t>Grund</a:t>
            </a:r>
            <a:r>
              <a:rPr lang="en" b="1" dirty="0"/>
              <a:t> </a:t>
            </a:r>
            <a:r>
              <a:rPr lang="en" b="1" dirty="0" err="1"/>
              <a:t>für</a:t>
            </a:r>
            <a:r>
              <a:rPr lang="en" b="1" dirty="0"/>
              <a:t> Service </a:t>
            </a:r>
            <a:r>
              <a:rPr lang="en" b="1" dirty="0" err="1"/>
              <a:t>Meshs</a:t>
            </a:r>
            <a:r>
              <a:rPr lang="en" b="1" dirty="0"/>
              <a:t>:</a:t>
            </a:r>
          </a:p>
          <a:p>
            <a:pPr marL="285750" indent="-285750">
              <a:buFont typeface="Arial" panose="020B0604020202020204" pitchFamily="34" charset="0"/>
              <a:buChar char="•"/>
            </a:pPr>
            <a:endParaRPr lang="en" dirty="0"/>
          </a:p>
          <a:p>
            <a:pPr marL="285750" indent="-285750">
              <a:buFont typeface="Arial" panose="020B0604020202020204" pitchFamily="34" charset="0"/>
              <a:buChar char="•"/>
            </a:pPr>
            <a:r>
              <a:rPr lang="en" dirty="0"/>
              <a:t>Die </a:t>
            </a:r>
            <a:r>
              <a:rPr lang="en" dirty="0" err="1"/>
              <a:t>Entwicklung</a:t>
            </a:r>
            <a:r>
              <a:rPr lang="en" dirty="0"/>
              <a:t> </a:t>
            </a:r>
            <a:r>
              <a:rPr lang="en" dirty="0" err="1"/>
              <a:t>einzelner</a:t>
            </a:r>
            <a:r>
              <a:rPr lang="en" dirty="0"/>
              <a:t> Microservices </a:t>
            </a:r>
            <a:r>
              <a:rPr lang="en" dirty="0" err="1"/>
              <a:t>ist</a:t>
            </a:r>
            <a:r>
              <a:rPr lang="en" dirty="0"/>
              <a:t> </a:t>
            </a:r>
            <a:r>
              <a:rPr lang="en" dirty="0" err="1"/>
              <a:t>leicht</a:t>
            </a:r>
            <a:r>
              <a:rPr lang="en" dirty="0"/>
              <a:t>.</a:t>
            </a:r>
          </a:p>
          <a:p>
            <a:pPr marL="285750" indent="-285750">
              <a:buFont typeface="Arial" panose="020B0604020202020204" pitchFamily="34" charset="0"/>
              <a:buChar char="•"/>
            </a:pPr>
            <a:r>
              <a:rPr lang="en" dirty="0"/>
              <a:t>Der </a:t>
            </a:r>
            <a:r>
              <a:rPr lang="en" dirty="0" err="1"/>
              <a:t>Betrieb</a:t>
            </a:r>
            <a:r>
              <a:rPr lang="en" dirty="0"/>
              <a:t> </a:t>
            </a:r>
            <a:r>
              <a:rPr lang="en" dirty="0" err="1"/>
              <a:t>einer</a:t>
            </a:r>
            <a:r>
              <a:rPr lang="en" dirty="0"/>
              <a:t> Microservice </a:t>
            </a:r>
            <a:r>
              <a:rPr lang="en" dirty="0" err="1"/>
              <a:t>Architektur</a:t>
            </a:r>
            <a:r>
              <a:rPr lang="en" dirty="0"/>
              <a:t> </a:t>
            </a:r>
            <a:r>
              <a:rPr lang="en" dirty="0" err="1"/>
              <a:t>ist</a:t>
            </a:r>
            <a:r>
              <a:rPr lang="en" dirty="0"/>
              <a:t> </a:t>
            </a:r>
            <a:r>
              <a:rPr lang="en" dirty="0" err="1"/>
              <a:t>jedoch</a:t>
            </a:r>
            <a:r>
              <a:rPr lang="en" dirty="0"/>
              <a:t> </a:t>
            </a:r>
            <a:r>
              <a:rPr lang="en" dirty="0" err="1"/>
              <a:t>nicht</a:t>
            </a:r>
            <a:r>
              <a:rPr lang="en" dirty="0"/>
              <a:t> trivial. </a:t>
            </a:r>
          </a:p>
        </p:txBody>
      </p:sp>
      <p:sp>
        <p:nvSpPr>
          <p:cNvPr id="9" name="Rechteck 8">
            <a:extLst>
              <a:ext uri="{FF2B5EF4-FFF2-40B4-BE49-F238E27FC236}">
                <a16:creationId xmlns:a16="http://schemas.microsoft.com/office/drawing/2014/main" id="{66FA0413-FC91-EA41-AC26-BE3A9458EA98}"/>
              </a:ext>
            </a:extLst>
          </p:cNvPr>
          <p:cNvSpPr/>
          <p:nvPr/>
        </p:nvSpPr>
        <p:spPr>
          <a:xfrm>
            <a:off x="435824" y="4239674"/>
            <a:ext cx="4556590" cy="2031325"/>
          </a:xfrm>
          <a:prstGeom prst="rect">
            <a:avLst/>
          </a:prstGeom>
        </p:spPr>
        <p:txBody>
          <a:bodyPr wrap="square">
            <a:spAutoFit/>
          </a:bodyPr>
          <a:lstStyle/>
          <a:p>
            <a:r>
              <a:rPr lang="en" b="1" dirty="0" err="1"/>
              <a:t>Technischer</a:t>
            </a:r>
            <a:r>
              <a:rPr lang="en" b="1" dirty="0"/>
              <a:t> Ansatz:</a:t>
            </a:r>
          </a:p>
          <a:p>
            <a:pPr marL="285750" indent="-285750">
              <a:buFont typeface="Arial" panose="020B0604020202020204" pitchFamily="34" charset="0"/>
              <a:buChar char="•"/>
            </a:pPr>
            <a:endParaRPr lang="en" dirty="0"/>
          </a:p>
          <a:p>
            <a:pPr marL="285750" indent="-285750">
              <a:buFont typeface="Arial" panose="020B0604020202020204" pitchFamily="34" charset="0"/>
              <a:buChar char="•"/>
            </a:pPr>
            <a:r>
              <a:rPr lang="en" dirty="0" err="1"/>
              <a:t>Kanalisierung</a:t>
            </a:r>
            <a:r>
              <a:rPr lang="en" dirty="0"/>
              <a:t> von </a:t>
            </a:r>
            <a:r>
              <a:rPr lang="en" dirty="0" err="1"/>
              <a:t>Netzwerkinteraktionen</a:t>
            </a:r>
            <a:r>
              <a:rPr lang="en" dirty="0"/>
              <a:t> </a:t>
            </a:r>
            <a:r>
              <a:rPr lang="en" dirty="0" err="1"/>
              <a:t>zwischen</a:t>
            </a:r>
            <a:r>
              <a:rPr lang="en" dirty="0"/>
              <a:t> Microservices </a:t>
            </a:r>
            <a:r>
              <a:rPr lang="en" dirty="0" err="1"/>
              <a:t>durch</a:t>
            </a:r>
            <a:r>
              <a:rPr lang="en" dirty="0"/>
              <a:t> Proxies.</a:t>
            </a:r>
          </a:p>
          <a:p>
            <a:pPr marL="285750" indent="-285750">
              <a:buFont typeface="Arial" panose="020B0604020202020204" pitchFamily="34" charset="0"/>
              <a:buChar char="•"/>
            </a:pPr>
            <a:r>
              <a:rPr lang="en" dirty="0"/>
              <a:t>Proxies </a:t>
            </a:r>
            <a:r>
              <a:rPr lang="en" dirty="0" err="1"/>
              <a:t>können</a:t>
            </a:r>
            <a:r>
              <a:rPr lang="en" dirty="0"/>
              <a:t> </a:t>
            </a:r>
            <a:r>
              <a:rPr lang="en" dirty="0" err="1"/>
              <a:t>dann</a:t>
            </a:r>
            <a:r>
              <a:rPr lang="en" dirty="0"/>
              <a:t> </a:t>
            </a:r>
            <a:r>
              <a:rPr lang="en" dirty="0" err="1"/>
              <a:t>Netzwerkverkehr</a:t>
            </a:r>
            <a:r>
              <a:rPr lang="en" dirty="0"/>
              <a:t> </a:t>
            </a:r>
            <a:r>
              <a:rPr lang="en" dirty="0" err="1"/>
              <a:t>verschlüsseln</a:t>
            </a:r>
            <a:r>
              <a:rPr lang="en" dirty="0"/>
              <a:t>, </a:t>
            </a:r>
            <a:r>
              <a:rPr lang="en" dirty="0" err="1"/>
              <a:t>analysieren</a:t>
            </a:r>
            <a:r>
              <a:rPr lang="en" dirty="0"/>
              <a:t>, </a:t>
            </a:r>
            <a:r>
              <a:rPr lang="en" dirty="0" err="1"/>
              <a:t>überwachen</a:t>
            </a:r>
            <a:r>
              <a:rPr lang="en" dirty="0"/>
              <a:t> und </a:t>
            </a:r>
            <a:r>
              <a:rPr lang="en" dirty="0" err="1"/>
              <a:t>routen</a:t>
            </a:r>
            <a:r>
              <a:rPr lang="en" dirty="0"/>
              <a:t>.</a:t>
            </a:r>
          </a:p>
        </p:txBody>
      </p:sp>
    </p:spTree>
    <p:extLst>
      <p:ext uri="{BB962C8B-B14F-4D97-AF65-F5344CB8AC3E}">
        <p14:creationId xmlns:p14="http://schemas.microsoft.com/office/powerpoint/2010/main" val="3347780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8C20FF1-676B-AB4C-AA3C-A3C295B57016}"/>
              </a:ext>
            </a:extLst>
          </p:cNvPr>
          <p:cNvSpPr>
            <a:spLocks noGrp="1"/>
          </p:cNvSpPr>
          <p:nvPr>
            <p:ph type="title"/>
          </p:nvPr>
        </p:nvSpPr>
        <p:spPr/>
        <p:txBody>
          <a:bodyPr/>
          <a:lstStyle/>
          <a:p>
            <a:r>
              <a:rPr lang="de-DE" dirty="0"/>
              <a:t>Service  </a:t>
            </a:r>
            <a:r>
              <a:rPr lang="de-DE" dirty="0" err="1"/>
              <a:t>Meshs</a:t>
            </a:r>
            <a:endParaRPr lang="de-DE" dirty="0"/>
          </a:p>
        </p:txBody>
      </p:sp>
      <p:sp>
        <p:nvSpPr>
          <p:cNvPr id="7" name="Textplatzhalter 6">
            <a:extLst>
              <a:ext uri="{FF2B5EF4-FFF2-40B4-BE49-F238E27FC236}">
                <a16:creationId xmlns:a16="http://schemas.microsoft.com/office/drawing/2014/main" id="{73783002-C4D8-DF48-9721-19DA2608B254}"/>
              </a:ext>
            </a:extLst>
          </p:cNvPr>
          <p:cNvSpPr>
            <a:spLocks noGrp="1"/>
          </p:cNvSpPr>
          <p:nvPr>
            <p:ph type="body" sz="quarter" idx="32"/>
          </p:nvPr>
        </p:nvSpPr>
        <p:spPr/>
        <p:txBody>
          <a:bodyPr/>
          <a:lstStyle/>
          <a:p>
            <a:r>
              <a:rPr lang="de-DE" dirty="0"/>
              <a:t>Warum? Wieso? Weshalb?</a:t>
            </a:r>
          </a:p>
        </p:txBody>
      </p:sp>
      <p:sp>
        <p:nvSpPr>
          <p:cNvPr id="3" name="Foliennummernplatzhalter 2">
            <a:extLst>
              <a:ext uri="{FF2B5EF4-FFF2-40B4-BE49-F238E27FC236}">
                <a16:creationId xmlns:a16="http://schemas.microsoft.com/office/drawing/2014/main" id="{43047E00-0D6D-C841-96D7-F4041A069357}"/>
              </a:ext>
            </a:extLst>
          </p:cNvPr>
          <p:cNvSpPr>
            <a:spLocks noGrp="1"/>
          </p:cNvSpPr>
          <p:nvPr>
            <p:ph type="sldNum" sz="quarter" idx="33"/>
          </p:nvPr>
        </p:nvSpPr>
        <p:spPr/>
        <p:txBody>
          <a:bodyPr/>
          <a:lstStyle/>
          <a:p>
            <a:pPr rtl="0"/>
            <a:fld id="{19B51A1E-902D-48AF-9020-955120F399B6}" type="slidenum">
              <a:rPr lang="de-DE" noProof="0" smtClean="0"/>
              <a:pPr rtl="0"/>
              <a:t>17</a:t>
            </a:fld>
            <a:endParaRPr lang="de-DE" noProof="0"/>
          </a:p>
        </p:txBody>
      </p:sp>
      <p:sp>
        <p:nvSpPr>
          <p:cNvPr id="8" name="Rechteck 7">
            <a:extLst>
              <a:ext uri="{FF2B5EF4-FFF2-40B4-BE49-F238E27FC236}">
                <a16:creationId xmlns:a16="http://schemas.microsoft.com/office/drawing/2014/main" id="{07A87D43-C851-4A4B-8DCA-5E130E6F0302}"/>
              </a:ext>
            </a:extLst>
          </p:cNvPr>
          <p:cNvSpPr/>
          <p:nvPr/>
        </p:nvSpPr>
        <p:spPr>
          <a:xfrm>
            <a:off x="431800" y="1500000"/>
            <a:ext cx="4794759" cy="2308324"/>
          </a:xfrm>
          <a:prstGeom prst="rect">
            <a:avLst/>
          </a:prstGeom>
        </p:spPr>
        <p:txBody>
          <a:bodyPr wrap="square">
            <a:spAutoFit/>
          </a:bodyPr>
          <a:lstStyle/>
          <a:p>
            <a:r>
              <a:rPr lang="en" dirty="0"/>
              <a:t>Service </a:t>
            </a:r>
            <a:r>
              <a:rPr lang="en" dirty="0" err="1"/>
              <a:t>Meshs</a:t>
            </a:r>
            <a:r>
              <a:rPr lang="en" dirty="0"/>
              <a:t> </a:t>
            </a:r>
            <a:r>
              <a:rPr lang="en" dirty="0" err="1"/>
              <a:t>erzeugen</a:t>
            </a:r>
            <a:r>
              <a:rPr lang="en" dirty="0"/>
              <a:t> </a:t>
            </a:r>
            <a:r>
              <a:rPr lang="en" dirty="0" err="1"/>
              <a:t>eine</a:t>
            </a:r>
            <a:r>
              <a:rPr lang="en" dirty="0"/>
              <a:t> </a:t>
            </a:r>
            <a:r>
              <a:rPr lang="en" dirty="0" err="1"/>
              <a:t>Netzwerkabstraktion</a:t>
            </a:r>
            <a:r>
              <a:rPr lang="en" dirty="0"/>
              <a:t> </a:t>
            </a:r>
            <a:r>
              <a:rPr lang="en" dirty="0" err="1"/>
              <a:t>für</a:t>
            </a:r>
            <a:r>
              <a:rPr lang="en" dirty="0"/>
              <a:t> </a:t>
            </a:r>
            <a:r>
              <a:rPr lang="en" dirty="0" err="1"/>
              <a:t>containerbasierte</a:t>
            </a:r>
            <a:r>
              <a:rPr lang="en" dirty="0"/>
              <a:t> </a:t>
            </a:r>
            <a:r>
              <a:rPr lang="en" dirty="0" err="1"/>
              <a:t>Applikationen</a:t>
            </a:r>
            <a:r>
              <a:rPr lang="en" dirty="0"/>
              <a:t> und </a:t>
            </a:r>
            <a:r>
              <a:rPr lang="en" dirty="0" err="1"/>
              <a:t>Dienste</a:t>
            </a:r>
            <a:r>
              <a:rPr lang="en" dirty="0"/>
              <a:t>, um </a:t>
            </a:r>
            <a:r>
              <a:rPr lang="en" dirty="0" err="1"/>
              <a:t>deren</a:t>
            </a:r>
            <a:r>
              <a:rPr lang="en" dirty="0"/>
              <a:t> Management </a:t>
            </a:r>
            <a:r>
              <a:rPr lang="en" dirty="0" err="1"/>
              <a:t>zu</a:t>
            </a:r>
            <a:r>
              <a:rPr lang="en" dirty="0"/>
              <a:t> </a:t>
            </a:r>
            <a:r>
              <a:rPr lang="en" dirty="0" err="1"/>
              <a:t>vereinfachen</a:t>
            </a:r>
            <a:r>
              <a:rPr lang="en" dirty="0"/>
              <a:t> und </a:t>
            </a:r>
            <a:r>
              <a:rPr lang="en" dirty="0" err="1"/>
              <a:t>Aspekte</a:t>
            </a:r>
            <a:r>
              <a:rPr lang="en" dirty="0"/>
              <a:t> </a:t>
            </a:r>
            <a:r>
              <a:rPr lang="en" dirty="0" err="1"/>
              <a:t>wie</a:t>
            </a:r>
            <a:r>
              <a:rPr lang="en" i="1" dirty="0"/>
              <a:t> Traffic Management, </a:t>
            </a:r>
            <a:r>
              <a:rPr lang="en" i="1" dirty="0" err="1"/>
              <a:t>Zuverlässigkeit</a:t>
            </a:r>
            <a:r>
              <a:rPr lang="en" i="1" dirty="0"/>
              <a:t>, </a:t>
            </a:r>
            <a:r>
              <a:rPr lang="en" i="1" dirty="0" err="1"/>
              <a:t>Beobachtbarkeit</a:t>
            </a:r>
            <a:r>
              <a:rPr lang="en" i="1" dirty="0"/>
              <a:t> und </a:t>
            </a:r>
            <a:r>
              <a:rPr lang="en" i="1" dirty="0" err="1"/>
              <a:t>Sicherheit</a:t>
            </a:r>
            <a:r>
              <a:rPr lang="en" dirty="0"/>
              <a:t> </a:t>
            </a:r>
            <a:r>
              <a:rPr lang="en" dirty="0" err="1"/>
              <a:t>innerhalb</a:t>
            </a:r>
            <a:r>
              <a:rPr lang="en" dirty="0"/>
              <a:t> von Microservice-</a:t>
            </a:r>
            <a:r>
              <a:rPr lang="en" dirty="0" err="1"/>
              <a:t>basierten</a:t>
            </a:r>
            <a:r>
              <a:rPr lang="en" dirty="0"/>
              <a:t> </a:t>
            </a:r>
            <a:r>
              <a:rPr lang="en" dirty="0" err="1"/>
              <a:t>Architekturen</a:t>
            </a:r>
            <a:r>
              <a:rPr lang="en" dirty="0"/>
              <a:t> </a:t>
            </a:r>
            <a:r>
              <a:rPr lang="en" dirty="0" err="1"/>
              <a:t>zu</a:t>
            </a:r>
            <a:r>
              <a:rPr lang="en" dirty="0"/>
              <a:t> </a:t>
            </a:r>
            <a:r>
              <a:rPr lang="en" dirty="0" err="1"/>
              <a:t>vereinfachen</a:t>
            </a:r>
            <a:r>
              <a:rPr lang="en" dirty="0"/>
              <a:t> und </a:t>
            </a:r>
            <a:r>
              <a:rPr lang="en" dirty="0" err="1"/>
              <a:t>querschnittlich</a:t>
            </a:r>
            <a:r>
              <a:rPr lang="en" dirty="0"/>
              <a:t> </a:t>
            </a:r>
            <a:r>
              <a:rPr lang="en" dirty="0" err="1"/>
              <a:t>zu</a:t>
            </a:r>
            <a:r>
              <a:rPr lang="en" dirty="0"/>
              <a:t> </a:t>
            </a:r>
            <a:r>
              <a:rPr lang="en" dirty="0" err="1"/>
              <a:t>isolieren</a:t>
            </a:r>
            <a:r>
              <a:rPr lang="en" dirty="0"/>
              <a:t>.</a:t>
            </a:r>
          </a:p>
        </p:txBody>
      </p:sp>
      <p:sp>
        <p:nvSpPr>
          <p:cNvPr id="9" name="Textfeld 8">
            <a:extLst>
              <a:ext uri="{FF2B5EF4-FFF2-40B4-BE49-F238E27FC236}">
                <a16:creationId xmlns:a16="http://schemas.microsoft.com/office/drawing/2014/main" id="{5DB967AC-69CB-944F-901F-6C9F96413D31}"/>
              </a:ext>
            </a:extLst>
          </p:cNvPr>
          <p:cNvSpPr txBox="1"/>
          <p:nvPr/>
        </p:nvSpPr>
        <p:spPr>
          <a:xfrm>
            <a:off x="5421373" y="4429305"/>
            <a:ext cx="4208544" cy="1972445"/>
          </a:xfrm>
          <a:prstGeom prst="rect">
            <a:avLst/>
          </a:prstGeom>
          <a:solidFill>
            <a:srgbClr val="FF2600"/>
          </a:solidFill>
          <a:effectLst>
            <a:outerShdw blurRad="50800" dist="38100" dir="2700000" algn="tl" rotWithShape="0">
              <a:prstClr val="black">
                <a:alpha val="40000"/>
              </a:prstClr>
            </a:outerShdw>
          </a:effectLst>
        </p:spPr>
        <p:txBody>
          <a:bodyPr wrap="square" rtlCol="0">
            <a:noAutofit/>
          </a:bodyPr>
          <a:lstStyle/>
          <a:p>
            <a:pPr lvl="0"/>
            <a:r>
              <a:rPr lang="en-US" sz="1400" b="1" dirty="0">
                <a:solidFill>
                  <a:schemeClr val="bg1"/>
                </a:solidFill>
              </a:rPr>
              <a:t>PAINS of Microservices</a:t>
            </a:r>
          </a:p>
          <a:p>
            <a:pPr lvl="0"/>
            <a:endParaRPr lang="en-US" sz="1400" b="1" dirty="0">
              <a:solidFill>
                <a:schemeClr val="bg1"/>
              </a:solidFill>
            </a:endParaRPr>
          </a:p>
          <a:p>
            <a:pPr marL="342900" lvl="0" indent="-342900">
              <a:buFont typeface="Arial" panose="020B0604020202020204" pitchFamily="34" charset="0"/>
              <a:buChar char="•"/>
            </a:pPr>
            <a:r>
              <a:rPr lang="en-US" sz="1400" dirty="0" err="1">
                <a:solidFill>
                  <a:schemeClr val="bg1"/>
                </a:solidFill>
              </a:rPr>
              <a:t>Inhärente</a:t>
            </a:r>
            <a:r>
              <a:rPr lang="en-US" sz="1400" dirty="0">
                <a:solidFill>
                  <a:schemeClr val="bg1"/>
                </a:solidFill>
              </a:rPr>
              <a:t> </a:t>
            </a:r>
            <a:r>
              <a:rPr lang="en-US" sz="1400" dirty="0" err="1">
                <a:solidFill>
                  <a:schemeClr val="bg1"/>
                </a:solidFill>
              </a:rPr>
              <a:t>Komplexität</a:t>
            </a:r>
            <a:endParaRPr lang="de-DE" sz="1400" dirty="0">
              <a:solidFill>
                <a:schemeClr val="bg1"/>
              </a:solidFill>
            </a:endParaRPr>
          </a:p>
          <a:p>
            <a:pPr marL="342900" lvl="0" indent="-342900">
              <a:buFont typeface="Arial" panose="020B0604020202020204" pitchFamily="34" charset="0"/>
              <a:buChar char="•"/>
            </a:pPr>
            <a:r>
              <a:rPr lang="en-US" sz="1400" dirty="0" err="1">
                <a:solidFill>
                  <a:schemeClr val="bg1"/>
                </a:solidFill>
              </a:rPr>
              <a:t>Geschäftslogik</a:t>
            </a:r>
            <a:r>
              <a:rPr lang="en-US" sz="1400" dirty="0">
                <a:solidFill>
                  <a:schemeClr val="bg1"/>
                </a:solidFill>
              </a:rPr>
              <a:t> </a:t>
            </a:r>
            <a:r>
              <a:rPr lang="en-US" sz="1400" dirty="0" err="1">
                <a:solidFill>
                  <a:schemeClr val="bg1"/>
                </a:solidFill>
              </a:rPr>
              <a:t>ist</a:t>
            </a:r>
            <a:r>
              <a:rPr lang="en-US" sz="1400" dirty="0">
                <a:solidFill>
                  <a:schemeClr val="bg1"/>
                </a:solidFill>
              </a:rPr>
              <a:t> </a:t>
            </a:r>
            <a:r>
              <a:rPr lang="en-US" sz="1400" dirty="0" err="1">
                <a:solidFill>
                  <a:schemeClr val="bg1"/>
                </a:solidFill>
              </a:rPr>
              <a:t>über</a:t>
            </a:r>
            <a:r>
              <a:rPr lang="en-US" sz="1400" dirty="0">
                <a:solidFill>
                  <a:schemeClr val="bg1"/>
                </a:solidFill>
              </a:rPr>
              <a:t> </a:t>
            </a:r>
            <a:r>
              <a:rPr lang="en-US" sz="1400" dirty="0" err="1">
                <a:solidFill>
                  <a:schemeClr val="bg1"/>
                </a:solidFill>
              </a:rPr>
              <a:t>voneinander</a:t>
            </a:r>
            <a:r>
              <a:rPr lang="en-US" sz="1400" dirty="0">
                <a:solidFill>
                  <a:schemeClr val="bg1"/>
                </a:solidFill>
              </a:rPr>
              <a:t> </a:t>
            </a:r>
            <a:r>
              <a:rPr lang="en-US" sz="1400" dirty="0" err="1">
                <a:solidFill>
                  <a:schemeClr val="bg1"/>
                </a:solidFill>
              </a:rPr>
              <a:t>unabhängige</a:t>
            </a:r>
            <a:r>
              <a:rPr lang="en-US" sz="1400" dirty="0">
                <a:solidFill>
                  <a:schemeClr val="bg1"/>
                </a:solidFill>
              </a:rPr>
              <a:t> Microservices </a:t>
            </a:r>
            <a:r>
              <a:rPr lang="en-US" sz="1400" dirty="0" err="1">
                <a:solidFill>
                  <a:schemeClr val="bg1"/>
                </a:solidFill>
              </a:rPr>
              <a:t>verteilt</a:t>
            </a:r>
            <a:endParaRPr lang="de-DE" sz="1400" dirty="0">
              <a:solidFill>
                <a:schemeClr val="bg1"/>
              </a:solidFill>
            </a:endParaRPr>
          </a:p>
          <a:p>
            <a:pPr marL="342900" lvl="0" indent="-342900">
              <a:buFont typeface="Arial" panose="020B0604020202020204" pitchFamily="34" charset="0"/>
              <a:buChar char="•"/>
            </a:pPr>
            <a:r>
              <a:rPr lang="en-US" sz="1400" dirty="0" err="1">
                <a:solidFill>
                  <a:schemeClr val="bg1"/>
                </a:solidFill>
              </a:rPr>
              <a:t>Sicherheit</a:t>
            </a:r>
            <a:r>
              <a:rPr lang="en-US" sz="1400" dirty="0">
                <a:solidFill>
                  <a:schemeClr val="bg1"/>
                </a:solidFill>
              </a:rPr>
              <a:t> (</a:t>
            </a:r>
            <a:r>
              <a:rPr lang="en-US" sz="1400" dirty="0" err="1">
                <a:solidFill>
                  <a:schemeClr val="bg1"/>
                </a:solidFill>
              </a:rPr>
              <a:t>Zugriffskontrolle</a:t>
            </a:r>
            <a:r>
              <a:rPr lang="en-US" sz="1400" dirty="0">
                <a:solidFill>
                  <a:schemeClr val="bg1"/>
                </a:solidFill>
              </a:rPr>
              <a:t> und </a:t>
            </a:r>
            <a:r>
              <a:rPr lang="en-US" sz="1400" dirty="0" err="1">
                <a:solidFill>
                  <a:schemeClr val="bg1"/>
                </a:solidFill>
              </a:rPr>
              <a:t>vergrößerte</a:t>
            </a:r>
            <a:r>
              <a:rPr lang="en-US" sz="1400" dirty="0">
                <a:solidFill>
                  <a:schemeClr val="bg1"/>
                </a:solidFill>
              </a:rPr>
              <a:t> Attack Surfaces)</a:t>
            </a:r>
            <a:endParaRPr lang="de-DE" sz="1400" dirty="0">
              <a:solidFill>
                <a:schemeClr val="bg1"/>
              </a:solidFill>
            </a:endParaRPr>
          </a:p>
          <a:p>
            <a:pPr marL="342900" lvl="0" indent="-342900">
              <a:buFont typeface="Arial" panose="020B0604020202020204" pitchFamily="34" charset="0"/>
              <a:buChar char="•"/>
            </a:pPr>
            <a:r>
              <a:rPr lang="en-US" sz="1400" dirty="0" err="1">
                <a:solidFill>
                  <a:schemeClr val="bg1"/>
                </a:solidFill>
              </a:rPr>
              <a:t>Verteiltes</a:t>
            </a:r>
            <a:r>
              <a:rPr lang="en-US" sz="1400" dirty="0">
                <a:solidFill>
                  <a:schemeClr val="bg1"/>
                </a:solidFill>
              </a:rPr>
              <a:t> Logging, Traceability</a:t>
            </a:r>
          </a:p>
          <a:p>
            <a:pPr marL="285750" indent="-285750">
              <a:buFont typeface="Arial" panose="020B0604020202020204" pitchFamily="34" charset="0"/>
              <a:buChar char="•"/>
            </a:pPr>
            <a:endParaRPr lang="en" sz="1400" dirty="0">
              <a:solidFill>
                <a:schemeClr val="bg1"/>
              </a:solidFill>
            </a:endParaRPr>
          </a:p>
        </p:txBody>
      </p:sp>
      <p:sp>
        <p:nvSpPr>
          <p:cNvPr id="10" name="Textfeld 9">
            <a:extLst>
              <a:ext uri="{FF2B5EF4-FFF2-40B4-BE49-F238E27FC236}">
                <a16:creationId xmlns:a16="http://schemas.microsoft.com/office/drawing/2014/main" id="{B80F8C5D-81FD-FC49-BF6D-9DB06D95ABB0}"/>
              </a:ext>
            </a:extLst>
          </p:cNvPr>
          <p:cNvSpPr txBox="1"/>
          <p:nvPr/>
        </p:nvSpPr>
        <p:spPr>
          <a:xfrm>
            <a:off x="431799" y="4429304"/>
            <a:ext cx="4794759" cy="1941658"/>
          </a:xfrm>
          <a:prstGeom prst="rect">
            <a:avLst/>
          </a:prstGeom>
          <a:solidFill>
            <a:srgbClr val="00B050"/>
          </a:solidFill>
          <a:effectLst>
            <a:outerShdw blurRad="50800" dist="38100" dir="2700000" algn="tl" rotWithShape="0">
              <a:prstClr val="black">
                <a:alpha val="40000"/>
              </a:prstClr>
            </a:outerShdw>
          </a:effectLst>
        </p:spPr>
        <p:txBody>
          <a:bodyPr wrap="square" tIns="108000" bIns="108000" rtlCol="0">
            <a:spAutoFit/>
          </a:bodyPr>
          <a:lstStyle/>
          <a:p>
            <a:pPr lvl="0"/>
            <a:r>
              <a:rPr lang="en-US" sz="1400" b="1" dirty="0">
                <a:solidFill>
                  <a:schemeClr val="bg1"/>
                </a:solidFill>
              </a:rPr>
              <a:t>GAINS of Microservices</a:t>
            </a:r>
          </a:p>
          <a:p>
            <a:pPr lvl="0"/>
            <a:endParaRPr lang="en-US" sz="1400" b="1" dirty="0">
              <a:solidFill>
                <a:schemeClr val="bg1"/>
              </a:solidFill>
            </a:endParaRPr>
          </a:p>
          <a:p>
            <a:pPr marL="342900" lvl="0" indent="-342900">
              <a:buFont typeface="Arial" panose="020B0604020202020204" pitchFamily="34" charset="0"/>
              <a:buChar char="•"/>
            </a:pPr>
            <a:r>
              <a:rPr lang="en-US" sz="1400" dirty="0" err="1">
                <a:solidFill>
                  <a:schemeClr val="bg1"/>
                </a:solidFill>
              </a:rPr>
              <a:t>Einfache</a:t>
            </a:r>
            <a:r>
              <a:rPr lang="en-US" sz="1400" dirty="0">
                <a:solidFill>
                  <a:schemeClr val="bg1"/>
                </a:solidFill>
              </a:rPr>
              <a:t> </a:t>
            </a:r>
            <a:r>
              <a:rPr lang="en-US" sz="1400" dirty="0" err="1">
                <a:solidFill>
                  <a:schemeClr val="bg1"/>
                </a:solidFill>
              </a:rPr>
              <a:t>Entwicklung</a:t>
            </a:r>
            <a:r>
              <a:rPr lang="en-US" sz="1400" dirty="0">
                <a:solidFill>
                  <a:schemeClr val="bg1"/>
                </a:solidFill>
              </a:rPr>
              <a:t> (</a:t>
            </a:r>
            <a:r>
              <a:rPr lang="en-US" sz="1400" dirty="0" err="1">
                <a:solidFill>
                  <a:schemeClr val="bg1"/>
                </a:solidFill>
              </a:rPr>
              <a:t>einzelner</a:t>
            </a:r>
            <a:r>
              <a:rPr lang="en-US" sz="1400" dirty="0">
                <a:solidFill>
                  <a:schemeClr val="bg1"/>
                </a:solidFill>
              </a:rPr>
              <a:t>) Microservices</a:t>
            </a:r>
            <a:endParaRPr lang="de-DE" sz="1400" dirty="0">
              <a:solidFill>
                <a:schemeClr val="bg1"/>
              </a:solidFill>
            </a:endParaRPr>
          </a:p>
          <a:p>
            <a:pPr marL="342900" lvl="0" indent="-342900">
              <a:buFont typeface="Arial" panose="020B0604020202020204" pitchFamily="34" charset="0"/>
              <a:buChar char="•"/>
            </a:pPr>
            <a:r>
              <a:rPr lang="en-US" sz="1400" dirty="0">
                <a:solidFill>
                  <a:schemeClr val="bg1"/>
                </a:solidFill>
              </a:rPr>
              <a:t>Cloud-native und DevOps by design</a:t>
            </a:r>
            <a:endParaRPr lang="de-DE" sz="1400" dirty="0">
              <a:solidFill>
                <a:schemeClr val="bg1"/>
              </a:solidFill>
            </a:endParaRPr>
          </a:p>
          <a:p>
            <a:pPr marL="342900" lvl="0" indent="-342900">
              <a:buFont typeface="Arial" panose="020B0604020202020204" pitchFamily="34" charset="0"/>
              <a:buChar char="•"/>
            </a:pPr>
            <a:r>
              <a:rPr lang="en-US" sz="1400" dirty="0" err="1">
                <a:solidFill>
                  <a:schemeClr val="bg1"/>
                </a:solidFill>
              </a:rPr>
              <a:t>Unabhängiges</a:t>
            </a:r>
            <a:r>
              <a:rPr lang="en-US" sz="1400" dirty="0">
                <a:solidFill>
                  <a:schemeClr val="bg1"/>
                </a:solidFill>
              </a:rPr>
              <a:t> Deployment (</a:t>
            </a:r>
            <a:r>
              <a:rPr lang="en-US" sz="1400" dirty="0" err="1">
                <a:solidFill>
                  <a:schemeClr val="bg1"/>
                </a:solidFill>
              </a:rPr>
              <a:t>kein</a:t>
            </a:r>
            <a:r>
              <a:rPr lang="en-US" sz="1400" dirty="0">
                <a:solidFill>
                  <a:schemeClr val="bg1"/>
                </a:solidFill>
              </a:rPr>
              <a:t> Downtime </a:t>
            </a:r>
            <a:r>
              <a:rPr lang="en-US" sz="1400" dirty="0" err="1">
                <a:solidFill>
                  <a:schemeClr val="bg1"/>
                </a:solidFill>
              </a:rPr>
              <a:t>durch</a:t>
            </a:r>
            <a:r>
              <a:rPr lang="en-US" sz="1400" dirty="0">
                <a:solidFill>
                  <a:schemeClr val="bg1"/>
                </a:solidFill>
              </a:rPr>
              <a:t> </a:t>
            </a:r>
            <a:r>
              <a:rPr lang="en-US" sz="1400" dirty="0" err="1">
                <a:solidFill>
                  <a:schemeClr val="bg1"/>
                </a:solidFill>
              </a:rPr>
              <a:t>monolithische</a:t>
            </a:r>
            <a:r>
              <a:rPr lang="en-US" sz="1400" dirty="0">
                <a:solidFill>
                  <a:schemeClr val="bg1"/>
                </a:solidFill>
              </a:rPr>
              <a:t> Rollouts)</a:t>
            </a:r>
            <a:endParaRPr lang="de-DE" sz="1400" dirty="0">
              <a:solidFill>
                <a:schemeClr val="bg1"/>
              </a:solidFill>
            </a:endParaRPr>
          </a:p>
          <a:p>
            <a:pPr marL="342900" lvl="0" indent="-342900">
              <a:buFont typeface="Arial" panose="020B0604020202020204" pitchFamily="34" charset="0"/>
              <a:buChar char="•"/>
            </a:pPr>
            <a:r>
              <a:rPr lang="en-US" sz="1400" dirty="0" err="1">
                <a:solidFill>
                  <a:schemeClr val="bg1"/>
                </a:solidFill>
              </a:rPr>
              <a:t>Einfache</a:t>
            </a:r>
            <a:r>
              <a:rPr lang="en-US" sz="1400" dirty="0">
                <a:solidFill>
                  <a:schemeClr val="bg1"/>
                </a:solidFill>
              </a:rPr>
              <a:t> Integration in Continuous Integration und Continuous Deployment Pipelines</a:t>
            </a:r>
            <a:endParaRPr lang="en" sz="1400" dirty="0">
              <a:solidFill>
                <a:schemeClr val="bg1"/>
              </a:solidFill>
            </a:endParaRPr>
          </a:p>
        </p:txBody>
      </p:sp>
      <p:sp>
        <p:nvSpPr>
          <p:cNvPr id="11" name="Textfeld 10">
            <a:extLst>
              <a:ext uri="{FF2B5EF4-FFF2-40B4-BE49-F238E27FC236}">
                <a16:creationId xmlns:a16="http://schemas.microsoft.com/office/drawing/2014/main" id="{4064E027-7A6B-DB4E-ADF1-C4EC717D66BF}"/>
              </a:ext>
            </a:extLst>
          </p:cNvPr>
          <p:cNvSpPr txBox="1"/>
          <p:nvPr/>
        </p:nvSpPr>
        <p:spPr>
          <a:xfrm>
            <a:off x="5421373" y="1500000"/>
            <a:ext cx="4208544" cy="2680322"/>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rtlCol="0">
            <a:spAutoFit/>
          </a:bodyPr>
          <a:lstStyle/>
          <a:p>
            <a:r>
              <a:rPr lang="en" sz="1600" b="1" i="1" dirty="0" err="1">
                <a:solidFill>
                  <a:schemeClr val="accent5"/>
                </a:solidFill>
              </a:rPr>
              <a:t>Wozu</a:t>
            </a:r>
            <a:r>
              <a:rPr lang="en" sz="1600" b="1" i="1" dirty="0">
                <a:solidFill>
                  <a:schemeClr val="accent5"/>
                </a:solidFill>
              </a:rPr>
              <a:t> </a:t>
            </a:r>
            <a:r>
              <a:rPr lang="en" sz="1600" b="1" i="1" dirty="0" err="1">
                <a:solidFill>
                  <a:schemeClr val="accent5"/>
                </a:solidFill>
              </a:rPr>
              <a:t>eigentlich</a:t>
            </a:r>
            <a:r>
              <a:rPr lang="en" sz="1600" b="1" i="1" dirty="0">
                <a:solidFill>
                  <a:schemeClr val="accent5"/>
                </a:solidFill>
              </a:rPr>
              <a:t> Service </a:t>
            </a:r>
            <a:r>
              <a:rPr lang="en" sz="1600" b="1" i="1" dirty="0" err="1">
                <a:solidFill>
                  <a:schemeClr val="accent5"/>
                </a:solidFill>
              </a:rPr>
              <a:t>Meshs</a:t>
            </a:r>
            <a:r>
              <a:rPr lang="en" sz="1600" b="1" i="1" dirty="0">
                <a:solidFill>
                  <a:schemeClr val="accent5"/>
                </a:solidFill>
              </a:rPr>
              <a:t>?</a:t>
            </a:r>
          </a:p>
          <a:p>
            <a:endParaRPr lang="en" sz="1600" b="1" i="1" dirty="0"/>
          </a:p>
          <a:p>
            <a:r>
              <a:rPr lang="en" sz="1600" i="1" dirty="0"/>
              <a:t>Die </a:t>
            </a:r>
            <a:r>
              <a:rPr lang="en" sz="1600" i="1" dirty="0" err="1"/>
              <a:t>Entwicklung</a:t>
            </a:r>
            <a:r>
              <a:rPr lang="en" sz="1600" i="1" dirty="0"/>
              <a:t> und </a:t>
            </a:r>
            <a:r>
              <a:rPr lang="en" sz="1600" i="1" dirty="0" err="1"/>
              <a:t>Betrieb</a:t>
            </a:r>
            <a:r>
              <a:rPr lang="en" sz="1600" i="1" dirty="0"/>
              <a:t> </a:t>
            </a:r>
            <a:r>
              <a:rPr lang="en" sz="1600" i="1" dirty="0" err="1"/>
              <a:t>eines</a:t>
            </a:r>
            <a:r>
              <a:rPr lang="en" sz="1600" i="1" dirty="0"/>
              <a:t> </a:t>
            </a:r>
            <a:r>
              <a:rPr lang="en" sz="1600" i="1" dirty="0" err="1"/>
              <a:t>einzelnen</a:t>
            </a:r>
            <a:r>
              <a:rPr lang="en" sz="1600" i="1" dirty="0"/>
              <a:t> Microservice </a:t>
            </a:r>
            <a:r>
              <a:rPr lang="en" sz="1600" i="1" dirty="0" err="1"/>
              <a:t>ist</a:t>
            </a:r>
            <a:r>
              <a:rPr lang="en" sz="1600" i="1" dirty="0"/>
              <a:t> </a:t>
            </a:r>
            <a:r>
              <a:rPr lang="en" sz="1600" i="1" dirty="0" err="1"/>
              <a:t>zwar</a:t>
            </a:r>
            <a:r>
              <a:rPr lang="en" sz="1600" i="1" dirty="0"/>
              <a:t> </a:t>
            </a:r>
            <a:r>
              <a:rPr lang="en" sz="1600" i="1" dirty="0" err="1"/>
              <a:t>einfach</a:t>
            </a:r>
            <a:r>
              <a:rPr lang="en" sz="1600" i="1" dirty="0"/>
              <a:t> </a:t>
            </a:r>
            <a:r>
              <a:rPr lang="en" sz="1600" b="1" i="1" dirty="0">
                <a:solidFill>
                  <a:schemeClr val="accent6">
                    <a:lumMod val="50000"/>
                  </a:schemeClr>
                </a:solidFill>
              </a:rPr>
              <a:t>(→ GAINS)</a:t>
            </a:r>
            <a:r>
              <a:rPr lang="en" sz="1600" i="1" dirty="0"/>
              <a:t>, der </a:t>
            </a:r>
            <a:r>
              <a:rPr lang="en" sz="1600" i="1" dirty="0" err="1"/>
              <a:t>Betrieb</a:t>
            </a:r>
            <a:r>
              <a:rPr lang="en" sz="1600" i="1" dirty="0"/>
              <a:t> </a:t>
            </a:r>
            <a:r>
              <a:rPr lang="en" sz="1600" i="1" dirty="0" err="1"/>
              <a:t>komplexer</a:t>
            </a:r>
            <a:r>
              <a:rPr lang="en" sz="1600" i="1" dirty="0"/>
              <a:t> Service-of-Service </a:t>
            </a:r>
            <a:r>
              <a:rPr lang="en" sz="1600" i="1" dirty="0" err="1"/>
              <a:t>Systeme</a:t>
            </a:r>
            <a:r>
              <a:rPr lang="en" sz="1600" i="1" dirty="0"/>
              <a:t> </a:t>
            </a:r>
            <a:r>
              <a:rPr lang="en" sz="1600" i="1" dirty="0" err="1"/>
              <a:t>bringt</a:t>
            </a:r>
            <a:r>
              <a:rPr lang="en" sz="1600" i="1" dirty="0"/>
              <a:t> </a:t>
            </a:r>
            <a:r>
              <a:rPr lang="en" sz="1600" i="1" dirty="0" err="1"/>
              <a:t>aber</a:t>
            </a:r>
            <a:r>
              <a:rPr lang="en" sz="1600" i="1" dirty="0"/>
              <a:t> </a:t>
            </a:r>
            <a:r>
              <a:rPr lang="en" sz="1600" i="1" dirty="0" err="1"/>
              <a:t>im</a:t>
            </a:r>
            <a:r>
              <a:rPr lang="en" sz="1600" i="1" dirty="0"/>
              <a:t> </a:t>
            </a:r>
            <a:r>
              <a:rPr lang="en" sz="1600" i="1" dirty="0" err="1"/>
              <a:t>Gegenzug</a:t>
            </a:r>
            <a:r>
              <a:rPr lang="en" sz="1600" i="1" dirty="0"/>
              <a:t> diverse </a:t>
            </a:r>
            <a:r>
              <a:rPr lang="en" sz="1600" i="1" dirty="0" err="1"/>
              <a:t>weitere</a:t>
            </a:r>
            <a:r>
              <a:rPr lang="en" sz="1600" i="1" dirty="0"/>
              <a:t> </a:t>
            </a:r>
            <a:r>
              <a:rPr lang="en" sz="1600" i="1" dirty="0" err="1"/>
              <a:t>Herausforderungen</a:t>
            </a:r>
            <a:r>
              <a:rPr lang="en" sz="1600" i="1" dirty="0"/>
              <a:t> </a:t>
            </a:r>
            <a:r>
              <a:rPr lang="en" sz="1600" i="1" dirty="0" err="1"/>
              <a:t>mit</a:t>
            </a:r>
            <a:r>
              <a:rPr lang="en" sz="1600" i="1" dirty="0"/>
              <a:t> </a:t>
            </a:r>
            <a:r>
              <a:rPr lang="en" sz="1600" i="1" dirty="0" err="1"/>
              <a:t>sich</a:t>
            </a:r>
            <a:r>
              <a:rPr lang="en" sz="1600" i="1" dirty="0"/>
              <a:t> </a:t>
            </a:r>
            <a:r>
              <a:rPr lang="en" sz="1600" b="1" i="1" dirty="0">
                <a:solidFill>
                  <a:srgbClr val="C00000"/>
                </a:solidFill>
              </a:rPr>
              <a:t>(→ PAINS)</a:t>
            </a:r>
            <a:r>
              <a:rPr lang="en" sz="1600" i="1" dirty="0"/>
              <a:t>. Service </a:t>
            </a:r>
            <a:r>
              <a:rPr lang="en" sz="1600" i="1" dirty="0" err="1"/>
              <a:t>Meshs</a:t>
            </a:r>
            <a:r>
              <a:rPr lang="en" sz="1600" i="1" dirty="0"/>
              <a:t> </a:t>
            </a:r>
            <a:r>
              <a:rPr lang="en" sz="1600" i="1" dirty="0" err="1"/>
              <a:t>lösen</a:t>
            </a:r>
            <a:r>
              <a:rPr lang="en" sz="1600" i="1" dirty="0"/>
              <a:t> </a:t>
            </a:r>
            <a:r>
              <a:rPr lang="en" sz="1600" i="1" dirty="0" err="1"/>
              <a:t>diese</a:t>
            </a:r>
            <a:r>
              <a:rPr lang="en" sz="1600" i="1" dirty="0"/>
              <a:t> </a:t>
            </a:r>
            <a:r>
              <a:rPr lang="en" sz="1600" i="1" dirty="0" err="1"/>
              <a:t>Herausforderungen</a:t>
            </a:r>
            <a:r>
              <a:rPr lang="en" sz="1600" i="1" dirty="0"/>
              <a:t> </a:t>
            </a:r>
            <a:r>
              <a:rPr lang="en" sz="1600" i="1" dirty="0" err="1"/>
              <a:t>außerhalb</a:t>
            </a:r>
            <a:r>
              <a:rPr lang="en" sz="1600" i="1" dirty="0"/>
              <a:t> </a:t>
            </a:r>
            <a:r>
              <a:rPr lang="en" sz="1600" i="1" dirty="0" err="1"/>
              <a:t>einer</a:t>
            </a:r>
            <a:r>
              <a:rPr lang="en" sz="1600" i="1" dirty="0"/>
              <a:t> </a:t>
            </a:r>
            <a:r>
              <a:rPr lang="en" sz="1600" i="1" dirty="0" err="1"/>
              <a:t>Applikation</a:t>
            </a:r>
            <a:r>
              <a:rPr lang="en" sz="1600" i="1" dirty="0"/>
              <a:t> in </a:t>
            </a:r>
            <a:r>
              <a:rPr lang="en" sz="1600" i="1" dirty="0" err="1"/>
              <a:t>einer</a:t>
            </a:r>
            <a:r>
              <a:rPr lang="en" sz="1600" i="1" dirty="0"/>
              <a:t> </a:t>
            </a:r>
            <a:r>
              <a:rPr lang="en" sz="1600" i="1" dirty="0" err="1"/>
              <a:t>explizit</a:t>
            </a:r>
            <a:r>
              <a:rPr lang="en" sz="1600" i="1" dirty="0"/>
              <a:t> </a:t>
            </a:r>
            <a:r>
              <a:rPr lang="en" sz="1600" i="1" dirty="0" err="1"/>
              <a:t>dafür</a:t>
            </a:r>
            <a:r>
              <a:rPr lang="en" sz="1600" i="1" dirty="0"/>
              <a:t> </a:t>
            </a:r>
            <a:r>
              <a:rPr lang="en" sz="1600" i="1" dirty="0" err="1"/>
              <a:t>vorgesehenen</a:t>
            </a:r>
            <a:r>
              <a:rPr lang="en" sz="1600" i="1" dirty="0"/>
              <a:t> </a:t>
            </a:r>
            <a:r>
              <a:rPr lang="en" sz="1600" i="1" dirty="0" err="1"/>
              <a:t>Schicht</a:t>
            </a:r>
            <a:r>
              <a:rPr lang="en" sz="1600" i="1" dirty="0"/>
              <a:t>.</a:t>
            </a:r>
          </a:p>
        </p:txBody>
      </p:sp>
      <p:sp>
        <p:nvSpPr>
          <p:cNvPr id="12" name="Textfeld 11">
            <a:extLst>
              <a:ext uri="{FF2B5EF4-FFF2-40B4-BE49-F238E27FC236}">
                <a16:creationId xmlns:a16="http://schemas.microsoft.com/office/drawing/2014/main" id="{961B084A-ADB2-184D-B85F-1ACD7C6CEAD4}"/>
              </a:ext>
            </a:extLst>
          </p:cNvPr>
          <p:cNvSpPr txBox="1"/>
          <p:nvPr/>
        </p:nvSpPr>
        <p:spPr>
          <a:xfrm>
            <a:off x="10089931" y="1500000"/>
            <a:ext cx="1881352" cy="2677656"/>
          </a:xfrm>
          <a:prstGeom prst="rect">
            <a:avLst/>
          </a:prstGeom>
          <a:noFill/>
        </p:spPr>
        <p:txBody>
          <a:bodyPr wrap="square" rtlCol="0">
            <a:spAutoFit/>
          </a:bodyPr>
          <a:lstStyle/>
          <a:p>
            <a:r>
              <a:rPr lang="de-DE" sz="1400" i="1" dirty="0">
                <a:latin typeface="Bradley Hand" pitchFamily="2" charset="77"/>
              </a:rPr>
              <a:t>Sie erinnern sich: </a:t>
            </a:r>
          </a:p>
          <a:p>
            <a:endParaRPr lang="de-DE" sz="1400" b="1" i="1" dirty="0">
              <a:solidFill>
                <a:schemeClr val="accent5"/>
              </a:solidFill>
              <a:latin typeface="Bradley Hand" pitchFamily="2" charset="77"/>
            </a:endParaRPr>
          </a:p>
          <a:p>
            <a:r>
              <a:rPr lang="de-DE" sz="1400" b="1" i="1" dirty="0">
                <a:solidFill>
                  <a:schemeClr val="accent5"/>
                </a:solidFill>
                <a:latin typeface="Bradley Hand" pitchFamily="2" charset="77"/>
              </a:rPr>
              <a:t>Komplexität verschwindet nie!!!</a:t>
            </a:r>
            <a:r>
              <a:rPr lang="de-DE" sz="1400" i="1" dirty="0">
                <a:latin typeface="Bradley Hand" pitchFamily="2" charset="77"/>
              </a:rPr>
              <a:t> </a:t>
            </a:r>
          </a:p>
          <a:p>
            <a:endParaRPr lang="de-DE" sz="1400" i="1" dirty="0">
              <a:latin typeface="Bradley Hand" pitchFamily="2" charset="77"/>
            </a:endParaRPr>
          </a:p>
          <a:p>
            <a:r>
              <a:rPr lang="de-DE" sz="1400" i="1" dirty="0">
                <a:latin typeface="Bradley Hand" pitchFamily="2" charset="77"/>
              </a:rPr>
              <a:t>Man kann Komplexität aber verschieben, verstecken, kapseln, isolieren, etc. um sie besser handhaben zu können.</a:t>
            </a:r>
          </a:p>
        </p:txBody>
      </p:sp>
    </p:spTree>
    <p:extLst>
      <p:ext uri="{BB962C8B-B14F-4D97-AF65-F5344CB8AC3E}">
        <p14:creationId xmlns:p14="http://schemas.microsoft.com/office/powerpoint/2010/main" val="3814048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8C20FF1-676B-AB4C-AA3C-A3C295B57016}"/>
              </a:ext>
            </a:extLst>
          </p:cNvPr>
          <p:cNvSpPr>
            <a:spLocks noGrp="1"/>
          </p:cNvSpPr>
          <p:nvPr>
            <p:ph type="title"/>
          </p:nvPr>
        </p:nvSpPr>
        <p:spPr/>
        <p:txBody>
          <a:bodyPr/>
          <a:lstStyle/>
          <a:p>
            <a:r>
              <a:rPr lang="de-DE" dirty="0"/>
              <a:t>Service  </a:t>
            </a:r>
            <a:r>
              <a:rPr lang="de-DE" dirty="0" err="1"/>
              <a:t>Mesh</a:t>
            </a:r>
            <a:endParaRPr lang="de-DE" dirty="0"/>
          </a:p>
        </p:txBody>
      </p:sp>
      <p:sp>
        <p:nvSpPr>
          <p:cNvPr id="7" name="Textplatzhalter 6">
            <a:extLst>
              <a:ext uri="{FF2B5EF4-FFF2-40B4-BE49-F238E27FC236}">
                <a16:creationId xmlns:a16="http://schemas.microsoft.com/office/drawing/2014/main" id="{73783002-C4D8-DF48-9721-19DA2608B254}"/>
              </a:ext>
            </a:extLst>
          </p:cNvPr>
          <p:cNvSpPr>
            <a:spLocks noGrp="1"/>
          </p:cNvSpPr>
          <p:nvPr>
            <p:ph type="body" sz="quarter" idx="32"/>
          </p:nvPr>
        </p:nvSpPr>
        <p:spPr/>
        <p:txBody>
          <a:bodyPr/>
          <a:lstStyle/>
          <a:p>
            <a:r>
              <a:rPr lang="de-DE" dirty="0"/>
              <a:t>Architektur</a:t>
            </a:r>
          </a:p>
        </p:txBody>
      </p:sp>
      <p:sp>
        <p:nvSpPr>
          <p:cNvPr id="3" name="Foliennummernplatzhalter 2">
            <a:extLst>
              <a:ext uri="{FF2B5EF4-FFF2-40B4-BE49-F238E27FC236}">
                <a16:creationId xmlns:a16="http://schemas.microsoft.com/office/drawing/2014/main" id="{43047E00-0D6D-C841-96D7-F4041A069357}"/>
              </a:ext>
            </a:extLst>
          </p:cNvPr>
          <p:cNvSpPr>
            <a:spLocks noGrp="1"/>
          </p:cNvSpPr>
          <p:nvPr>
            <p:ph type="sldNum" sz="quarter" idx="33"/>
          </p:nvPr>
        </p:nvSpPr>
        <p:spPr/>
        <p:txBody>
          <a:bodyPr/>
          <a:lstStyle/>
          <a:p>
            <a:pPr rtl="0"/>
            <a:fld id="{19B51A1E-902D-48AF-9020-955120F399B6}" type="slidenum">
              <a:rPr lang="de-DE" noProof="0" smtClean="0"/>
              <a:pPr rtl="0"/>
              <a:t>18</a:t>
            </a:fld>
            <a:endParaRPr lang="de-DE" noProof="0"/>
          </a:p>
        </p:txBody>
      </p:sp>
      <p:sp>
        <p:nvSpPr>
          <p:cNvPr id="15" name="Textfeld 14">
            <a:extLst>
              <a:ext uri="{FF2B5EF4-FFF2-40B4-BE49-F238E27FC236}">
                <a16:creationId xmlns:a16="http://schemas.microsoft.com/office/drawing/2014/main" id="{58AFCAEE-AB46-6642-8615-386518CAE381}"/>
              </a:ext>
            </a:extLst>
          </p:cNvPr>
          <p:cNvSpPr txBox="1"/>
          <p:nvPr/>
        </p:nvSpPr>
        <p:spPr>
          <a:xfrm>
            <a:off x="10087451" y="1512000"/>
            <a:ext cx="1996966" cy="3108543"/>
          </a:xfrm>
          <a:prstGeom prst="rect">
            <a:avLst/>
          </a:prstGeom>
          <a:noFill/>
        </p:spPr>
        <p:txBody>
          <a:bodyPr wrap="square" rtlCol="0">
            <a:spAutoFit/>
          </a:bodyPr>
          <a:lstStyle/>
          <a:p>
            <a:r>
              <a:rPr lang="en" sz="1400" i="1" dirty="0">
                <a:latin typeface="Bradley Hand" pitchFamily="2" charset="77"/>
              </a:rPr>
              <a:t>Ein Service Mesh </a:t>
            </a:r>
            <a:r>
              <a:rPr lang="en" sz="1400" i="1" dirty="0" err="1">
                <a:latin typeface="Bradley Hand" pitchFamily="2" charset="77"/>
              </a:rPr>
              <a:t>besteht</a:t>
            </a:r>
            <a:r>
              <a:rPr lang="en" sz="1400" i="1" dirty="0">
                <a:latin typeface="Bradley Hand" pitchFamily="2" charset="77"/>
              </a:rPr>
              <a:t> </a:t>
            </a:r>
            <a:r>
              <a:rPr lang="en" sz="1400" i="1" dirty="0" err="1">
                <a:latin typeface="Bradley Hand" pitchFamily="2" charset="77"/>
              </a:rPr>
              <a:t>aus</a:t>
            </a:r>
            <a:r>
              <a:rPr lang="en" sz="1400" i="1" dirty="0">
                <a:latin typeface="Bradley Hand" pitchFamily="2" charset="77"/>
              </a:rPr>
              <a:t> </a:t>
            </a:r>
            <a:r>
              <a:rPr lang="en" sz="1400" i="1" dirty="0" err="1">
                <a:latin typeface="Bradley Hand" pitchFamily="2" charset="77"/>
              </a:rPr>
              <a:t>einer</a:t>
            </a:r>
            <a:r>
              <a:rPr lang="en" sz="1400" i="1" dirty="0">
                <a:latin typeface="Bradley Hand" pitchFamily="2" charset="77"/>
              </a:rPr>
              <a:t> </a:t>
            </a:r>
            <a:r>
              <a:rPr lang="en" sz="1400" i="1" dirty="0" err="1">
                <a:latin typeface="Bradley Hand" pitchFamily="2" charset="77"/>
              </a:rPr>
              <a:t>Kontrollebene</a:t>
            </a:r>
            <a:r>
              <a:rPr lang="en" sz="1400" i="1" dirty="0">
                <a:latin typeface="Bradley Hand" pitchFamily="2" charset="77"/>
              </a:rPr>
              <a:t> (</a:t>
            </a:r>
            <a:r>
              <a:rPr lang="en" sz="1400" b="1" i="1" dirty="0">
                <a:solidFill>
                  <a:schemeClr val="accent5"/>
                </a:solidFill>
                <a:latin typeface="Bradley Hand" pitchFamily="2" charset="77"/>
              </a:rPr>
              <a:t>Control plane</a:t>
            </a:r>
            <a:r>
              <a:rPr lang="en" sz="1400" i="1" dirty="0">
                <a:latin typeface="Bradley Hand" pitchFamily="2" charset="77"/>
              </a:rPr>
              <a:t>), die </a:t>
            </a:r>
            <a:r>
              <a:rPr lang="en" sz="1400" b="1" i="1" dirty="0">
                <a:solidFill>
                  <a:schemeClr val="accent5"/>
                </a:solidFill>
                <a:latin typeface="Bradley Hand" pitchFamily="2" charset="77"/>
              </a:rPr>
              <a:t>Proxies</a:t>
            </a:r>
            <a:r>
              <a:rPr lang="en" sz="1400" i="1" dirty="0">
                <a:latin typeface="Bradley Hand" pitchFamily="2" charset="77"/>
              </a:rPr>
              <a:t> (Sidecar Pattern) </a:t>
            </a:r>
            <a:r>
              <a:rPr lang="en" sz="1400" i="1" dirty="0" err="1">
                <a:latin typeface="Bradley Hand" pitchFamily="2" charset="77"/>
              </a:rPr>
              <a:t>steuert</a:t>
            </a:r>
            <a:r>
              <a:rPr lang="en" sz="1400" i="1" dirty="0">
                <a:latin typeface="Bradley Hand" pitchFamily="2" charset="77"/>
              </a:rPr>
              <a:t>. Die Proxies </a:t>
            </a:r>
            <a:r>
              <a:rPr lang="en" sz="1400" i="1" dirty="0" err="1">
                <a:latin typeface="Bradley Hand" pitchFamily="2" charset="77"/>
              </a:rPr>
              <a:t>sind</a:t>
            </a:r>
            <a:r>
              <a:rPr lang="en" sz="1400" i="1" dirty="0">
                <a:latin typeface="Bradley Hand" pitchFamily="2" charset="77"/>
              </a:rPr>
              <a:t> </a:t>
            </a:r>
            <a:r>
              <a:rPr lang="en" sz="1400" i="1" dirty="0" err="1">
                <a:latin typeface="Bradley Hand" pitchFamily="2" charset="77"/>
              </a:rPr>
              <a:t>Serviceinstanzen</a:t>
            </a:r>
            <a:r>
              <a:rPr lang="en" sz="1400" i="1" dirty="0">
                <a:latin typeface="Bradley Hand" pitchFamily="2" charset="77"/>
              </a:rPr>
              <a:t> </a:t>
            </a:r>
            <a:r>
              <a:rPr lang="en" sz="1400" i="1" dirty="0" err="1">
                <a:latin typeface="Bradley Hand" pitchFamily="2" charset="77"/>
              </a:rPr>
              <a:t>zugeordnet</a:t>
            </a:r>
            <a:r>
              <a:rPr lang="en" sz="1400" i="1" dirty="0">
                <a:latin typeface="Bradley Hand" pitchFamily="2" charset="77"/>
              </a:rPr>
              <a:t> (Sidecar Pattern) und </a:t>
            </a:r>
            <a:r>
              <a:rPr lang="en" sz="1400" i="1" dirty="0" err="1">
                <a:latin typeface="Bradley Hand" pitchFamily="2" charset="77"/>
              </a:rPr>
              <a:t>spannen</a:t>
            </a:r>
            <a:r>
              <a:rPr lang="en" sz="1400" i="1" dirty="0">
                <a:latin typeface="Bradley Hand" pitchFamily="2" charset="77"/>
              </a:rPr>
              <a:t> </a:t>
            </a:r>
            <a:r>
              <a:rPr lang="en" sz="1400" i="1" dirty="0" err="1">
                <a:latin typeface="Bradley Hand" pitchFamily="2" charset="77"/>
              </a:rPr>
              <a:t>eine</a:t>
            </a:r>
            <a:r>
              <a:rPr lang="en" sz="1400" i="1" dirty="0">
                <a:latin typeface="Bradley Hand" pitchFamily="2" charset="77"/>
              </a:rPr>
              <a:t> (</a:t>
            </a:r>
            <a:r>
              <a:rPr lang="en" sz="1400" i="1" dirty="0" err="1">
                <a:latin typeface="Bradley Hand" pitchFamily="2" charset="77"/>
              </a:rPr>
              <a:t>ggf</a:t>
            </a:r>
            <a:r>
              <a:rPr lang="en" sz="1400" i="1" dirty="0">
                <a:latin typeface="Bradley Hand" pitchFamily="2" charset="77"/>
              </a:rPr>
              <a:t>. </a:t>
            </a:r>
            <a:r>
              <a:rPr lang="en" sz="1400" i="1" dirty="0" err="1">
                <a:latin typeface="Bradley Hand" pitchFamily="2" charset="77"/>
              </a:rPr>
              <a:t>verschlüsselte</a:t>
            </a:r>
            <a:r>
              <a:rPr lang="en" sz="1400" i="1" dirty="0">
                <a:latin typeface="Bradley Hand" pitchFamily="2" charset="77"/>
              </a:rPr>
              <a:t>) </a:t>
            </a:r>
            <a:r>
              <a:rPr lang="en" sz="1400" i="1" dirty="0" err="1">
                <a:latin typeface="Bradley Hand" pitchFamily="2" charset="77"/>
              </a:rPr>
              <a:t>Datenschicht</a:t>
            </a:r>
            <a:r>
              <a:rPr lang="en" sz="1400" i="1" dirty="0">
                <a:latin typeface="Bradley Hand" pitchFamily="2" charset="77"/>
              </a:rPr>
              <a:t> (</a:t>
            </a:r>
            <a:r>
              <a:rPr lang="en" sz="1400" b="1" i="1" dirty="0">
                <a:solidFill>
                  <a:schemeClr val="accent5"/>
                </a:solidFill>
                <a:latin typeface="Bradley Hand" pitchFamily="2" charset="77"/>
              </a:rPr>
              <a:t>Data plane</a:t>
            </a:r>
            <a:r>
              <a:rPr lang="en" sz="1400" i="1" dirty="0">
                <a:latin typeface="Bradley Hand" pitchFamily="2" charset="77"/>
              </a:rPr>
              <a:t>) </a:t>
            </a:r>
            <a:r>
              <a:rPr lang="en" sz="1400" i="1" dirty="0" err="1">
                <a:latin typeface="Bradley Hand" pitchFamily="2" charset="77"/>
              </a:rPr>
              <a:t>für</a:t>
            </a:r>
            <a:r>
              <a:rPr lang="en" sz="1400" i="1" dirty="0">
                <a:latin typeface="Bradley Hand" pitchFamily="2" charset="77"/>
              </a:rPr>
              <a:t> Services auf.</a:t>
            </a:r>
            <a:endParaRPr lang="en" i="1" dirty="0">
              <a:latin typeface="Bradley Hand" pitchFamily="2" charset="77"/>
            </a:endParaRPr>
          </a:p>
        </p:txBody>
      </p:sp>
      <p:pic>
        <p:nvPicPr>
          <p:cNvPr id="4" name="Grafik 3">
            <a:extLst>
              <a:ext uri="{FF2B5EF4-FFF2-40B4-BE49-F238E27FC236}">
                <a16:creationId xmlns:a16="http://schemas.microsoft.com/office/drawing/2014/main" id="{534EC0F1-56E5-A05F-88A9-8E4FB7BB4027}"/>
              </a:ext>
            </a:extLst>
          </p:cNvPr>
          <p:cNvPicPr>
            <a:picLocks noChangeAspect="1"/>
          </p:cNvPicPr>
          <p:nvPr/>
        </p:nvPicPr>
        <p:blipFill>
          <a:blip r:embed="rId2"/>
          <a:stretch>
            <a:fillRect/>
          </a:stretch>
        </p:blipFill>
        <p:spPr>
          <a:xfrm>
            <a:off x="431801" y="1368000"/>
            <a:ext cx="8113109" cy="51501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93618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8C20FF1-676B-AB4C-AA3C-A3C295B57016}"/>
              </a:ext>
            </a:extLst>
          </p:cNvPr>
          <p:cNvSpPr>
            <a:spLocks noGrp="1"/>
          </p:cNvSpPr>
          <p:nvPr>
            <p:ph type="title"/>
          </p:nvPr>
        </p:nvSpPr>
        <p:spPr/>
        <p:txBody>
          <a:bodyPr/>
          <a:lstStyle/>
          <a:p>
            <a:r>
              <a:rPr lang="de-DE" dirty="0"/>
              <a:t>Service  </a:t>
            </a:r>
            <a:r>
              <a:rPr lang="de-DE" dirty="0" err="1"/>
              <a:t>Mesh</a:t>
            </a:r>
            <a:endParaRPr lang="de-DE" dirty="0"/>
          </a:p>
        </p:txBody>
      </p:sp>
      <p:sp>
        <p:nvSpPr>
          <p:cNvPr id="7" name="Textplatzhalter 6">
            <a:extLst>
              <a:ext uri="{FF2B5EF4-FFF2-40B4-BE49-F238E27FC236}">
                <a16:creationId xmlns:a16="http://schemas.microsoft.com/office/drawing/2014/main" id="{73783002-C4D8-DF48-9721-19DA2608B254}"/>
              </a:ext>
            </a:extLst>
          </p:cNvPr>
          <p:cNvSpPr>
            <a:spLocks noGrp="1"/>
          </p:cNvSpPr>
          <p:nvPr>
            <p:ph type="body" sz="quarter" idx="32"/>
          </p:nvPr>
        </p:nvSpPr>
        <p:spPr/>
        <p:txBody>
          <a:bodyPr/>
          <a:lstStyle/>
          <a:p>
            <a:r>
              <a:rPr lang="de-DE" dirty="0"/>
              <a:t>Sidecar-Pattern</a:t>
            </a:r>
          </a:p>
        </p:txBody>
      </p:sp>
      <p:sp>
        <p:nvSpPr>
          <p:cNvPr id="3" name="Foliennummernplatzhalter 2">
            <a:extLst>
              <a:ext uri="{FF2B5EF4-FFF2-40B4-BE49-F238E27FC236}">
                <a16:creationId xmlns:a16="http://schemas.microsoft.com/office/drawing/2014/main" id="{43047E00-0D6D-C841-96D7-F4041A069357}"/>
              </a:ext>
            </a:extLst>
          </p:cNvPr>
          <p:cNvSpPr>
            <a:spLocks noGrp="1"/>
          </p:cNvSpPr>
          <p:nvPr>
            <p:ph type="sldNum" sz="quarter" idx="33"/>
          </p:nvPr>
        </p:nvSpPr>
        <p:spPr/>
        <p:txBody>
          <a:bodyPr/>
          <a:lstStyle/>
          <a:p>
            <a:pPr rtl="0"/>
            <a:fld id="{19B51A1E-902D-48AF-9020-955120F399B6}" type="slidenum">
              <a:rPr lang="de-DE" noProof="0" smtClean="0"/>
              <a:pPr rtl="0"/>
              <a:t>19</a:t>
            </a:fld>
            <a:endParaRPr lang="de-DE" noProof="0"/>
          </a:p>
        </p:txBody>
      </p:sp>
      <p:pic>
        <p:nvPicPr>
          <p:cNvPr id="4" name="Grafik 3">
            <a:extLst>
              <a:ext uri="{FF2B5EF4-FFF2-40B4-BE49-F238E27FC236}">
                <a16:creationId xmlns:a16="http://schemas.microsoft.com/office/drawing/2014/main" id="{534EC0F1-56E5-A05F-88A9-8E4FB7BB4027}"/>
              </a:ext>
            </a:extLst>
          </p:cNvPr>
          <p:cNvPicPr>
            <a:picLocks noChangeAspect="1"/>
          </p:cNvPicPr>
          <p:nvPr/>
        </p:nvPicPr>
        <p:blipFill>
          <a:blip r:embed="rId2"/>
          <a:stretch>
            <a:fillRect/>
          </a:stretch>
        </p:blipFill>
        <p:spPr>
          <a:xfrm>
            <a:off x="4222411" y="1512000"/>
            <a:ext cx="7013625" cy="4452197"/>
          </a:xfrm>
          <a:prstGeom prst="rect">
            <a:avLst/>
          </a:prstGeom>
          <a:effectLst>
            <a:outerShdw blurRad="50800" dist="38100" dir="2700000" algn="tl" rotWithShape="0">
              <a:prstClr val="black">
                <a:alpha val="40000"/>
              </a:prstClr>
            </a:outerShdw>
          </a:effectLst>
        </p:spPr>
      </p:pic>
      <p:sp>
        <p:nvSpPr>
          <p:cNvPr id="8" name="Textfeld 7">
            <a:extLst>
              <a:ext uri="{FF2B5EF4-FFF2-40B4-BE49-F238E27FC236}">
                <a16:creationId xmlns:a16="http://schemas.microsoft.com/office/drawing/2014/main" id="{48DD6404-F776-016C-E400-D4FF9DD5BBC9}"/>
              </a:ext>
            </a:extLst>
          </p:cNvPr>
          <p:cNvSpPr txBox="1"/>
          <p:nvPr/>
        </p:nvSpPr>
        <p:spPr>
          <a:xfrm>
            <a:off x="431801" y="1554871"/>
            <a:ext cx="3627581" cy="5078313"/>
          </a:xfrm>
          <a:prstGeom prst="rect">
            <a:avLst/>
          </a:prstGeom>
          <a:noFill/>
        </p:spPr>
        <p:txBody>
          <a:bodyPr wrap="square" rtlCol="0">
            <a:spAutoFit/>
          </a:bodyPr>
          <a:lstStyle/>
          <a:p>
            <a:r>
              <a:rPr lang="de-DE" dirty="0"/>
              <a:t>Anwendungen und Dienste benötigen häufig zusammengehörige Funktionen, wie z. B. Überwachung, Protokollierung, Konfiguration, etc.. Solche kohärenten Peripherieaufgaben können als separate Komponenten oder Dienste implementiert werden. Werden diese Aufgaben in einem eigenen Prozess oder Container bereitgestellt, um Plattformdienste sprachübergreifend bereitzustellen, spricht man von einem </a:t>
            </a:r>
            <a:r>
              <a:rPr lang="de-DE" dirty="0" err="1"/>
              <a:t>Sidecar</a:t>
            </a:r>
            <a:r>
              <a:rPr lang="de-DE" dirty="0"/>
              <a:t>.</a:t>
            </a:r>
          </a:p>
          <a:p>
            <a:r>
              <a:rPr lang="de-DE" dirty="0" err="1"/>
              <a:t>Proxies</a:t>
            </a:r>
            <a:r>
              <a:rPr lang="de-DE" dirty="0"/>
              <a:t> in Service </a:t>
            </a:r>
            <a:r>
              <a:rPr lang="de-DE" dirty="0" err="1"/>
              <a:t>Meshs</a:t>
            </a:r>
            <a:r>
              <a:rPr lang="de-DE" dirty="0"/>
              <a:t> werden häufig als </a:t>
            </a:r>
            <a:r>
              <a:rPr lang="de-DE" dirty="0" err="1"/>
              <a:t>Sidecars</a:t>
            </a:r>
            <a:r>
              <a:rPr lang="de-DE" dirty="0"/>
              <a:t> in Containern bereitgestellt, die jeder Serviceinstanz zur Seite gestellt werden.</a:t>
            </a:r>
            <a:endParaRPr lang="en" dirty="0"/>
          </a:p>
        </p:txBody>
      </p:sp>
      <p:grpSp>
        <p:nvGrpSpPr>
          <p:cNvPr id="16" name="Gruppieren 15">
            <a:extLst>
              <a:ext uri="{FF2B5EF4-FFF2-40B4-BE49-F238E27FC236}">
                <a16:creationId xmlns:a16="http://schemas.microsoft.com/office/drawing/2014/main" id="{E5715BCD-6F82-9B2B-DE10-DA29D1E0C13A}"/>
              </a:ext>
            </a:extLst>
          </p:cNvPr>
          <p:cNvGrpSpPr/>
          <p:nvPr/>
        </p:nvGrpSpPr>
        <p:grpSpPr>
          <a:xfrm>
            <a:off x="6313800" y="3886756"/>
            <a:ext cx="3107160" cy="2735640"/>
            <a:chOff x="6313800" y="3886756"/>
            <a:chExt cx="3107160" cy="273564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 name="Freihand 1">
                  <a:extLst>
                    <a:ext uri="{FF2B5EF4-FFF2-40B4-BE49-F238E27FC236}">
                      <a16:creationId xmlns:a16="http://schemas.microsoft.com/office/drawing/2014/main" id="{B2370593-32D8-4738-56CA-89618FB7DECB}"/>
                    </a:ext>
                  </a:extLst>
                </p14:cNvPr>
                <p14:cNvContentPartPr/>
                <p14:nvPr/>
              </p14:nvContentPartPr>
              <p14:xfrm>
                <a:off x="6313800" y="3886756"/>
                <a:ext cx="801360" cy="774360"/>
              </p14:xfrm>
            </p:contentPart>
          </mc:Choice>
          <mc:Fallback xmlns="">
            <p:pic>
              <p:nvPicPr>
                <p:cNvPr id="2" name="Freihand 1">
                  <a:extLst>
                    <a:ext uri="{FF2B5EF4-FFF2-40B4-BE49-F238E27FC236}">
                      <a16:creationId xmlns:a16="http://schemas.microsoft.com/office/drawing/2014/main" id="{B2370593-32D8-4738-56CA-89618FB7DECB}"/>
                    </a:ext>
                  </a:extLst>
                </p:cNvPr>
                <p:cNvPicPr/>
                <p:nvPr/>
              </p:nvPicPr>
              <p:blipFill>
                <a:blip r:embed="rId4"/>
                <a:stretch>
                  <a:fillRect/>
                </a:stretch>
              </p:blipFill>
              <p:spPr>
                <a:xfrm>
                  <a:off x="6251160" y="3508756"/>
                  <a:ext cx="927000" cy="1530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Freihand 4">
                  <a:extLst>
                    <a:ext uri="{FF2B5EF4-FFF2-40B4-BE49-F238E27FC236}">
                      <a16:creationId xmlns:a16="http://schemas.microsoft.com/office/drawing/2014/main" id="{202A16CC-5533-EEA5-9E2B-6F545F1D58A3}"/>
                    </a:ext>
                  </a:extLst>
                </p14:cNvPr>
                <p14:cNvContentPartPr/>
                <p14:nvPr/>
              </p14:nvContentPartPr>
              <p14:xfrm>
                <a:off x="8466600" y="3907996"/>
                <a:ext cx="954360" cy="745560"/>
              </p14:xfrm>
            </p:contentPart>
          </mc:Choice>
          <mc:Fallback xmlns="">
            <p:pic>
              <p:nvPicPr>
                <p:cNvPr id="5" name="Freihand 4">
                  <a:extLst>
                    <a:ext uri="{FF2B5EF4-FFF2-40B4-BE49-F238E27FC236}">
                      <a16:creationId xmlns:a16="http://schemas.microsoft.com/office/drawing/2014/main" id="{202A16CC-5533-EEA5-9E2B-6F545F1D58A3}"/>
                    </a:ext>
                  </a:extLst>
                </p:cNvPr>
                <p:cNvPicPr/>
                <p:nvPr/>
              </p:nvPicPr>
              <p:blipFill>
                <a:blip r:embed="rId6"/>
                <a:stretch>
                  <a:fillRect/>
                </a:stretch>
              </p:blipFill>
              <p:spPr>
                <a:xfrm>
                  <a:off x="8403600" y="3529996"/>
                  <a:ext cx="1080000" cy="1501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9" name="Freihand 8">
                  <a:extLst>
                    <a:ext uri="{FF2B5EF4-FFF2-40B4-BE49-F238E27FC236}">
                      <a16:creationId xmlns:a16="http://schemas.microsoft.com/office/drawing/2014/main" id="{77C1AFBF-335F-5FC1-49A7-477E27D896C0}"/>
                    </a:ext>
                  </a:extLst>
                </p14:cNvPr>
                <p14:cNvContentPartPr/>
                <p14:nvPr/>
              </p14:nvContentPartPr>
              <p14:xfrm>
                <a:off x="7074480" y="4642036"/>
                <a:ext cx="888120" cy="1980360"/>
              </p14:xfrm>
            </p:contentPart>
          </mc:Choice>
          <mc:Fallback xmlns="">
            <p:pic>
              <p:nvPicPr>
                <p:cNvPr id="9" name="Freihand 8">
                  <a:extLst>
                    <a:ext uri="{FF2B5EF4-FFF2-40B4-BE49-F238E27FC236}">
                      <a16:creationId xmlns:a16="http://schemas.microsoft.com/office/drawing/2014/main" id="{77C1AFBF-335F-5FC1-49A7-477E27D896C0}"/>
                    </a:ext>
                  </a:extLst>
                </p:cNvPr>
                <p:cNvPicPr/>
                <p:nvPr/>
              </p:nvPicPr>
              <p:blipFill>
                <a:blip r:embed="rId8"/>
                <a:stretch>
                  <a:fillRect/>
                </a:stretch>
              </p:blipFill>
              <p:spPr>
                <a:xfrm>
                  <a:off x="7011840" y="4264396"/>
                  <a:ext cx="1013760" cy="27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1" name="Freihand 10">
                  <a:extLst>
                    <a:ext uri="{FF2B5EF4-FFF2-40B4-BE49-F238E27FC236}">
                      <a16:creationId xmlns:a16="http://schemas.microsoft.com/office/drawing/2014/main" id="{44414541-892F-52C4-5011-C82F0C453018}"/>
                    </a:ext>
                  </a:extLst>
                </p14:cNvPr>
                <p14:cNvContentPartPr/>
                <p14:nvPr/>
              </p14:nvContentPartPr>
              <p14:xfrm>
                <a:off x="7023360" y="4528276"/>
                <a:ext cx="366840" cy="543600"/>
              </p14:xfrm>
            </p:contentPart>
          </mc:Choice>
          <mc:Fallback xmlns="">
            <p:pic>
              <p:nvPicPr>
                <p:cNvPr id="11" name="Freihand 10">
                  <a:extLst>
                    <a:ext uri="{FF2B5EF4-FFF2-40B4-BE49-F238E27FC236}">
                      <a16:creationId xmlns:a16="http://schemas.microsoft.com/office/drawing/2014/main" id="{44414541-892F-52C4-5011-C82F0C453018}"/>
                    </a:ext>
                  </a:extLst>
                </p:cNvPr>
                <p:cNvPicPr/>
                <p:nvPr/>
              </p:nvPicPr>
              <p:blipFill>
                <a:blip r:embed="rId10"/>
                <a:stretch>
                  <a:fillRect/>
                </a:stretch>
              </p:blipFill>
              <p:spPr>
                <a:xfrm>
                  <a:off x="6960360" y="4150276"/>
                  <a:ext cx="492480" cy="129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3" name="Freihand 12">
                  <a:extLst>
                    <a:ext uri="{FF2B5EF4-FFF2-40B4-BE49-F238E27FC236}">
                      <a16:creationId xmlns:a16="http://schemas.microsoft.com/office/drawing/2014/main" id="{B3D9A114-3A84-AF13-88F3-7D346D67D8D7}"/>
                    </a:ext>
                  </a:extLst>
                </p14:cNvPr>
                <p14:cNvContentPartPr/>
                <p14:nvPr/>
              </p14:nvContentPartPr>
              <p14:xfrm>
                <a:off x="7955400" y="4672276"/>
                <a:ext cx="552960" cy="1856160"/>
              </p14:xfrm>
            </p:contentPart>
          </mc:Choice>
          <mc:Fallback xmlns="">
            <p:pic>
              <p:nvPicPr>
                <p:cNvPr id="13" name="Freihand 12">
                  <a:extLst>
                    <a:ext uri="{FF2B5EF4-FFF2-40B4-BE49-F238E27FC236}">
                      <a16:creationId xmlns:a16="http://schemas.microsoft.com/office/drawing/2014/main" id="{B3D9A114-3A84-AF13-88F3-7D346D67D8D7}"/>
                    </a:ext>
                  </a:extLst>
                </p:cNvPr>
                <p:cNvPicPr/>
                <p:nvPr/>
              </p:nvPicPr>
              <p:blipFill>
                <a:blip r:embed="rId12"/>
                <a:stretch>
                  <a:fillRect/>
                </a:stretch>
              </p:blipFill>
              <p:spPr>
                <a:xfrm>
                  <a:off x="7892760" y="4294276"/>
                  <a:ext cx="678600" cy="2611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4" name="Freihand 13">
                  <a:extLst>
                    <a:ext uri="{FF2B5EF4-FFF2-40B4-BE49-F238E27FC236}">
                      <a16:creationId xmlns:a16="http://schemas.microsoft.com/office/drawing/2014/main" id="{AAE8FAE5-688F-700D-7CF1-9D3F5E8A4446}"/>
                    </a:ext>
                  </a:extLst>
                </p14:cNvPr>
                <p14:cNvContentPartPr/>
                <p14:nvPr/>
              </p14:nvContentPartPr>
              <p14:xfrm>
                <a:off x="8213880" y="4494436"/>
                <a:ext cx="408240" cy="492840"/>
              </p14:xfrm>
            </p:contentPart>
          </mc:Choice>
          <mc:Fallback xmlns="">
            <p:pic>
              <p:nvPicPr>
                <p:cNvPr id="14" name="Freihand 13">
                  <a:extLst>
                    <a:ext uri="{FF2B5EF4-FFF2-40B4-BE49-F238E27FC236}">
                      <a16:creationId xmlns:a16="http://schemas.microsoft.com/office/drawing/2014/main" id="{AAE8FAE5-688F-700D-7CF1-9D3F5E8A4446}"/>
                    </a:ext>
                  </a:extLst>
                </p:cNvPr>
                <p:cNvPicPr/>
                <p:nvPr/>
              </p:nvPicPr>
              <p:blipFill>
                <a:blip r:embed="rId14"/>
                <a:stretch>
                  <a:fillRect/>
                </a:stretch>
              </p:blipFill>
              <p:spPr>
                <a:xfrm>
                  <a:off x="8150880" y="4116796"/>
                  <a:ext cx="533880" cy="1248480"/>
                </a:xfrm>
                <a:prstGeom prst="rect">
                  <a:avLst/>
                </a:prstGeom>
              </p:spPr>
            </p:pic>
          </mc:Fallback>
        </mc:AlternateContent>
      </p:grpSp>
    </p:spTree>
    <p:extLst>
      <p:ext uri="{BB962C8B-B14F-4D97-AF65-F5344CB8AC3E}">
        <p14:creationId xmlns:p14="http://schemas.microsoft.com/office/powerpoint/2010/main" val="3687735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02AE9432-680C-8742-B5D4-39F8B63856B6}"/>
              </a:ext>
            </a:extLst>
          </p:cNvPr>
          <p:cNvPicPr>
            <a:picLocks noChangeAspect="1"/>
          </p:cNvPicPr>
          <p:nvPr/>
        </p:nvPicPr>
        <p:blipFill>
          <a:blip r:embed="rId2"/>
          <a:stretch>
            <a:fillRect/>
          </a:stretch>
        </p:blipFill>
        <p:spPr>
          <a:xfrm>
            <a:off x="393193" y="933926"/>
            <a:ext cx="8915400" cy="4990148"/>
          </a:xfrm>
          <a:prstGeom prst="rect">
            <a:avLst/>
          </a:prstGeom>
        </p:spPr>
      </p:pic>
      <p:sp>
        <p:nvSpPr>
          <p:cNvPr id="2" name="Titel 1">
            <a:extLst>
              <a:ext uri="{FF2B5EF4-FFF2-40B4-BE49-F238E27FC236}">
                <a16:creationId xmlns:a16="http://schemas.microsoft.com/office/drawing/2014/main" id="{C6EEF0CD-6E87-4040-90BA-77BD2F26ED83}"/>
              </a:ext>
            </a:extLst>
          </p:cNvPr>
          <p:cNvSpPr>
            <a:spLocks noGrp="1"/>
          </p:cNvSpPr>
          <p:nvPr>
            <p:ph type="title"/>
          </p:nvPr>
        </p:nvSpPr>
        <p:spPr/>
        <p:txBody>
          <a:bodyPr/>
          <a:lstStyle/>
          <a:p>
            <a:r>
              <a:rPr lang="de-DE" dirty="0"/>
              <a:t>Kapitel 13</a:t>
            </a:r>
          </a:p>
        </p:txBody>
      </p:sp>
      <p:sp>
        <p:nvSpPr>
          <p:cNvPr id="3" name="Textplatzhalter 2">
            <a:extLst>
              <a:ext uri="{FF2B5EF4-FFF2-40B4-BE49-F238E27FC236}">
                <a16:creationId xmlns:a16="http://schemas.microsoft.com/office/drawing/2014/main" id="{631C82EF-83DD-3446-86CF-B481FC754159}"/>
              </a:ext>
            </a:extLst>
          </p:cNvPr>
          <p:cNvSpPr>
            <a:spLocks noGrp="1"/>
          </p:cNvSpPr>
          <p:nvPr>
            <p:ph type="body" sz="quarter" idx="32"/>
          </p:nvPr>
        </p:nvSpPr>
        <p:spPr/>
        <p:txBody>
          <a:bodyPr/>
          <a:lstStyle/>
          <a:p>
            <a:r>
              <a:rPr lang="de-DE" dirty="0"/>
              <a:t>Beobachtbare Architekturen (</a:t>
            </a:r>
            <a:r>
              <a:rPr lang="de-DE" dirty="0" err="1"/>
              <a:t>Observability</a:t>
            </a:r>
            <a:r>
              <a:rPr lang="de-DE" dirty="0"/>
              <a:t>)</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spTree>
    <p:extLst>
      <p:ext uri="{BB962C8B-B14F-4D97-AF65-F5344CB8AC3E}">
        <p14:creationId xmlns:p14="http://schemas.microsoft.com/office/powerpoint/2010/main" val="2487667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236B2C-3606-3A42-A04E-7F93861B1833}"/>
              </a:ext>
            </a:extLst>
          </p:cNvPr>
          <p:cNvSpPr>
            <a:spLocks noGrp="1"/>
          </p:cNvSpPr>
          <p:nvPr>
            <p:ph type="title"/>
          </p:nvPr>
        </p:nvSpPr>
        <p:spPr/>
        <p:txBody>
          <a:bodyPr/>
          <a:lstStyle/>
          <a:p>
            <a:r>
              <a:rPr lang="de-DE" dirty="0"/>
              <a:t>Service  </a:t>
            </a:r>
            <a:r>
              <a:rPr lang="de-DE" dirty="0" err="1"/>
              <a:t>Mesh</a:t>
            </a:r>
            <a:endParaRPr lang="de-DE" dirty="0"/>
          </a:p>
        </p:txBody>
      </p:sp>
      <p:sp>
        <p:nvSpPr>
          <p:cNvPr id="3" name="Textplatzhalter 2">
            <a:extLst>
              <a:ext uri="{FF2B5EF4-FFF2-40B4-BE49-F238E27FC236}">
                <a16:creationId xmlns:a16="http://schemas.microsoft.com/office/drawing/2014/main" id="{3037C572-4F1A-5D4F-8281-E35CD6DA164C}"/>
              </a:ext>
            </a:extLst>
          </p:cNvPr>
          <p:cNvSpPr>
            <a:spLocks noGrp="1"/>
          </p:cNvSpPr>
          <p:nvPr>
            <p:ph type="body" sz="quarter" idx="32"/>
          </p:nvPr>
        </p:nvSpPr>
        <p:spPr/>
        <p:txBody>
          <a:bodyPr/>
          <a:lstStyle/>
          <a:p>
            <a:r>
              <a:rPr lang="de-DE" dirty="0"/>
              <a:t>Gängige Features</a:t>
            </a:r>
          </a:p>
          <a:p>
            <a:endParaRPr lang="de-DE" dirty="0"/>
          </a:p>
        </p:txBody>
      </p:sp>
      <p:sp>
        <p:nvSpPr>
          <p:cNvPr id="4" name="Foliennummernplatzhalter 3">
            <a:extLst>
              <a:ext uri="{FF2B5EF4-FFF2-40B4-BE49-F238E27FC236}">
                <a16:creationId xmlns:a16="http://schemas.microsoft.com/office/drawing/2014/main" id="{7C5856DA-C901-DF4C-85F6-DBA6DCB445D0}"/>
              </a:ext>
            </a:extLst>
          </p:cNvPr>
          <p:cNvSpPr>
            <a:spLocks noGrp="1"/>
          </p:cNvSpPr>
          <p:nvPr>
            <p:ph type="sldNum" sz="quarter" idx="33"/>
          </p:nvPr>
        </p:nvSpPr>
        <p:spPr/>
        <p:txBody>
          <a:bodyPr/>
          <a:lstStyle/>
          <a:p>
            <a:pPr rtl="0"/>
            <a:fld id="{19B51A1E-902D-48AF-9020-955120F399B6}" type="slidenum">
              <a:rPr lang="de-DE" noProof="0" smtClean="0"/>
              <a:pPr rtl="0"/>
              <a:t>20</a:t>
            </a:fld>
            <a:endParaRPr lang="de-DE" noProof="0"/>
          </a:p>
        </p:txBody>
      </p:sp>
      <p:graphicFrame>
        <p:nvGraphicFramePr>
          <p:cNvPr id="5" name="Inhaltsplatzhalter 3">
            <a:extLst>
              <a:ext uri="{FF2B5EF4-FFF2-40B4-BE49-F238E27FC236}">
                <a16:creationId xmlns:a16="http://schemas.microsoft.com/office/drawing/2014/main" id="{E9E7359D-A233-B746-9D4F-89DBD5865580}"/>
              </a:ext>
            </a:extLst>
          </p:cNvPr>
          <p:cNvGraphicFramePr>
            <a:graphicFrameLocks/>
          </p:cNvGraphicFramePr>
          <p:nvPr>
            <p:extLst>
              <p:ext uri="{D42A27DB-BD31-4B8C-83A1-F6EECF244321}">
                <p14:modId xmlns:p14="http://schemas.microsoft.com/office/powerpoint/2010/main" val="952518754"/>
              </p:ext>
            </p:extLst>
          </p:nvPr>
        </p:nvGraphicFramePr>
        <p:xfrm>
          <a:off x="699595" y="1819020"/>
          <a:ext cx="8662528" cy="3992880"/>
        </p:xfrm>
        <a:graphic>
          <a:graphicData uri="http://schemas.openxmlformats.org/drawingml/2006/table">
            <a:tbl>
              <a:tblPr firstRow="1" bandRow="1">
                <a:effectLst>
                  <a:outerShdw blurRad="50800" dist="38100" dir="2700000" algn="tl" rotWithShape="0">
                    <a:prstClr val="black">
                      <a:alpha val="40000"/>
                    </a:prstClr>
                  </a:outerShdw>
                </a:effectLst>
                <a:tableStyleId>{5A111915-BE36-4E01-A7E5-04B1672EAD32}</a:tableStyleId>
              </a:tblPr>
              <a:tblGrid>
                <a:gridCol w="2165632">
                  <a:extLst>
                    <a:ext uri="{9D8B030D-6E8A-4147-A177-3AD203B41FA5}">
                      <a16:colId xmlns:a16="http://schemas.microsoft.com/office/drawing/2014/main" val="2217695770"/>
                    </a:ext>
                  </a:extLst>
                </a:gridCol>
                <a:gridCol w="2165632">
                  <a:extLst>
                    <a:ext uri="{9D8B030D-6E8A-4147-A177-3AD203B41FA5}">
                      <a16:colId xmlns:a16="http://schemas.microsoft.com/office/drawing/2014/main" val="1729159318"/>
                    </a:ext>
                  </a:extLst>
                </a:gridCol>
                <a:gridCol w="2165632">
                  <a:extLst>
                    <a:ext uri="{9D8B030D-6E8A-4147-A177-3AD203B41FA5}">
                      <a16:colId xmlns:a16="http://schemas.microsoft.com/office/drawing/2014/main" val="2281621946"/>
                    </a:ext>
                  </a:extLst>
                </a:gridCol>
                <a:gridCol w="2165632">
                  <a:extLst>
                    <a:ext uri="{9D8B030D-6E8A-4147-A177-3AD203B41FA5}">
                      <a16:colId xmlns:a16="http://schemas.microsoft.com/office/drawing/2014/main" val="403351760"/>
                    </a:ext>
                  </a:extLst>
                </a:gridCol>
              </a:tblGrid>
              <a:tr h="322166">
                <a:tc>
                  <a:txBody>
                    <a:bodyPr/>
                    <a:lstStyle/>
                    <a:p>
                      <a:r>
                        <a:rPr lang="de-DE" sz="1800" dirty="0"/>
                        <a:t>Traffic Management</a:t>
                      </a:r>
                    </a:p>
                  </a:txBody>
                  <a:tcPr anchor="ctr"/>
                </a:tc>
                <a:tc>
                  <a:txBody>
                    <a:bodyPr/>
                    <a:lstStyle/>
                    <a:p>
                      <a:r>
                        <a:rPr lang="de-DE" sz="1800" dirty="0" err="1"/>
                        <a:t>Resiliency</a:t>
                      </a:r>
                      <a:endParaRPr lang="de-DE" sz="1800" dirty="0"/>
                    </a:p>
                  </a:txBody>
                  <a:tcPr anchor="ctr"/>
                </a:tc>
                <a:tc>
                  <a:txBody>
                    <a:bodyPr/>
                    <a:lstStyle/>
                    <a:p>
                      <a:r>
                        <a:rPr lang="de-DE" sz="1800" dirty="0"/>
                        <a:t>Security</a:t>
                      </a:r>
                    </a:p>
                  </a:txBody>
                  <a:tcPr anchor="ctr"/>
                </a:tc>
                <a:tc>
                  <a:txBody>
                    <a:bodyPr/>
                    <a:lstStyle/>
                    <a:p>
                      <a:r>
                        <a:rPr lang="de-DE" sz="1800" dirty="0" err="1"/>
                        <a:t>Observability</a:t>
                      </a:r>
                      <a:endParaRPr lang="de-DE" sz="1800" dirty="0"/>
                    </a:p>
                  </a:txBody>
                  <a:tcPr anchor="ctr"/>
                </a:tc>
                <a:extLst>
                  <a:ext uri="{0D108BD9-81ED-4DB2-BD59-A6C34878D82A}">
                    <a16:rowId xmlns:a16="http://schemas.microsoft.com/office/drawing/2014/main" val="3488906085"/>
                  </a:ext>
                </a:extLst>
              </a:tr>
              <a:tr h="322166">
                <a:tc>
                  <a:txBody>
                    <a:bodyPr/>
                    <a:lstStyle/>
                    <a:p>
                      <a:r>
                        <a:rPr lang="de-DE" sz="1600" dirty="0">
                          <a:effectLst/>
                        </a:rPr>
                        <a:t>Request Routing</a:t>
                      </a:r>
                    </a:p>
                  </a:txBody>
                  <a:tcPr marL="123825" marR="123825" marT="57150" marB="57150" anchor="ctr">
                    <a:solidFill>
                      <a:schemeClr val="bg1"/>
                    </a:solidFill>
                  </a:tcPr>
                </a:tc>
                <a:tc>
                  <a:txBody>
                    <a:bodyPr/>
                    <a:lstStyle/>
                    <a:p>
                      <a:r>
                        <a:rPr lang="de-DE" sz="1600">
                          <a:effectLst/>
                        </a:rPr>
                        <a:t>Timeouts</a:t>
                      </a:r>
                    </a:p>
                  </a:txBody>
                  <a:tcPr marL="123825" marR="123825" marT="57150" marB="57150" anchor="ctr">
                    <a:solidFill>
                      <a:schemeClr val="bg1"/>
                    </a:solidFill>
                  </a:tcPr>
                </a:tc>
                <a:tc>
                  <a:txBody>
                    <a:bodyPr/>
                    <a:lstStyle/>
                    <a:p>
                      <a:r>
                        <a:rPr lang="de-DE" sz="1600">
                          <a:effectLst/>
                        </a:rPr>
                        <a:t>mTLS</a:t>
                      </a:r>
                    </a:p>
                  </a:txBody>
                  <a:tcPr marL="123825" marR="123825" marT="57150" marB="57150" anchor="ctr">
                    <a:solidFill>
                      <a:schemeClr val="bg1"/>
                    </a:solidFill>
                  </a:tcPr>
                </a:tc>
                <a:tc>
                  <a:txBody>
                    <a:bodyPr/>
                    <a:lstStyle/>
                    <a:p>
                      <a:r>
                        <a:rPr lang="de-DE" sz="1600" dirty="0" err="1">
                          <a:effectLst/>
                        </a:rPr>
                        <a:t>Metrics</a:t>
                      </a:r>
                      <a:endParaRPr lang="de-DE" sz="1600" dirty="0">
                        <a:effectLst/>
                      </a:endParaRPr>
                    </a:p>
                  </a:txBody>
                  <a:tcPr marL="123825" marR="123825" marT="57150" marB="57150" anchor="ctr">
                    <a:solidFill>
                      <a:schemeClr val="bg1"/>
                    </a:solidFill>
                  </a:tcPr>
                </a:tc>
                <a:extLst>
                  <a:ext uri="{0D108BD9-81ED-4DB2-BD59-A6C34878D82A}">
                    <a16:rowId xmlns:a16="http://schemas.microsoft.com/office/drawing/2014/main" val="2151978500"/>
                  </a:ext>
                </a:extLst>
              </a:tr>
              <a:tr h="322166">
                <a:tc>
                  <a:txBody>
                    <a:bodyPr/>
                    <a:lstStyle/>
                    <a:p>
                      <a:r>
                        <a:rPr lang="de-DE" sz="1600">
                          <a:effectLst/>
                        </a:rPr>
                        <a:t>Load Balancing</a:t>
                      </a:r>
                    </a:p>
                  </a:txBody>
                  <a:tcPr marL="123825" marR="123825" marT="57150" marB="57150" anchor="ctr">
                    <a:solidFill>
                      <a:schemeClr val="bg1"/>
                    </a:solidFill>
                  </a:tcPr>
                </a:tc>
                <a:tc>
                  <a:txBody>
                    <a:bodyPr/>
                    <a:lstStyle/>
                    <a:p>
                      <a:r>
                        <a:rPr lang="de-DE" sz="1600">
                          <a:effectLst/>
                        </a:rPr>
                        <a:t>Circuit Breaker</a:t>
                      </a:r>
                    </a:p>
                  </a:txBody>
                  <a:tcPr marL="123825" marR="123825" marT="57150" marB="57150" anchor="ctr">
                    <a:solidFill>
                      <a:schemeClr val="bg1"/>
                    </a:solidFill>
                  </a:tcPr>
                </a:tc>
                <a:tc>
                  <a:txBody>
                    <a:bodyPr/>
                    <a:lstStyle/>
                    <a:p>
                      <a:r>
                        <a:rPr lang="de-DE" sz="1600">
                          <a:effectLst/>
                        </a:rPr>
                        <a:t>Role-Based Access Control</a:t>
                      </a:r>
                    </a:p>
                  </a:txBody>
                  <a:tcPr marL="123825" marR="123825" marT="57150" marB="57150" anchor="ctr">
                    <a:solidFill>
                      <a:schemeClr val="bg1"/>
                    </a:solidFill>
                  </a:tcPr>
                </a:tc>
                <a:tc>
                  <a:txBody>
                    <a:bodyPr/>
                    <a:lstStyle/>
                    <a:p>
                      <a:r>
                        <a:rPr lang="de-DE" sz="1600">
                          <a:effectLst/>
                        </a:rPr>
                        <a:t>Logs</a:t>
                      </a:r>
                    </a:p>
                  </a:txBody>
                  <a:tcPr marL="123825" marR="123825" marT="57150" marB="57150" anchor="ctr">
                    <a:solidFill>
                      <a:schemeClr val="bg1"/>
                    </a:solidFill>
                  </a:tcPr>
                </a:tc>
                <a:extLst>
                  <a:ext uri="{0D108BD9-81ED-4DB2-BD59-A6C34878D82A}">
                    <a16:rowId xmlns:a16="http://schemas.microsoft.com/office/drawing/2014/main" val="2127239219"/>
                  </a:ext>
                </a:extLst>
              </a:tr>
              <a:tr h="322166">
                <a:tc>
                  <a:txBody>
                    <a:bodyPr/>
                    <a:lstStyle/>
                    <a:p>
                      <a:r>
                        <a:rPr lang="de-DE" sz="1600">
                          <a:effectLst/>
                        </a:rPr>
                        <a:t>Traffic Shifting</a:t>
                      </a:r>
                    </a:p>
                  </a:txBody>
                  <a:tcPr marL="123825" marR="123825" marT="57150" marB="57150" anchor="ctr">
                    <a:solidFill>
                      <a:schemeClr val="bg1"/>
                    </a:solidFill>
                  </a:tcPr>
                </a:tc>
                <a:tc>
                  <a:txBody>
                    <a:bodyPr/>
                    <a:lstStyle/>
                    <a:p>
                      <a:r>
                        <a:rPr lang="de-DE" sz="1600" dirty="0" err="1">
                          <a:effectLst/>
                        </a:rPr>
                        <a:t>Health</a:t>
                      </a:r>
                      <a:r>
                        <a:rPr lang="de-DE" sz="1600" dirty="0">
                          <a:effectLst/>
                        </a:rPr>
                        <a:t> Checks</a:t>
                      </a:r>
                    </a:p>
                  </a:txBody>
                  <a:tcPr marL="123825" marR="123825" marT="57150" marB="57150" anchor="ctr">
                    <a:solidFill>
                      <a:schemeClr val="bg1"/>
                    </a:solidFill>
                  </a:tcPr>
                </a:tc>
                <a:tc>
                  <a:txBody>
                    <a:bodyPr/>
                    <a:lstStyle/>
                    <a:p>
                      <a:r>
                        <a:rPr lang="de-DE" sz="1600">
                          <a:effectLst/>
                        </a:rPr>
                        <a:t>Workload Identity</a:t>
                      </a:r>
                    </a:p>
                  </a:txBody>
                  <a:tcPr marL="123825" marR="123825" marT="57150" marB="57150" anchor="ctr">
                    <a:solidFill>
                      <a:schemeClr val="bg1"/>
                    </a:solidFill>
                  </a:tcPr>
                </a:tc>
                <a:tc>
                  <a:txBody>
                    <a:bodyPr/>
                    <a:lstStyle/>
                    <a:p>
                      <a:r>
                        <a:rPr lang="de-DE" sz="1600">
                          <a:effectLst/>
                        </a:rPr>
                        <a:t>Traces</a:t>
                      </a:r>
                    </a:p>
                  </a:txBody>
                  <a:tcPr marL="123825" marR="123825" marT="57150" marB="57150" anchor="ctr">
                    <a:solidFill>
                      <a:schemeClr val="bg1"/>
                    </a:solidFill>
                  </a:tcPr>
                </a:tc>
                <a:extLst>
                  <a:ext uri="{0D108BD9-81ED-4DB2-BD59-A6C34878D82A}">
                    <a16:rowId xmlns:a16="http://schemas.microsoft.com/office/drawing/2014/main" val="3816720470"/>
                  </a:ext>
                </a:extLst>
              </a:tr>
              <a:tr h="322166">
                <a:tc>
                  <a:txBody>
                    <a:bodyPr/>
                    <a:lstStyle/>
                    <a:p>
                      <a:r>
                        <a:rPr lang="de-DE" sz="1600">
                          <a:effectLst/>
                        </a:rPr>
                        <a:t>Traffic Mirroring</a:t>
                      </a:r>
                    </a:p>
                  </a:txBody>
                  <a:tcPr marL="123825" marR="123825" marT="57150" marB="57150" anchor="ctr">
                    <a:solidFill>
                      <a:schemeClr val="bg1"/>
                    </a:solidFill>
                  </a:tcPr>
                </a:tc>
                <a:tc>
                  <a:txBody>
                    <a:bodyPr/>
                    <a:lstStyle/>
                    <a:p>
                      <a:r>
                        <a:rPr lang="de-DE" sz="1600">
                          <a:effectLst/>
                        </a:rPr>
                        <a:t>Retries</a:t>
                      </a:r>
                    </a:p>
                  </a:txBody>
                  <a:tcPr marL="123825" marR="123825" marT="57150" marB="57150" anchor="ctr">
                    <a:solidFill>
                      <a:schemeClr val="bg1"/>
                    </a:solidFill>
                  </a:tcPr>
                </a:tc>
                <a:tc>
                  <a:txBody>
                    <a:bodyPr/>
                    <a:lstStyle/>
                    <a:p>
                      <a:r>
                        <a:rPr lang="de-DE" sz="1600">
                          <a:effectLst/>
                        </a:rPr>
                        <a:t>Authentication Policies</a:t>
                      </a:r>
                    </a:p>
                  </a:txBody>
                  <a:tcPr marL="123825" marR="123825" marT="57150" marB="57150" anchor="ctr">
                    <a:solidFill>
                      <a:schemeClr val="bg1"/>
                    </a:solidFill>
                  </a:tcPr>
                </a:tc>
                <a:tc>
                  <a:txBody>
                    <a:bodyPr/>
                    <a:lstStyle/>
                    <a:p>
                      <a:endParaRPr lang="de-DE" sz="1600">
                        <a:effectLst/>
                      </a:endParaRPr>
                    </a:p>
                  </a:txBody>
                  <a:tcPr marL="123825" marR="123825" marT="57150" marB="57150" anchor="ctr">
                    <a:solidFill>
                      <a:schemeClr val="bg1"/>
                    </a:solidFill>
                  </a:tcPr>
                </a:tc>
                <a:extLst>
                  <a:ext uri="{0D108BD9-81ED-4DB2-BD59-A6C34878D82A}">
                    <a16:rowId xmlns:a16="http://schemas.microsoft.com/office/drawing/2014/main" val="4050738605"/>
                  </a:ext>
                </a:extLst>
              </a:tr>
              <a:tr h="322166">
                <a:tc>
                  <a:txBody>
                    <a:bodyPr/>
                    <a:lstStyle/>
                    <a:p>
                      <a:r>
                        <a:rPr lang="de-DE" sz="1600">
                          <a:effectLst/>
                        </a:rPr>
                        <a:t>Service Discovery</a:t>
                      </a:r>
                    </a:p>
                  </a:txBody>
                  <a:tcPr marL="123825" marR="123825" marT="57150" marB="57150" anchor="ctr">
                    <a:solidFill>
                      <a:schemeClr val="bg1"/>
                    </a:solidFill>
                  </a:tcPr>
                </a:tc>
                <a:tc>
                  <a:txBody>
                    <a:bodyPr/>
                    <a:lstStyle/>
                    <a:p>
                      <a:r>
                        <a:rPr lang="de-DE" sz="1600">
                          <a:effectLst/>
                        </a:rPr>
                        <a:t>Rate Limiting</a:t>
                      </a:r>
                    </a:p>
                  </a:txBody>
                  <a:tcPr marL="123825" marR="123825" marT="57150" marB="57150" anchor="ctr">
                    <a:solidFill>
                      <a:schemeClr val="bg1"/>
                    </a:solidFill>
                  </a:tcPr>
                </a:tc>
                <a:tc>
                  <a:txBody>
                    <a:bodyPr/>
                    <a:lstStyle/>
                    <a:p>
                      <a:r>
                        <a:rPr lang="de-DE" sz="1600">
                          <a:effectLst/>
                        </a:rPr>
                        <a:t>CORS Handling</a:t>
                      </a:r>
                    </a:p>
                  </a:txBody>
                  <a:tcPr marL="123825" marR="123825" marT="57150" marB="57150" anchor="ctr">
                    <a:solidFill>
                      <a:schemeClr val="bg1"/>
                    </a:solidFill>
                  </a:tcPr>
                </a:tc>
                <a:tc>
                  <a:txBody>
                    <a:bodyPr/>
                    <a:lstStyle/>
                    <a:p>
                      <a:endParaRPr lang="de-DE" sz="1600">
                        <a:effectLst/>
                      </a:endParaRPr>
                    </a:p>
                  </a:txBody>
                  <a:tcPr marL="123825" marR="123825" marT="57150" marB="57150" anchor="ctr">
                    <a:solidFill>
                      <a:schemeClr val="bg1"/>
                    </a:solidFill>
                  </a:tcPr>
                </a:tc>
                <a:extLst>
                  <a:ext uri="{0D108BD9-81ED-4DB2-BD59-A6C34878D82A}">
                    <a16:rowId xmlns:a16="http://schemas.microsoft.com/office/drawing/2014/main" val="289065406"/>
                  </a:ext>
                </a:extLst>
              </a:tr>
              <a:tr h="322166">
                <a:tc>
                  <a:txBody>
                    <a:bodyPr/>
                    <a:lstStyle/>
                    <a:p>
                      <a:r>
                        <a:rPr lang="de-DE" sz="1600">
                          <a:effectLst/>
                        </a:rPr>
                        <a:t>Ingress, Egress</a:t>
                      </a:r>
                    </a:p>
                  </a:txBody>
                  <a:tcPr marL="123825" marR="123825" marT="57150" marB="57150" anchor="ctr">
                    <a:solidFill>
                      <a:schemeClr val="bg1"/>
                    </a:solidFill>
                  </a:tcPr>
                </a:tc>
                <a:tc>
                  <a:txBody>
                    <a:bodyPr/>
                    <a:lstStyle/>
                    <a:p>
                      <a:r>
                        <a:rPr lang="de-DE" sz="1600">
                          <a:effectLst/>
                        </a:rPr>
                        <a:t>Delay &amp; Fault Injection</a:t>
                      </a:r>
                    </a:p>
                  </a:txBody>
                  <a:tcPr marL="123825" marR="123825" marT="57150" marB="57150" anchor="ctr">
                    <a:solidFill>
                      <a:schemeClr val="bg1"/>
                    </a:solidFill>
                  </a:tcPr>
                </a:tc>
                <a:tc>
                  <a:txBody>
                    <a:bodyPr/>
                    <a:lstStyle/>
                    <a:p>
                      <a:r>
                        <a:rPr lang="de-DE" sz="1600" dirty="0">
                          <a:effectLst/>
                        </a:rPr>
                        <a:t>TLS Termination</a:t>
                      </a:r>
                    </a:p>
                  </a:txBody>
                  <a:tcPr marL="123825" marR="123825" marT="57150" marB="57150" anchor="ctr">
                    <a:solidFill>
                      <a:schemeClr val="bg1"/>
                    </a:solidFill>
                  </a:tcPr>
                </a:tc>
                <a:tc>
                  <a:txBody>
                    <a:bodyPr/>
                    <a:lstStyle/>
                    <a:p>
                      <a:endParaRPr lang="de-DE" sz="1600">
                        <a:effectLst/>
                      </a:endParaRPr>
                    </a:p>
                  </a:txBody>
                  <a:tcPr marL="123825" marR="123825" marT="57150" marB="57150" anchor="ctr">
                    <a:solidFill>
                      <a:schemeClr val="bg1"/>
                    </a:solidFill>
                  </a:tcPr>
                </a:tc>
                <a:extLst>
                  <a:ext uri="{0D108BD9-81ED-4DB2-BD59-A6C34878D82A}">
                    <a16:rowId xmlns:a16="http://schemas.microsoft.com/office/drawing/2014/main" val="1071825607"/>
                  </a:ext>
                </a:extLst>
              </a:tr>
              <a:tr h="322166">
                <a:tc>
                  <a:txBody>
                    <a:bodyPr/>
                    <a:lstStyle/>
                    <a:p>
                      <a:r>
                        <a:rPr lang="de-DE" sz="1600">
                          <a:effectLst/>
                        </a:rPr>
                        <a:t>API Specification</a:t>
                      </a:r>
                    </a:p>
                  </a:txBody>
                  <a:tcPr marL="123825" marR="123825" marT="57150" marB="57150" anchor="ctr">
                    <a:solidFill>
                      <a:schemeClr val="bg1"/>
                    </a:solidFill>
                  </a:tcPr>
                </a:tc>
                <a:tc>
                  <a:txBody>
                    <a:bodyPr/>
                    <a:lstStyle/>
                    <a:p>
                      <a:r>
                        <a:rPr lang="de-DE" sz="1600">
                          <a:effectLst/>
                        </a:rPr>
                        <a:t>Connection Pooling</a:t>
                      </a:r>
                    </a:p>
                  </a:txBody>
                  <a:tcPr marL="123825" marR="123825" marT="57150" marB="57150" anchor="ctr">
                    <a:solidFill>
                      <a:schemeClr val="bg1"/>
                    </a:solidFill>
                  </a:tcPr>
                </a:tc>
                <a:tc>
                  <a:txBody>
                    <a:bodyPr/>
                    <a:lstStyle/>
                    <a:p>
                      <a:endParaRPr lang="de-DE" sz="1600">
                        <a:effectLst/>
                      </a:endParaRPr>
                    </a:p>
                  </a:txBody>
                  <a:tcPr marL="123825" marR="123825" marT="57150" marB="57150" anchor="ctr">
                    <a:solidFill>
                      <a:schemeClr val="bg1"/>
                    </a:solidFill>
                  </a:tcPr>
                </a:tc>
                <a:tc>
                  <a:txBody>
                    <a:bodyPr/>
                    <a:lstStyle/>
                    <a:p>
                      <a:endParaRPr lang="de-DE" sz="1600">
                        <a:effectLst/>
                      </a:endParaRPr>
                    </a:p>
                  </a:txBody>
                  <a:tcPr marL="123825" marR="123825" marT="57150" marB="57150" anchor="ctr">
                    <a:solidFill>
                      <a:schemeClr val="bg1"/>
                    </a:solidFill>
                  </a:tcPr>
                </a:tc>
                <a:extLst>
                  <a:ext uri="{0D108BD9-81ED-4DB2-BD59-A6C34878D82A}">
                    <a16:rowId xmlns:a16="http://schemas.microsoft.com/office/drawing/2014/main" val="3656254492"/>
                  </a:ext>
                </a:extLst>
              </a:tr>
              <a:tr h="322166">
                <a:tc>
                  <a:txBody>
                    <a:bodyPr/>
                    <a:lstStyle/>
                    <a:p>
                      <a:r>
                        <a:rPr lang="de-DE" sz="1600">
                          <a:effectLst/>
                        </a:rPr>
                        <a:t>Multicluster Mesh</a:t>
                      </a:r>
                    </a:p>
                  </a:txBody>
                  <a:tcPr marL="123825" marR="123825" marT="57150" marB="57150" anchor="ctr">
                    <a:solidFill>
                      <a:schemeClr val="bg1"/>
                    </a:solidFill>
                  </a:tcPr>
                </a:tc>
                <a:tc>
                  <a:txBody>
                    <a:bodyPr/>
                    <a:lstStyle/>
                    <a:p>
                      <a:endParaRPr lang="de-DE" sz="1600"/>
                    </a:p>
                  </a:txBody>
                  <a:tcPr>
                    <a:solidFill>
                      <a:schemeClr val="bg1"/>
                    </a:solidFill>
                  </a:tcPr>
                </a:tc>
                <a:tc>
                  <a:txBody>
                    <a:bodyPr/>
                    <a:lstStyle/>
                    <a:p>
                      <a:endParaRPr lang="de-DE" sz="1600" dirty="0"/>
                    </a:p>
                  </a:txBody>
                  <a:tcPr>
                    <a:solidFill>
                      <a:schemeClr val="bg1"/>
                    </a:solidFill>
                  </a:tcPr>
                </a:tc>
                <a:tc>
                  <a:txBody>
                    <a:bodyPr/>
                    <a:lstStyle/>
                    <a:p>
                      <a:endParaRPr lang="de-DE" sz="1600" dirty="0"/>
                    </a:p>
                  </a:txBody>
                  <a:tcPr>
                    <a:solidFill>
                      <a:schemeClr val="bg1"/>
                    </a:solidFill>
                  </a:tcPr>
                </a:tc>
                <a:extLst>
                  <a:ext uri="{0D108BD9-81ED-4DB2-BD59-A6C34878D82A}">
                    <a16:rowId xmlns:a16="http://schemas.microsoft.com/office/drawing/2014/main" val="314039397"/>
                  </a:ext>
                </a:extLst>
              </a:tr>
            </a:tbl>
          </a:graphicData>
        </a:graphic>
      </p:graphicFrame>
    </p:spTree>
    <p:extLst>
      <p:ext uri="{BB962C8B-B14F-4D97-AF65-F5344CB8AC3E}">
        <p14:creationId xmlns:p14="http://schemas.microsoft.com/office/powerpoint/2010/main" val="4002176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024353-6BFF-2E41-9470-555ECA534E58}"/>
              </a:ext>
            </a:extLst>
          </p:cNvPr>
          <p:cNvSpPr>
            <a:spLocks noGrp="1"/>
          </p:cNvSpPr>
          <p:nvPr>
            <p:ph type="title"/>
          </p:nvPr>
        </p:nvSpPr>
        <p:spPr/>
        <p:txBody>
          <a:bodyPr/>
          <a:lstStyle/>
          <a:p>
            <a:r>
              <a:rPr lang="de-DE" dirty="0"/>
              <a:t>Service  </a:t>
            </a:r>
            <a:r>
              <a:rPr lang="de-DE" dirty="0" err="1"/>
              <a:t>mesh</a:t>
            </a:r>
            <a:endParaRPr lang="de-DE" dirty="0"/>
          </a:p>
        </p:txBody>
      </p:sp>
      <p:sp>
        <p:nvSpPr>
          <p:cNvPr id="3" name="Textplatzhalter 2">
            <a:extLst>
              <a:ext uri="{FF2B5EF4-FFF2-40B4-BE49-F238E27FC236}">
                <a16:creationId xmlns:a16="http://schemas.microsoft.com/office/drawing/2014/main" id="{95810130-D262-3541-88D9-84D4C8B7799D}"/>
              </a:ext>
            </a:extLst>
          </p:cNvPr>
          <p:cNvSpPr>
            <a:spLocks noGrp="1"/>
          </p:cNvSpPr>
          <p:nvPr>
            <p:ph type="body" sz="quarter" idx="32"/>
          </p:nvPr>
        </p:nvSpPr>
        <p:spPr/>
        <p:txBody>
          <a:bodyPr/>
          <a:lstStyle/>
          <a:p>
            <a:r>
              <a:rPr lang="de-DE" dirty="0"/>
              <a:t>Wesentliche Komponenten und deren Verantwortlichkeiten in einem Service </a:t>
            </a:r>
            <a:r>
              <a:rPr lang="de-DE" dirty="0" err="1"/>
              <a:t>Mesh</a:t>
            </a:r>
            <a:endParaRPr lang="de-DE" dirty="0"/>
          </a:p>
        </p:txBody>
      </p:sp>
      <p:sp>
        <p:nvSpPr>
          <p:cNvPr id="4" name="Foliennummernplatzhalter 3">
            <a:extLst>
              <a:ext uri="{FF2B5EF4-FFF2-40B4-BE49-F238E27FC236}">
                <a16:creationId xmlns:a16="http://schemas.microsoft.com/office/drawing/2014/main" id="{A50D4233-68BB-F745-85A6-8EEA8EFBDC62}"/>
              </a:ext>
            </a:extLst>
          </p:cNvPr>
          <p:cNvSpPr>
            <a:spLocks noGrp="1"/>
          </p:cNvSpPr>
          <p:nvPr>
            <p:ph type="sldNum" sz="quarter" idx="33"/>
          </p:nvPr>
        </p:nvSpPr>
        <p:spPr/>
        <p:txBody>
          <a:bodyPr/>
          <a:lstStyle/>
          <a:p>
            <a:pPr rtl="0"/>
            <a:fld id="{19B51A1E-902D-48AF-9020-955120F399B6}" type="slidenum">
              <a:rPr lang="de-DE" noProof="0" smtClean="0"/>
              <a:pPr rtl="0"/>
              <a:t>21</a:t>
            </a:fld>
            <a:endParaRPr lang="de-DE" noProof="0"/>
          </a:p>
        </p:txBody>
      </p:sp>
      <p:sp>
        <p:nvSpPr>
          <p:cNvPr id="5" name="Rechteck 4" descr="Checkmark">
            <a:extLst>
              <a:ext uri="{FF2B5EF4-FFF2-40B4-BE49-F238E27FC236}">
                <a16:creationId xmlns:a16="http://schemas.microsoft.com/office/drawing/2014/main" id="{854C1514-3D1C-C748-9510-DFD20B668500}"/>
              </a:ext>
            </a:extLst>
          </p:cNvPr>
          <p:cNvSpPr>
            <a:spLocks noChangeAspect="1"/>
          </p:cNvSpPr>
          <p:nvPr/>
        </p:nvSpPr>
        <p:spPr>
          <a:xfrm>
            <a:off x="7102614" y="1768132"/>
            <a:ext cx="720000" cy="674121"/>
          </a:xfrm>
          <a:prstGeom prst="rect">
            <a:avLst/>
          </a:prstGeom>
          <a:blipFill rotWithShape="1">
            <a:blip r:embed="rId2"/>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6" name="Rechteck 5" descr="Lock">
            <a:extLst>
              <a:ext uri="{FF2B5EF4-FFF2-40B4-BE49-F238E27FC236}">
                <a16:creationId xmlns:a16="http://schemas.microsoft.com/office/drawing/2014/main" id="{25D4576C-2B53-2442-8694-7B583B2CE545}"/>
              </a:ext>
            </a:extLst>
          </p:cNvPr>
          <p:cNvSpPr>
            <a:spLocks noChangeAspect="1"/>
          </p:cNvSpPr>
          <p:nvPr/>
        </p:nvSpPr>
        <p:spPr>
          <a:xfrm>
            <a:off x="4076518" y="1718144"/>
            <a:ext cx="720000" cy="674121"/>
          </a:xfrm>
          <a:prstGeom prst="rect">
            <a:avLst/>
          </a:prstGeom>
          <a:blipFill rotWithShape="1">
            <a:blip r:embed="rId3"/>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de-DE" dirty="0"/>
          </a:p>
        </p:txBody>
      </p:sp>
      <p:sp>
        <p:nvSpPr>
          <p:cNvPr id="7" name="Textfeld 6">
            <a:extLst>
              <a:ext uri="{FF2B5EF4-FFF2-40B4-BE49-F238E27FC236}">
                <a16:creationId xmlns:a16="http://schemas.microsoft.com/office/drawing/2014/main" id="{316BA81D-5757-7543-A4AF-CF4478A54799}"/>
              </a:ext>
            </a:extLst>
          </p:cNvPr>
          <p:cNvSpPr txBox="1"/>
          <p:nvPr/>
        </p:nvSpPr>
        <p:spPr>
          <a:xfrm>
            <a:off x="4076518" y="2586402"/>
            <a:ext cx="2509363" cy="2677656"/>
          </a:xfrm>
          <a:prstGeom prst="rect">
            <a:avLst/>
          </a:prstGeom>
          <a:noFill/>
        </p:spPr>
        <p:txBody>
          <a:bodyPr wrap="square" rtlCol="0">
            <a:spAutoFit/>
          </a:bodyPr>
          <a:lstStyle/>
          <a:p>
            <a:r>
              <a:rPr lang="de-DE" sz="2000" b="1" dirty="0"/>
              <a:t>Control plane</a:t>
            </a:r>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dirty="0"/>
              <a:t>Verwaltung von Routen und Regeln </a:t>
            </a:r>
          </a:p>
          <a:p>
            <a:pPr marL="285750" indent="-285750">
              <a:buFont typeface="Arial" panose="020B0604020202020204" pitchFamily="34" charset="0"/>
              <a:buChar char="•"/>
            </a:pPr>
            <a:r>
              <a:rPr lang="de-DE" sz="1600" dirty="0"/>
              <a:t>Konfiguration von Timeouts, </a:t>
            </a:r>
            <a:r>
              <a:rPr lang="de-DE" sz="1600" dirty="0" err="1"/>
              <a:t>Retries</a:t>
            </a:r>
            <a:r>
              <a:rPr lang="de-DE" sz="1600" dirty="0"/>
              <a:t>, etc.</a:t>
            </a:r>
          </a:p>
          <a:p>
            <a:pPr marL="285750" indent="-285750">
              <a:buFont typeface="Arial" panose="020B0604020202020204" pitchFamily="34" charset="0"/>
              <a:buChar char="•"/>
            </a:pPr>
            <a:r>
              <a:rPr lang="de-DE" sz="1600" dirty="0"/>
              <a:t>Service Discovery</a:t>
            </a:r>
          </a:p>
          <a:p>
            <a:pPr marL="285750" indent="-285750">
              <a:buFont typeface="Arial" panose="020B0604020202020204" pitchFamily="34" charset="0"/>
              <a:buChar char="•"/>
            </a:pPr>
            <a:r>
              <a:rPr lang="de-DE" sz="1600" dirty="0"/>
              <a:t>Access Control</a:t>
            </a:r>
          </a:p>
          <a:p>
            <a:pPr marL="285750" indent="-285750">
              <a:buFont typeface="Arial" panose="020B0604020202020204" pitchFamily="34" charset="0"/>
              <a:buChar char="•"/>
            </a:pPr>
            <a:r>
              <a:rPr lang="de-DE" sz="1600" dirty="0" err="1"/>
              <a:t>Policy</a:t>
            </a:r>
            <a:r>
              <a:rPr lang="de-DE" sz="1600" dirty="0"/>
              <a:t> Control</a:t>
            </a:r>
          </a:p>
          <a:p>
            <a:pPr marL="285750" indent="-285750">
              <a:buFont typeface="Arial" panose="020B0604020202020204" pitchFamily="34" charset="0"/>
              <a:buChar char="•"/>
            </a:pPr>
            <a:r>
              <a:rPr lang="de-DE" sz="1600" dirty="0" err="1"/>
              <a:t>Telemetriedaten</a:t>
            </a:r>
            <a:endParaRPr lang="de-DE" sz="1600" dirty="0"/>
          </a:p>
        </p:txBody>
      </p:sp>
      <p:sp>
        <p:nvSpPr>
          <p:cNvPr id="8" name="Textfeld 7">
            <a:extLst>
              <a:ext uri="{FF2B5EF4-FFF2-40B4-BE49-F238E27FC236}">
                <a16:creationId xmlns:a16="http://schemas.microsoft.com/office/drawing/2014/main" id="{D1EADF8B-91C3-7F4E-9959-47CF473F8382}"/>
              </a:ext>
            </a:extLst>
          </p:cNvPr>
          <p:cNvSpPr txBox="1"/>
          <p:nvPr/>
        </p:nvSpPr>
        <p:spPr>
          <a:xfrm>
            <a:off x="7102613" y="2566238"/>
            <a:ext cx="2509363" cy="3077766"/>
          </a:xfrm>
          <a:prstGeom prst="rect">
            <a:avLst/>
          </a:prstGeom>
          <a:noFill/>
        </p:spPr>
        <p:txBody>
          <a:bodyPr wrap="square" rtlCol="0">
            <a:spAutoFit/>
          </a:bodyPr>
          <a:lstStyle/>
          <a:p>
            <a:r>
              <a:rPr lang="de-DE" sz="2000" b="1" dirty="0"/>
              <a:t>Data plane</a:t>
            </a:r>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r>
              <a:rPr lang="de-DE" sz="1600" dirty="0"/>
              <a:t>Eingehende (</a:t>
            </a:r>
            <a:r>
              <a:rPr lang="de-DE" sz="1600" dirty="0" err="1"/>
              <a:t>ingress</a:t>
            </a:r>
            <a:r>
              <a:rPr lang="de-DE" sz="1600" dirty="0"/>
              <a:t>) und ausgehende (</a:t>
            </a:r>
            <a:r>
              <a:rPr lang="de-DE" sz="1600" dirty="0" err="1"/>
              <a:t>egress</a:t>
            </a:r>
            <a:r>
              <a:rPr lang="de-DE" sz="1600" dirty="0"/>
              <a:t>) Kommunikation</a:t>
            </a:r>
          </a:p>
          <a:p>
            <a:pPr marL="285750" indent="-285750">
              <a:buFont typeface="Arial" panose="020B0604020202020204" pitchFamily="34" charset="0"/>
              <a:buChar char="•"/>
            </a:pPr>
            <a:r>
              <a:rPr lang="de-DE" sz="1600" dirty="0"/>
              <a:t>Service-</a:t>
            </a:r>
            <a:r>
              <a:rPr lang="de-DE" sz="1600" dirty="0" err="1"/>
              <a:t>to</a:t>
            </a:r>
            <a:r>
              <a:rPr lang="de-DE" sz="1600" dirty="0"/>
              <a:t>-Service Kommunikation</a:t>
            </a:r>
          </a:p>
          <a:p>
            <a:pPr marL="285750" indent="-285750">
              <a:buFont typeface="Arial" panose="020B0604020202020204" pitchFamily="34" charset="0"/>
              <a:buChar char="•"/>
            </a:pPr>
            <a:r>
              <a:rPr lang="de-DE" sz="1600" dirty="0"/>
              <a:t>Kommunikation über </a:t>
            </a:r>
            <a:r>
              <a:rPr lang="de-DE" sz="1600" dirty="0" err="1"/>
              <a:t>Proxies</a:t>
            </a:r>
            <a:endParaRPr lang="de-DE" sz="1600" dirty="0"/>
          </a:p>
          <a:p>
            <a:pPr marL="285750" indent="-285750">
              <a:buFont typeface="Arial" panose="020B0604020202020204" pitchFamily="34" charset="0"/>
              <a:buChar char="•"/>
            </a:pPr>
            <a:r>
              <a:rPr lang="de-DE" sz="1600" dirty="0"/>
              <a:t>Transparent für verwaltete Dienste</a:t>
            </a:r>
          </a:p>
        </p:txBody>
      </p:sp>
      <p:sp>
        <p:nvSpPr>
          <p:cNvPr id="9" name="Textfeld 8">
            <a:extLst>
              <a:ext uri="{FF2B5EF4-FFF2-40B4-BE49-F238E27FC236}">
                <a16:creationId xmlns:a16="http://schemas.microsoft.com/office/drawing/2014/main" id="{BBB764D8-523C-E04D-83A3-F91A40D9C879}"/>
              </a:ext>
            </a:extLst>
          </p:cNvPr>
          <p:cNvSpPr txBox="1"/>
          <p:nvPr/>
        </p:nvSpPr>
        <p:spPr>
          <a:xfrm>
            <a:off x="431801" y="2586402"/>
            <a:ext cx="3127985" cy="3693319"/>
          </a:xfrm>
          <a:prstGeom prst="rect">
            <a:avLst/>
          </a:prstGeom>
          <a:noFill/>
        </p:spPr>
        <p:txBody>
          <a:bodyPr wrap="square" rtlCol="0">
            <a:spAutoFit/>
          </a:bodyPr>
          <a:lstStyle/>
          <a:p>
            <a:r>
              <a:rPr lang="de-DE" sz="2000" b="1" dirty="0"/>
              <a:t>Proxy</a:t>
            </a:r>
            <a:endParaRPr lang="de-DE" b="1" dirty="0"/>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r>
              <a:rPr lang="de-DE" sz="1400" dirty="0"/>
              <a:t>Jeder Dienst kommuniziert über einen dedizierten Proxy (</a:t>
            </a:r>
            <a:r>
              <a:rPr lang="de-DE" sz="1400" dirty="0" err="1"/>
              <a:t>Sidecar</a:t>
            </a:r>
            <a:r>
              <a:rPr lang="de-DE" sz="1400" dirty="0"/>
              <a:t> Pattern).</a:t>
            </a:r>
          </a:p>
          <a:p>
            <a:pPr marL="285750" indent="-285750">
              <a:buFont typeface="Arial" panose="020B0604020202020204" pitchFamily="34" charset="0"/>
              <a:buChar char="•"/>
            </a:pPr>
            <a:r>
              <a:rPr lang="de-DE" sz="1400" dirty="0"/>
              <a:t>Die gesamte Kommunikation im </a:t>
            </a:r>
            <a:r>
              <a:rPr lang="de-DE" sz="1400" dirty="0" err="1"/>
              <a:t>Mesh</a:t>
            </a:r>
            <a:r>
              <a:rPr lang="de-DE" sz="1400" dirty="0"/>
              <a:t> erfolgt über diese </a:t>
            </a:r>
            <a:r>
              <a:rPr lang="de-DE" sz="1400" dirty="0" err="1"/>
              <a:t>Proxies</a:t>
            </a:r>
            <a:r>
              <a:rPr lang="de-DE" sz="1400" dirty="0"/>
              <a:t>.</a:t>
            </a:r>
          </a:p>
          <a:p>
            <a:pPr marL="285750" indent="-285750">
              <a:buFont typeface="Arial" panose="020B0604020202020204" pitchFamily="34" charset="0"/>
              <a:buChar char="•"/>
            </a:pPr>
            <a:r>
              <a:rPr lang="de-DE" sz="1400" dirty="0" err="1"/>
              <a:t>Proxies</a:t>
            </a:r>
            <a:r>
              <a:rPr lang="de-DE" sz="1400" dirty="0"/>
              <a:t> können so das Kommunikationsverhalten anreichern und z.B. </a:t>
            </a:r>
            <a:r>
              <a:rPr lang="de-DE" sz="1400" dirty="0" err="1"/>
              <a:t>Tracing</a:t>
            </a:r>
            <a:r>
              <a:rPr lang="de-DE" sz="1400" dirty="0"/>
              <a:t>- und Monitoring-Daten sammeln.</a:t>
            </a:r>
          </a:p>
          <a:p>
            <a:pPr marL="285750" indent="-285750">
              <a:buFont typeface="Arial" panose="020B0604020202020204" pitchFamily="34" charset="0"/>
              <a:buChar char="•"/>
            </a:pPr>
            <a:r>
              <a:rPr lang="de-DE" sz="1400" dirty="0" err="1"/>
              <a:t>Proxies</a:t>
            </a:r>
            <a:r>
              <a:rPr lang="de-DE" sz="1400" dirty="0"/>
              <a:t> lassen sich bequem von Orchestrierungs-Frameworks verwalten, um so z.B. bei jedem </a:t>
            </a:r>
            <a:r>
              <a:rPr lang="de-DE" sz="1400" dirty="0" err="1"/>
              <a:t>Deployment</a:t>
            </a:r>
            <a:r>
              <a:rPr lang="de-DE" sz="1400" dirty="0"/>
              <a:t> automatisch platziert zu werden.</a:t>
            </a:r>
          </a:p>
        </p:txBody>
      </p:sp>
      <p:pic>
        <p:nvPicPr>
          <p:cNvPr id="10" name="Grafik 9">
            <a:extLst>
              <a:ext uri="{FF2B5EF4-FFF2-40B4-BE49-F238E27FC236}">
                <a16:creationId xmlns:a16="http://schemas.microsoft.com/office/drawing/2014/main" id="{31B843CD-92D8-E648-98D6-FE52EC9D1B0B}"/>
              </a:ext>
            </a:extLst>
          </p:cNvPr>
          <p:cNvPicPr>
            <a:picLocks noChangeAspect="1"/>
          </p:cNvPicPr>
          <p:nvPr/>
        </p:nvPicPr>
        <p:blipFill>
          <a:blip r:embed="rId4"/>
          <a:stretch>
            <a:fillRect/>
          </a:stretch>
        </p:blipFill>
        <p:spPr>
          <a:xfrm>
            <a:off x="431802" y="1677197"/>
            <a:ext cx="765056" cy="765056"/>
          </a:xfrm>
          <a:prstGeom prst="rect">
            <a:avLst/>
          </a:prstGeom>
        </p:spPr>
      </p:pic>
    </p:spTree>
    <p:extLst>
      <p:ext uri="{BB962C8B-B14F-4D97-AF65-F5344CB8AC3E}">
        <p14:creationId xmlns:p14="http://schemas.microsoft.com/office/powerpoint/2010/main" val="2132161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024353-6BFF-2E41-9470-555ECA534E58}"/>
              </a:ext>
            </a:extLst>
          </p:cNvPr>
          <p:cNvSpPr>
            <a:spLocks noGrp="1"/>
          </p:cNvSpPr>
          <p:nvPr>
            <p:ph type="title"/>
          </p:nvPr>
        </p:nvSpPr>
        <p:spPr/>
        <p:txBody>
          <a:bodyPr/>
          <a:lstStyle/>
          <a:p>
            <a:r>
              <a:rPr lang="de-DE" dirty="0"/>
              <a:t>Service  </a:t>
            </a:r>
            <a:r>
              <a:rPr lang="de-DE" dirty="0" err="1"/>
              <a:t>mesh</a:t>
            </a:r>
            <a:endParaRPr lang="de-DE" dirty="0"/>
          </a:p>
        </p:txBody>
      </p:sp>
      <p:sp>
        <p:nvSpPr>
          <p:cNvPr id="3" name="Textplatzhalter 2">
            <a:extLst>
              <a:ext uri="{FF2B5EF4-FFF2-40B4-BE49-F238E27FC236}">
                <a16:creationId xmlns:a16="http://schemas.microsoft.com/office/drawing/2014/main" id="{95810130-D262-3541-88D9-84D4C8B7799D}"/>
              </a:ext>
            </a:extLst>
          </p:cNvPr>
          <p:cNvSpPr>
            <a:spLocks noGrp="1"/>
          </p:cNvSpPr>
          <p:nvPr>
            <p:ph type="body" sz="quarter" idx="32"/>
          </p:nvPr>
        </p:nvSpPr>
        <p:spPr/>
        <p:txBody>
          <a:bodyPr/>
          <a:lstStyle/>
          <a:p>
            <a:r>
              <a:rPr lang="de-DE" dirty="0"/>
              <a:t>Zuverlässigkeitsmechanismen</a:t>
            </a:r>
          </a:p>
        </p:txBody>
      </p:sp>
      <p:sp>
        <p:nvSpPr>
          <p:cNvPr id="4" name="Foliennummernplatzhalter 3">
            <a:extLst>
              <a:ext uri="{FF2B5EF4-FFF2-40B4-BE49-F238E27FC236}">
                <a16:creationId xmlns:a16="http://schemas.microsoft.com/office/drawing/2014/main" id="{A50D4233-68BB-F745-85A6-8EEA8EFBDC62}"/>
              </a:ext>
            </a:extLst>
          </p:cNvPr>
          <p:cNvSpPr>
            <a:spLocks noGrp="1"/>
          </p:cNvSpPr>
          <p:nvPr>
            <p:ph type="sldNum" sz="quarter" idx="33"/>
          </p:nvPr>
        </p:nvSpPr>
        <p:spPr/>
        <p:txBody>
          <a:bodyPr/>
          <a:lstStyle/>
          <a:p>
            <a:pPr rtl="0"/>
            <a:fld id="{19B51A1E-902D-48AF-9020-955120F399B6}" type="slidenum">
              <a:rPr lang="de-DE" noProof="0" smtClean="0"/>
              <a:pPr rtl="0"/>
              <a:t>22</a:t>
            </a:fld>
            <a:endParaRPr lang="de-DE" noProof="0"/>
          </a:p>
        </p:txBody>
      </p:sp>
      <p:sp>
        <p:nvSpPr>
          <p:cNvPr id="11" name="Textfeld 10">
            <a:extLst>
              <a:ext uri="{FF2B5EF4-FFF2-40B4-BE49-F238E27FC236}">
                <a16:creationId xmlns:a16="http://schemas.microsoft.com/office/drawing/2014/main" id="{76B4EEF0-1D78-3C47-BFC8-83DA4A8309E1}"/>
              </a:ext>
            </a:extLst>
          </p:cNvPr>
          <p:cNvSpPr txBox="1"/>
          <p:nvPr/>
        </p:nvSpPr>
        <p:spPr>
          <a:xfrm>
            <a:off x="431801" y="1759047"/>
            <a:ext cx="3551620" cy="3939540"/>
          </a:xfrm>
          <a:prstGeom prst="rect">
            <a:avLst/>
          </a:prstGeom>
          <a:noFill/>
        </p:spPr>
        <p:txBody>
          <a:bodyPr wrap="square" rtlCol="0">
            <a:spAutoFit/>
          </a:bodyPr>
          <a:lstStyle/>
          <a:p>
            <a:r>
              <a:rPr lang="en" dirty="0"/>
              <a:t>Service </a:t>
            </a:r>
            <a:r>
              <a:rPr lang="en" dirty="0" err="1"/>
              <a:t>Meshs</a:t>
            </a:r>
            <a:r>
              <a:rPr lang="en" dirty="0"/>
              <a:t> </a:t>
            </a:r>
            <a:r>
              <a:rPr lang="en" dirty="0" err="1"/>
              <a:t>stellen</a:t>
            </a:r>
            <a:r>
              <a:rPr lang="en" dirty="0"/>
              <a:t> </a:t>
            </a:r>
            <a:r>
              <a:rPr lang="en" dirty="0" err="1"/>
              <a:t>vielfältige</a:t>
            </a:r>
            <a:r>
              <a:rPr lang="en" dirty="0"/>
              <a:t> </a:t>
            </a:r>
            <a:r>
              <a:rPr lang="en" dirty="0" err="1"/>
              <a:t>Zuverlässigkeitsmechanismen</a:t>
            </a:r>
            <a:r>
              <a:rPr lang="en" dirty="0"/>
              <a:t> </a:t>
            </a:r>
            <a:r>
              <a:rPr lang="en" dirty="0" err="1"/>
              <a:t>bereit</a:t>
            </a:r>
            <a:r>
              <a:rPr lang="en" dirty="0"/>
              <a:t>, die </a:t>
            </a:r>
            <a:r>
              <a:rPr lang="en" dirty="0" err="1"/>
              <a:t>nicht</a:t>
            </a:r>
            <a:r>
              <a:rPr lang="en" dirty="0"/>
              <a:t> </a:t>
            </a:r>
            <a:r>
              <a:rPr lang="en" dirty="0" err="1"/>
              <a:t>im</a:t>
            </a:r>
            <a:r>
              <a:rPr lang="en" dirty="0"/>
              <a:t> </a:t>
            </a:r>
            <a:r>
              <a:rPr lang="en" dirty="0" err="1"/>
              <a:t>Sevicecode</a:t>
            </a:r>
            <a:r>
              <a:rPr lang="en" dirty="0"/>
              <a:t> </a:t>
            </a:r>
            <a:r>
              <a:rPr lang="en" dirty="0" err="1"/>
              <a:t>realisiert</a:t>
            </a:r>
            <a:r>
              <a:rPr lang="en" dirty="0"/>
              <a:t> w</a:t>
            </a:r>
            <a:r>
              <a:rPr lang="de-DE" dirty="0"/>
              <a:t>e</a:t>
            </a:r>
            <a:r>
              <a:rPr lang="en" dirty="0" err="1"/>
              <a:t>rden</a:t>
            </a:r>
            <a:r>
              <a:rPr lang="en" dirty="0"/>
              <a:t> </a:t>
            </a:r>
            <a:r>
              <a:rPr lang="en" dirty="0" err="1"/>
              <a:t>müssen</a:t>
            </a:r>
            <a:r>
              <a:rPr lang="en" dirty="0"/>
              <a:t>:</a:t>
            </a:r>
          </a:p>
          <a:p>
            <a:endParaRPr lang="en" sz="1600" dirty="0"/>
          </a:p>
          <a:p>
            <a:pPr marL="285750" indent="-285750">
              <a:buFont typeface="Arial" panose="020B0604020202020204" pitchFamily="34" charset="0"/>
              <a:buChar char="•"/>
            </a:pPr>
            <a:r>
              <a:rPr lang="en" dirty="0"/>
              <a:t>Last- und </a:t>
            </a:r>
            <a:r>
              <a:rPr lang="en" dirty="0" err="1"/>
              <a:t>Zustands-adaptives</a:t>
            </a:r>
            <a:r>
              <a:rPr lang="en" dirty="0"/>
              <a:t> Service Discovery</a:t>
            </a:r>
          </a:p>
          <a:p>
            <a:pPr marL="285750" indent="-285750">
              <a:buFont typeface="Arial" panose="020B0604020202020204" pitchFamily="34" charset="0"/>
              <a:buChar char="•"/>
            </a:pPr>
            <a:r>
              <a:rPr lang="de-DE" dirty="0"/>
              <a:t>m</a:t>
            </a:r>
            <a:r>
              <a:rPr lang="en" dirty="0"/>
              <a:t>it </a:t>
            </a:r>
            <a:r>
              <a:rPr lang="en" dirty="0" err="1"/>
              <a:t>einem</a:t>
            </a:r>
            <a:r>
              <a:rPr lang="en" dirty="0"/>
              <a:t> </a:t>
            </a:r>
            <a:r>
              <a:rPr lang="en" dirty="0" err="1"/>
              <a:t>selbstheilendem</a:t>
            </a:r>
            <a:r>
              <a:rPr lang="en" dirty="0"/>
              <a:t> System Design</a:t>
            </a:r>
          </a:p>
          <a:p>
            <a:pPr marL="285750" indent="-285750">
              <a:buFont typeface="Arial" panose="020B0604020202020204" pitchFamily="34" charset="0"/>
              <a:buChar char="•"/>
            </a:pPr>
            <a:r>
              <a:rPr lang="de-DE" dirty="0"/>
              <a:t>e</a:t>
            </a:r>
            <a:r>
              <a:rPr lang="en" dirty="0" err="1"/>
              <a:t>rmöglicht</a:t>
            </a:r>
            <a:r>
              <a:rPr lang="en" dirty="0"/>
              <a:t> </a:t>
            </a:r>
            <a:r>
              <a:rPr lang="en" dirty="0" err="1"/>
              <a:t>intelligentes</a:t>
            </a:r>
            <a:r>
              <a:rPr lang="en" dirty="0"/>
              <a:t> (</a:t>
            </a:r>
            <a:r>
              <a:rPr lang="en" dirty="0" err="1"/>
              <a:t>adaptives</a:t>
            </a:r>
            <a:r>
              <a:rPr lang="en" dirty="0"/>
              <a:t>) Routing, </a:t>
            </a:r>
          </a:p>
          <a:p>
            <a:pPr marL="285750" indent="-285750">
              <a:buFont typeface="Arial" panose="020B0604020202020204" pitchFamily="34" charset="0"/>
              <a:buChar char="•"/>
            </a:pPr>
            <a:r>
              <a:rPr lang="en" dirty="0"/>
              <a:t>A/B tests, Canary Deployments, </a:t>
            </a:r>
            <a:r>
              <a:rPr lang="en" dirty="0" err="1"/>
              <a:t>schrittweises</a:t>
            </a:r>
            <a:r>
              <a:rPr lang="en" dirty="0"/>
              <a:t> Rollout, etc.</a:t>
            </a:r>
          </a:p>
          <a:p>
            <a:pPr marL="285750" indent="-285750">
              <a:buFont typeface="Arial" panose="020B0604020202020204" pitchFamily="34" charset="0"/>
              <a:buChar char="•"/>
            </a:pPr>
            <a:r>
              <a:rPr lang="de-DE" dirty="0"/>
              <a:t>u</a:t>
            </a:r>
            <a:r>
              <a:rPr lang="en" dirty="0" err="1"/>
              <a:t>nd</a:t>
            </a:r>
            <a:r>
              <a:rPr lang="en" dirty="0"/>
              <a:t> Traffic-Splitting/Steering</a:t>
            </a:r>
          </a:p>
        </p:txBody>
      </p:sp>
      <p:pic>
        <p:nvPicPr>
          <p:cNvPr id="12" name="Grafik 11">
            <a:extLst>
              <a:ext uri="{FF2B5EF4-FFF2-40B4-BE49-F238E27FC236}">
                <a16:creationId xmlns:a16="http://schemas.microsoft.com/office/drawing/2014/main" id="{7F49048A-DDC4-134D-B15C-90E46CF220D3}"/>
              </a:ext>
            </a:extLst>
          </p:cNvPr>
          <p:cNvPicPr>
            <a:picLocks noChangeAspect="1"/>
          </p:cNvPicPr>
          <p:nvPr/>
        </p:nvPicPr>
        <p:blipFill rotWithShape="1">
          <a:blip r:embed="rId2"/>
          <a:srcRect t="24022"/>
          <a:stretch/>
        </p:blipFill>
        <p:spPr>
          <a:xfrm>
            <a:off x="4536556" y="1759047"/>
            <a:ext cx="5093361" cy="3958582"/>
          </a:xfrm>
          <a:prstGeom prst="rect">
            <a:avLst/>
          </a:prstGeom>
          <a:effectLst>
            <a:outerShdw blurRad="50800" dist="38100" dir="2700000" algn="tl" rotWithShape="0">
              <a:prstClr val="black">
                <a:alpha val="40000"/>
              </a:prstClr>
            </a:outerShdw>
          </a:effectLst>
        </p:spPr>
      </p:pic>
      <p:sp>
        <p:nvSpPr>
          <p:cNvPr id="13" name="Rechteck 12" descr="Lock">
            <a:extLst>
              <a:ext uri="{FF2B5EF4-FFF2-40B4-BE49-F238E27FC236}">
                <a16:creationId xmlns:a16="http://schemas.microsoft.com/office/drawing/2014/main" id="{2D7AA12F-B9E9-5248-A634-7272568E5127}"/>
              </a:ext>
            </a:extLst>
          </p:cNvPr>
          <p:cNvSpPr/>
          <p:nvPr/>
        </p:nvSpPr>
        <p:spPr>
          <a:xfrm>
            <a:off x="8700328" y="346550"/>
            <a:ext cx="811316" cy="811316"/>
          </a:xfrm>
          <a:prstGeom prst="rect">
            <a:avLst/>
          </a:prstGeom>
          <a:blipFill rotWithShape="1">
            <a:blip r:embed="rId3"/>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4" name="Textfeld 13">
            <a:extLst>
              <a:ext uri="{FF2B5EF4-FFF2-40B4-BE49-F238E27FC236}">
                <a16:creationId xmlns:a16="http://schemas.microsoft.com/office/drawing/2014/main" id="{F86F4ACE-59AB-5349-B0F0-2A468679DD1C}"/>
              </a:ext>
            </a:extLst>
          </p:cNvPr>
          <p:cNvSpPr txBox="1"/>
          <p:nvPr/>
        </p:nvSpPr>
        <p:spPr>
          <a:xfrm>
            <a:off x="10043239" y="1759047"/>
            <a:ext cx="1913127" cy="2492990"/>
          </a:xfrm>
          <a:prstGeom prst="rect">
            <a:avLst/>
          </a:prstGeom>
          <a:noFill/>
        </p:spPr>
        <p:txBody>
          <a:bodyPr wrap="square" rtlCol="0">
            <a:spAutoFit/>
          </a:bodyPr>
          <a:lstStyle/>
          <a:p>
            <a:pPr lvl="0"/>
            <a:r>
              <a:rPr lang="de-DE" sz="1600" b="1" i="1" dirty="0">
                <a:solidFill>
                  <a:schemeClr val="accent5"/>
                </a:solidFill>
                <a:latin typeface="Bradley Hand" pitchFamily="2" charset="77"/>
              </a:rPr>
              <a:t>Resilienz-Patterns</a:t>
            </a:r>
          </a:p>
          <a:p>
            <a:pPr lvl="0"/>
            <a:endParaRPr lang="de-DE" sz="1200" i="1" dirty="0">
              <a:latin typeface="Bradley Hand" pitchFamily="2" charset="77"/>
            </a:endParaRPr>
          </a:p>
          <a:p>
            <a:pPr marL="285750" lvl="0" indent="-285750">
              <a:buFont typeface="Arial" panose="020B0604020202020204" pitchFamily="34" charset="0"/>
              <a:buChar char="•"/>
            </a:pPr>
            <a:r>
              <a:rPr lang="de-DE" sz="1400" i="1" dirty="0">
                <a:latin typeface="Bradley Hand" pitchFamily="2" charset="77"/>
              </a:rPr>
              <a:t>Circuit-</a:t>
            </a:r>
            <a:r>
              <a:rPr lang="de-DE" sz="1400" i="1" dirty="0" err="1">
                <a:latin typeface="Bradley Hand" pitchFamily="2" charset="77"/>
              </a:rPr>
              <a:t>breaker</a:t>
            </a:r>
            <a:endParaRPr lang="de-DE" sz="1400" i="1" dirty="0">
              <a:latin typeface="Bradley Hand" pitchFamily="2" charset="77"/>
            </a:endParaRPr>
          </a:p>
          <a:p>
            <a:pPr marL="285750" lvl="0" indent="-285750">
              <a:buFont typeface="Arial" panose="020B0604020202020204" pitchFamily="34" charset="0"/>
              <a:buChar char="•"/>
            </a:pPr>
            <a:r>
              <a:rPr lang="de-DE" sz="1400" i="1" dirty="0">
                <a:latin typeface="Bradley Hand" pitchFamily="2" charset="77"/>
              </a:rPr>
              <a:t>Timeouts + </a:t>
            </a:r>
            <a:r>
              <a:rPr lang="de-DE" sz="1400" i="1" dirty="0" err="1">
                <a:latin typeface="Bradley Hand" pitchFamily="2" charset="77"/>
              </a:rPr>
              <a:t>Retries</a:t>
            </a:r>
            <a:endParaRPr lang="de-DE" sz="1400" i="1" dirty="0">
              <a:latin typeface="Bradley Hand" pitchFamily="2" charset="77"/>
            </a:endParaRPr>
          </a:p>
          <a:p>
            <a:pPr marL="285750" lvl="0" indent="-285750">
              <a:buFont typeface="Arial" panose="020B0604020202020204" pitchFamily="34" charset="0"/>
              <a:buChar char="•"/>
            </a:pPr>
            <a:r>
              <a:rPr lang="de-DE" sz="1400" i="1" dirty="0" err="1">
                <a:latin typeface="Bradley Hand" pitchFamily="2" charset="77"/>
              </a:rPr>
              <a:t>Recovery</a:t>
            </a:r>
            <a:endParaRPr lang="de-DE" sz="1400" i="1" dirty="0">
              <a:latin typeface="Bradley Hand" pitchFamily="2" charset="77"/>
            </a:endParaRPr>
          </a:p>
          <a:p>
            <a:pPr marL="285750" lvl="0" indent="-285750">
              <a:buFont typeface="Arial" panose="020B0604020202020204" pitchFamily="34" charset="0"/>
              <a:buChar char="•"/>
            </a:pPr>
            <a:r>
              <a:rPr lang="en-US" sz="1400" i="1" dirty="0" err="1">
                <a:latin typeface="Bradley Hand" pitchFamily="2" charset="77"/>
              </a:rPr>
              <a:t>Latenz-basiertes</a:t>
            </a:r>
            <a:r>
              <a:rPr lang="en-US" sz="1400" i="1" dirty="0">
                <a:latin typeface="Bradley Hand" pitchFamily="2" charset="77"/>
              </a:rPr>
              <a:t> </a:t>
            </a:r>
            <a:r>
              <a:rPr lang="de-DE" sz="1400" i="1" dirty="0">
                <a:latin typeface="Bradley Hand" pitchFamily="2" charset="77"/>
              </a:rPr>
              <a:t>Load </a:t>
            </a:r>
            <a:r>
              <a:rPr lang="de-DE" sz="1400" i="1" dirty="0" err="1">
                <a:latin typeface="Bradley Hand" pitchFamily="2" charset="77"/>
              </a:rPr>
              <a:t>Balancing</a:t>
            </a:r>
            <a:endParaRPr lang="de-DE" sz="1400" i="1" dirty="0">
              <a:latin typeface="Bradley Hand" pitchFamily="2" charset="77"/>
            </a:endParaRPr>
          </a:p>
          <a:p>
            <a:pPr marL="285750" lvl="0" indent="-285750">
              <a:buFont typeface="Arial" panose="020B0604020202020204" pitchFamily="34" charset="0"/>
              <a:buChar char="•"/>
            </a:pPr>
            <a:r>
              <a:rPr lang="de-DE" sz="1400" i="1" dirty="0" err="1">
                <a:latin typeface="Bradley Hand" pitchFamily="2" charset="77"/>
              </a:rPr>
              <a:t>Health</a:t>
            </a:r>
            <a:r>
              <a:rPr lang="de-DE" sz="1400" i="1" dirty="0">
                <a:latin typeface="Bradley Hand" pitchFamily="2" charset="77"/>
              </a:rPr>
              <a:t>-aware Service Discovery</a:t>
            </a:r>
          </a:p>
          <a:p>
            <a:endParaRPr lang="de-DE" sz="1600" i="1" dirty="0">
              <a:latin typeface="Bradley Hand" pitchFamily="2" charset="77"/>
            </a:endParaRPr>
          </a:p>
        </p:txBody>
      </p:sp>
    </p:spTree>
    <p:extLst>
      <p:ext uri="{BB962C8B-B14F-4D97-AF65-F5344CB8AC3E}">
        <p14:creationId xmlns:p14="http://schemas.microsoft.com/office/powerpoint/2010/main" val="2393075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024353-6BFF-2E41-9470-555ECA534E58}"/>
              </a:ext>
            </a:extLst>
          </p:cNvPr>
          <p:cNvSpPr>
            <a:spLocks noGrp="1"/>
          </p:cNvSpPr>
          <p:nvPr>
            <p:ph type="title"/>
          </p:nvPr>
        </p:nvSpPr>
        <p:spPr/>
        <p:txBody>
          <a:bodyPr/>
          <a:lstStyle/>
          <a:p>
            <a:r>
              <a:rPr lang="de-DE" dirty="0"/>
              <a:t>Service  </a:t>
            </a:r>
            <a:r>
              <a:rPr lang="de-DE" dirty="0" err="1"/>
              <a:t>mesh</a:t>
            </a:r>
            <a:endParaRPr lang="de-DE" dirty="0"/>
          </a:p>
        </p:txBody>
      </p:sp>
      <p:sp>
        <p:nvSpPr>
          <p:cNvPr id="3" name="Textplatzhalter 2">
            <a:extLst>
              <a:ext uri="{FF2B5EF4-FFF2-40B4-BE49-F238E27FC236}">
                <a16:creationId xmlns:a16="http://schemas.microsoft.com/office/drawing/2014/main" id="{95810130-D262-3541-88D9-84D4C8B7799D}"/>
              </a:ext>
            </a:extLst>
          </p:cNvPr>
          <p:cNvSpPr>
            <a:spLocks noGrp="1"/>
          </p:cNvSpPr>
          <p:nvPr>
            <p:ph type="body" sz="quarter" idx="32"/>
          </p:nvPr>
        </p:nvSpPr>
        <p:spPr/>
        <p:txBody>
          <a:bodyPr/>
          <a:lstStyle/>
          <a:p>
            <a:r>
              <a:rPr lang="de-DE" dirty="0"/>
              <a:t>Telemetrie und Beobachtbarkeit</a:t>
            </a:r>
          </a:p>
        </p:txBody>
      </p:sp>
      <p:sp>
        <p:nvSpPr>
          <p:cNvPr id="4" name="Foliennummernplatzhalter 3">
            <a:extLst>
              <a:ext uri="{FF2B5EF4-FFF2-40B4-BE49-F238E27FC236}">
                <a16:creationId xmlns:a16="http://schemas.microsoft.com/office/drawing/2014/main" id="{A50D4233-68BB-F745-85A6-8EEA8EFBDC62}"/>
              </a:ext>
            </a:extLst>
          </p:cNvPr>
          <p:cNvSpPr>
            <a:spLocks noGrp="1"/>
          </p:cNvSpPr>
          <p:nvPr>
            <p:ph type="sldNum" sz="quarter" idx="33"/>
          </p:nvPr>
        </p:nvSpPr>
        <p:spPr/>
        <p:txBody>
          <a:bodyPr/>
          <a:lstStyle/>
          <a:p>
            <a:pPr rtl="0"/>
            <a:fld id="{19B51A1E-902D-48AF-9020-955120F399B6}" type="slidenum">
              <a:rPr lang="de-DE" noProof="0" smtClean="0"/>
              <a:pPr rtl="0"/>
              <a:t>23</a:t>
            </a:fld>
            <a:endParaRPr lang="de-DE" noProof="0"/>
          </a:p>
        </p:txBody>
      </p:sp>
      <p:pic>
        <p:nvPicPr>
          <p:cNvPr id="9" name="Grafik 8">
            <a:extLst>
              <a:ext uri="{FF2B5EF4-FFF2-40B4-BE49-F238E27FC236}">
                <a16:creationId xmlns:a16="http://schemas.microsoft.com/office/drawing/2014/main" id="{992202E6-418D-C647-824C-EA86CD5BBD36}"/>
              </a:ext>
            </a:extLst>
          </p:cNvPr>
          <p:cNvPicPr>
            <a:picLocks noChangeAspect="1"/>
          </p:cNvPicPr>
          <p:nvPr/>
        </p:nvPicPr>
        <p:blipFill>
          <a:blip r:embed="rId2"/>
          <a:stretch>
            <a:fillRect/>
          </a:stretch>
        </p:blipFill>
        <p:spPr>
          <a:xfrm>
            <a:off x="431801" y="1512000"/>
            <a:ext cx="6917561" cy="4338000"/>
          </a:xfrm>
          <a:prstGeom prst="rect">
            <a:avLst/>
          </a:prstGeom>
          <a:effectLst>
            <a:outerShdw blurRad="50800" dist="38100" dir="2700000" algn="tl" rotWithShape="0">
              <a:prstClr val="black">
                <a:alpha val="40000"/>
              </a:prstClr>
            </a:outerShdw>
          </a:effectLst>
        </p:spPr>
      </p:pic>
      <p:sp>
        <p:nvSpPr>
          <p:cNvPr id="10" name="Textfeld 9">
            <a:extLst>
              <a:ext uri="{FF2B5EF4-FFF2-40B4-BE49-F238E27FC236}">
                <a16:creationId xmlns:a16="http://schemas.microsoft.com/office/drawing/2014/main" id="{B5C3B51A-5AA3-5040-82C7-3FADDAD1775B}"/>
              </a:ext>
            </a:extLst>
          </p:cNvPr>
          <p:cNvSpPr txBox="1"/>
          <p:nvPr/>
        </p:nvSpPr>
        <p:spPr>
          <a:xfrm>
            <a:off x="7441324" y="1512000"/>
            <a:ext cx="2333297" cy="3046988"/>
          </a:xfrm>
          <a:prstGeom prst="rect">
            <a:avLst/>
          </a:prstGeom>
          <a:noFill/>
        </p:spPr>
        <p:txBody>
          <a:bodyPr wrap="square" rtlCol="0">
            <a:spAutoFit/>
          </a:bodyPr>
          <a:lstStyle/>
          <a:p>
            <a:r>
              <a:rPr lang="en-US" sz="1600" dirty="0" err="1"/>
              <a:t>Telemetriedaten</a:t>
            </a:r>
            <a:r>
              <a:rPr lang="en-US" sz="1600" dirty="0"/>
              <a:t> </a:t>
            </a:r>
            <a:r>
              <a:rPr lang="en-US" sz="1600" dirty="0" err="1"/>
              <a:t>werden</a:t>
            </a:r>
            <a:r>
              <a:rPr lang="en-US" sz="1600" dirty="0"/>
              <a:t> transparent </a:t>
            </a:r>
            <a:r>
              <a:rPr lang="en-US" sz="1600" dirty="0" err="1"/>
              <a:t>durch</a:t>
            </a:r>
            <a:r>
              <a:rPr lang="en-US" sz="1600" dirty="0"/>
              <a:t> die Proxies des Service </a:t>
            </a:r>
            <a:r>
              <a:rPr lang="en-US" sz="1600" dirty="0" err="1"/>
              <a:t>Meshs</a:t>
            </a:r>
            <a:r>
              <a:rPr lang="en-US" sz="1600" dirty="0"/>
              <a:t> </a:t>
            </a:r>
            <a:r>
              <a:rPr lang="en-US" sz="1600" dirty="0" err="1"/>
              <a:t>gesammelt</a:t>
            </a:r>
            <a:r>
              <a:rPr lang="en-US" sz="1600" dirty="0"/>
              <a:t> um </a:t>
            </a:r>
            <a:r>
              <a:rPr lang="en-US" sz="1600" dirty="0" err="1"/>
              <a:t>Latenz</a:t>
            </a:r>
            <a:r>
              <a:rPr lang="en-US" sz="1600" dirty="0"/>
              <a:t>-, </a:t>
            </a:r>
            <a:r>
              <a:rPr lang="en-US" sz="1600" dirty="0" err="1"/>
              <a:t>Zustands</a:t>
            </a:r>
            <a:r>
              <a:rPr lang="en-US" sz="1600" dirty="0"/>
              <a:t>- und </a:t>
            </a:r>
            <a:r>
              <a:rPr lang="en-US" sz="1600" dirty="0" err="1"/>
              <a:t>Volumen-basiertes</a:t>
            </a:r>
            <a:r>
              <a:rPr lang="en-US" sz="1600" dirty="0"/>
              <a:t> Load Balancing und Traffic-Management </a:t>
            </a:r>
            <a:r>
              <a:rPr lang="en-US" sz="1600" dirty="0" err="1"/>
              <a:t>zu</a:t>
            </a:r>
            <a:r>
              <a:rPr lang="en-US" sz="1600" dirty="0"/>
              <a:t> </a:t>
            </a:r>
            <a:r>
              <a:rPr lang="en-US" sz="1600" dirty="0" err="1"/>
              <a:t>ermöglichen</a:t>
            </a:r>
            <a:r>
              <a:rPr lang="en-US" sz="1600" dirty="0"/>
              <a:t>. Dies </a:t>
            </a:r>
            <a:r>
              <a:rPr lang="en" sz="1600" dirty="0" err="1"/>
              <a:t>ermöglicht</a:t>
            </a:r>
            <a:r>
              <a:rPr lang="en" sz="1600" dirty="0"/>
              <a:t> </a:t>
            </a:r>
            <a:r>
              <a:rPr lang="en" sz="1600" dirty="0" err="1"/>
              <a:t>Resilienz</a:t>
            </a:r>
            <a:r>
              <a:rPr lang="en" sz="1600" dirty="0"/>
              <a:t> und </a:t>
            </a:r>
            <a:r>
              <a:rPr lang="en" sz="1600" dirty="0" err="1"/>
              <a:t>Beobachtbarkeit</a:t>
            </a:r>
            <a:r>
              <a:rPr lang="en" sz="1600" dirty="0"/>
              <a:t>. </a:t>
            </a:r>
            <a:endParaRPr lang="en-US" sz="1600" dirty="0"/>
          </a:p>
          <a:p>
            <a:endParaRPr lang="en" sz="1600" dirty="0"/>
          </a:p>
        </p:txBody>
      </p:sp>
      <p:sp>
        <p:nvSpPr>
          <p:cNvPr id="15" name="Textfeld 14">
            <a:extLst>
              <a:ext uri="{FF2B5EF4-FFF2-40B4-BE49-F238E27FC236}">
                <a16:creationId xmlns:a16="http://schemas.microsoft.com/office/drawing/2014/main" id="{84828E4A-FF07-D541-835B-280723384F11}"/>
              </a:ext>
            </a:extLst>
          </p:cNvPr>
          <p:cNvSpPr txBox="1"/>
          <p:nvPr/>
        </p:nvSpPr>
        <p:spPr>
          <a:xfrm>
            <a:off x="10090166" y="1512000"/>
            <a:ext cx="1923158" cy="1569660"/>
          </a:xfrm>
          <a:prstGeom prst="rect">
            <a:avLst/>
          </a:prstGeom>
          <a:noFill/>
        </p:spPr>
        <p:txBody>
          <a:bodyPr wrap="square" rtlCol="0">
            <a:spAutoFit/>
          </a:bodyPr>
          <a:lstStyle/>
          <a:p>
            <a:r>
              <a:rPr lang="en-US" sz="1600" b="1" i="1" dirty="0" err="1">
                <a:latin typeface="Bradley Hand" pitchFamily="2" charset="77"/>
              </a:rPr>
              <a:t>Merke</a:t>
            </a:r>
            <a:r>
              <a:rPr lang="en-US" sz="1600" b="1" i="1" dirty="0">
                <a:latin typeface="Bradley Hand" pitchFamily="2" charset="77"/>
              </a:rPr>
              <a:t>:</a:t>
            </a:r>
          </a:p>
          <a:p>
            <a:r>
              <a:rPr lang="en-US" sz="1600" i="1" dirty="0" err="1">
                <a:solidFill>
                  <a:schemeClr val="accent5"/>
                </a:solidFill>
                <a:latin typeface="Bradley Hand" pitchFamily="2" charset="77"/>
              </a:rPr>
              <a:t>Telemetrie</a:t>
            </a:r>
            <a:r>
              <a:rPr lang="en-US" sz="1600" i="1" dirty="0">
                <a:latin typeface="Bradley Hand" pitchFamily="2" charset="77"/>
              </a:rPr>
              <a:t> </a:t>
            </a:r>
            <a:r>
              <a:rPr lang="en-US" sz="1600" i="1" dirty="0" err="1">
                <a:latin typeface="Bradley Hand" pitchFamily="2" charset="77"/>
              </a:rPr>
              <a:t>umfasst</a:t>
            </a:r>
            <a:endParaRPr lang="en-US" sz="1600" i="1" dirty="0">
              <a:latin typeface="Bradley Hand" pitchFamily="2" charset="77"/>
            </a:endParaRPr>
          </a:p>
          <a:p>
            <a:endParaRPr lang="en-US" sz="1600" i="1" dirty="0">
              <a:latin typeface="Bradley Hand" pitchFamily="2" charset="77"/>
            </a:endParaRPr>
          </a:p>
          <a:p>
            <a:pPr marL="285750" lvl="0" indent="-285750">
              <a:buFont typeface="Arial" panose="020B0604020202020204" pitchFamily="34" charset="0"/>
              <a:buChar char="•"/>
            </a:pPr>
            <a:r>
              <a:rPr lang="en-US" sz="1600" i="1" dirty="0">
                <a:latin typeface="Bradley Hand" pitchFamily="2" charset="77"/>
              </a:rPr>
              <a:t>Tracing</a:t>
            </a:r>
            <a:endParaRPr lang="de-DE" sz="1600" i="1" dirty="0">
              <a:latin typeface="Bradley Hand" pitchFamily="2" charset="77"/>
            </a:endParaRPr>
          </a:p>
          <a:p>
            <a:pPr marL="285750" lvl="0" indent="-285750">
              <a:buFont typeface="Arial" panose="020B0604020202020204" pitchFamily="34" charset="0"/>
              <a:buChar char="•"/>
            </a:pPr>
            <a:r>
              <a:rPr lang="en-US" sz="1600" i="1" dirty="0">
                <a:latin typeface="Bradley Hand" pitchFamily="2" charset="77"/>
              </a:rPr>
              <a:t>Monitoring</a:t>
            </a:r>
            <a:endParaRPr lang="de-DE" sz="1600" i="1" dirty="0">
              <a:latin typeface="Bradley Hand" pitchFamily="2" charset="77"/>
            </a:endParaRPr>
          </a:p>
          <a:p>
            <a:pPr marL="285750" lvl="0" indent="-285750">
              <a:buFont typeface="Arial" panose="020B0604020202020204" pitchFamily="34" charset="0"/>
              <a:buChar char="•"/>
            </a:pPr>
            <a:r>
              <a:rPr lang="en-US" sz="1600" i="1" dirty="0">
                <a:latin typeface="Bradley Hand" pitchFamily="2" charset="77"/>
              </a:rPr>
              <a:t>Logging</a:t>
            </a:r>
            <a:endParaRPr lang="de-DE" sz="1600" i="1" dirty="0">
              <a:latin typeface="Bradley Hand" pitchFamily="2" charset="77"/>
            </a:endParaRPr>
          </a:p>
        </p:txBody>
      </p:sp>
      <p:sp>
        <p:nvSpPr>
          <p:cNvPr id="16" name="Rechteck 15" descr="Warning">
            <a:extLst>
              <a:ext uri="{FF2B5EF4-FFF2-40B4-BE49-F238E27FC236}">
                <a16:creationId xmlns:a16="http://schemas.microsoft.com/office/drawing/2014/main" id="{9E1CB37F-CE2B-484C-8187-EA369040DCD3}"/>
              </a:ext>
            </a:extLst>
          </p:cNvPr>
          <p:cNvSpPr/>
          <p:nvPr/>
        </p:nvSpPr>
        <p:spPr>
          <a:xfrm>
            <a:off x="8818601" y="376684"/>
            <a:ext cx="811316" cy="811316"/>
          </a:xfrm>
          <a:prstGeom prst="rect">
            <a:avLst/>
          </a:prstGeom>
          <a:blipFill rotWithShape="1">
            <a:blip r:embed="rId3"/>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Tree>
    <p:extLst>
      <p:ext uri="{BB962C8B-B14F-4D97-AF65-F5344CB8AC3E}">
        <p14:creationId xmlns:p14="http://schemas.microsoft.com/office/powerpoint/2010/main" val="4010345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024353-6BFF-2E41-9470-555ECA534E58}"/>
              </a:ext>
            </a:extLst>
          </p:cNvPr>
          <p:cNvSpPr>
            <a:spLocks noGrp="1"/>
          </p:cNvSpPr>
          <p:nvPr>
            <p:ph type="title"/>
          </p:nvPr>
        </p:nvSpPr>
        <p:spPr/>
        <p:txBody>
          <a:bodyPr/>
          <a:lstStyle/>
          <a:p>
            <a:r>
              <a:rPr lang="de-DE" dirty="0"/>
              <a:t>Service  </a:t>
            </a:r>
            <a:r>
              <a:rPr lang="de-DE" dirty="0" err="1"/>
              <a:t>mesh</a:t>
            </a:r>
            <a:endParaRPr lang="de-DE" dirty="0"/>
          </a:p>
        </p:txBody>
      </p:sp>
      <p:sp>
        <p:nvSpPr>
          <p:cNvPr id="3" name="Textplatzhalter 2">
            <a:extLst>
              <a:ext uri="{FF2B5EF4-FFF2-40B4-BE49-F238E27FC236}">
                <a16:creationId xmlns:a16="http://schemas.microsoft.com/office/drawing/2014/main" id="{95810130-D262-3541-88D9-84D4C8B7799D}"/>
              </a:ext>
            </a:extLst>
          </p:cNvPr>
          <p:cNvSpPr>
            <a:spLocks noGrp="1"/>
          </p:cNvSpPr>
          <p:nvPr>
            <p:ph type="body" sz="quarter" idx="32"/>
          </p:nvPr>
        </p:nvSpPr>
        <p:spPr/>
        <p:txBody>
          <a:bodyPr/>
          <a:lstStyle/>
          <a:p>
            <a:r>
              <a:rPr lang="de-DE" dirty="0"/>
              <a:t>Traffic Management</a:t>
            </a:r>
          </a:p>
        </p:txBody>
      </p:sp>
      <p:sp>
        <p:nvSpPr>
          <p:cNvPr id="4" name="Foliennummernplatzhalter 3">
            <a:extLst>
              <a:ext uri="{FF2B5EF4-FFF2-40B4-BE49-F238E27FC236}">
                <a16:creationId xmlns:a16="http://schemas.microsoft.com/office/drawing/2014/main" id="{A50D4233-68BB-F745-85A6-8EEA8EFBDC62}"/>
              </a:ext>
            </a:extLst>
          </p:cNvPr>
          <p:cNvSpPr>
            <a:spLocks noGrp="1"/>
          </p:cNvSpPr>
          <p:nvPr>
            <p:ph type="sldNum" sz="quarter" idx="33"/>
          </p:nvPr>
        </p:nvSpPr>
        <p:spPr/>
        <p:txBody>
          <a:bodyPr/>
          <a:lstStyle/>
          <a:p>
            <a:pPr rtl="0"/>
            <a:fld id="{19B51A1E-902D-48AF-9020-955120F399B6}" type="slidenum">
              <a:rPr lang="de-DE" noProof="0" smtClean="0"/>
              <a:pPr rtl="0"/>
              <a:t>24</a:t>
            </a:fld>
            <a:endParaRPr lang="de-DE" noProof="0"/>
          </a:p>
        </p:txBody>
      </p:sp>
      <p:pic>
        <p:nvPicPr>
          <p:cNvPr id="9" name="Grafik 8">
            <a:extLst>
              <a:ext uri="{FF2B5EF4-FFF2-40B4-BE49-F238E27FC236}">
                <a16:creationId xmlns:a16="http://schemas.microsoft.com/office/drawing/2014/main" id="{C04384B8-C2F2-864F-882D-739D69314825}"/>
              </a:ext>
            </a:extLst>
          </p:cNvPr>
          <p:cNvPicPr>
            <a:picLocks noChangeAspect="1"/>
          </p:cNvPicPr>
          <p:nvPr/>
        </p:nvPicPr>
        <p:blipFill>
          <a:blip r:embed="rId2"/>
          <a:stretch>
            <a:fillRect/>
          </a:stretch>
        </p:blipFill>
        <p:spPr>
          <a:xfrm>
            <a:off x="5181600" y="3250280"/>
            <a:ext cx="4577485" cy="2986529"/>
          </a:xfrm>
          <a:prstGeom prst="rect">
            <a:avLst/>
          </a:prstGeom>
          <a:effectLst>
            <a:outerShdw blurRad="50800" dist="38100" dir="2700000" algn="tl" rotWithShape="0">
              <a:prstClr val="black">
                <a:alpha val="40000"/>
              </a:prstClr>
            </a:outerShdw>
          </a:effectLst>
        </p:spPr>
      </p:pic>
      <p:sp>
        <p:nvSpPr>
          <p:cNvPr id="10" name="Textfeld 9">
            <a:extLst>
              <a:ext uri="{FF2B5EF4-FFF2-40B4-BE49-F238E27FC236}">
                <a16:creationId xmlns:a16="http://schemas.microsoft.com/office/drawing/2014/main" id="{EDDFC1A1-BEB7-344F-93D2-D3EE1F923AC2}"/>
              </a:ext>
            </a:extLst>
          </p:cNvPr>
          <p:cNvSpPr txBox="1"/>
          <p:nvPr/>
        </p:nvSpPr>
        <p:spPr>
          <a:xfrm>
            <a:off x="5181600" y="3275111"/>
            <a:ext cx="1353063" cy="307777"/>
          </a:xfrm>
          <a:prstGeom prst="rect">
            <a:avLst/>
          </a:prstGeom>
          <a:noFill/>
        </p:spPr>
        <p:txBody>
          <a:bodyPr wrap="none" rtlCol="0">
            <a:spAutoFit/>
          </a:bodyPr>
          <a:lstStyle/>
          <a:p>
            <a:r>
              <a:rPr lang="de-DE" sz="1400" b="1" dirty="0"/>
              <a:t>Traffic </a:t>
            </a:r>
            <a:r>
              <a:rPr lang="de-DE" sz="1400" b="1" dirty="0" err="1"/>
              <a:t>splitting</a:t>
            </a:r>
            <a:endParaRPr lang="de-DE" sz="1400" b="1" dirty="0"/>
          </a:p>
        </p:txBody>
      </p:sp>
      <p:pic>
        <p:nvPicPr>
          <p:cNvPr id="15" name="Grafik 14">
            <a:extLst>
              <a:ext uri="{FF2B5EF4-FFF2-40B4-BE49-F238E27FC236}">
                <a16:creationId xmlns:a16="http://schemas.microsoft.com/office/drawing/2014/main" id="{C8F7CAC8-D637-EA4B-9CCF-4C176B7D7646}"/>
              </a:ext>
            </a:extLst>
          </p:cNvPr>
          <p:cNvPicPr>
            <a:picLocks noChangeAspect="1"/>
          </p:cNvPicPr>
          <p:nvPr/>
        </p:nvPicPr>
        <p:blipFill>
          <a:blip r:embed="rId3"/>
          <a:stretch>
            <a:fillRect/>
          </a:stretch>
        </p:blipFill>
        <p:spPr>
          <a:xfrm>
            <a:off x="431801" y="3250280"/>
            <a:ext cx="4577485" cy="2986529"/>
          </a:xfrm>
          <a:prstGeom prst="rect">
            <a:avLst/>
          </a:prstGeom>
          <a:effectLst>
            <a:outerShdw blurRad="50800" dist="38100" dir="2700000" algn="tl" rotWithShape="0">
              <a:prstClr val="black">
                <a:alpha val="40000"/>
              </a:prstClr>
            </a:outerShdw>
          </a:effectLst>
        </p:spPr>
      </p:pic>
      <p:sp>
        <p:nvSpPr>
          <p:cNvPr id="16" name="Textfeld 15">
            <a:extLst>
              <a:ext uri="{FF2B5EF4-FFF2-40B4-BE49-F238E27FC236}">
                <a16:creationId xmlns:a16="http://schemas.microsoft.com/office/drawing/2014/main" id="{887B82A1-6F3F-D643-A3CE-BA131EF5B4A9}"/>
              </a:ext>
            </a:extLst>
          </p:cNvPr>
          <p:cNvSpPr txBox="1"/>
          <p:nvPr/>
        </p:nvSpPr>
        <p:spPr>
          <a:xfrm>
            <a:off x="415598" y="3259723"/>
            <a:ext cx="3821032" cy="307777"/>
          </a:xfrm>
          <a:prstGeom prst="rect">
            <a:avLst/>
          </a:prstGeom>
          <a:noFill/>
        </p:spPr>
        <p:txBody>
          <a:bodyPr wrap="square" rtlCol="0">
            <a:spAutoFit/>
          </a:bodyPr>
          <a:lstStyle/>
          <a:p>
            <a:r>
              <a:rPr lang="de-DE" sz="1400" b="1" dirty="0"/>
              <a:t>Content-</a:t>
            </a:r>
            <a:r>
              <a:rPr lang="de-DE" sz="1400" b="1" dirty="0" err="1"/>
              <a:t>based</a:t>
            </a:r>
            <a:r>
              <a:rPr lang="de-DE" sz="1400" b="1" dirty="0"/>
              <a:t> Traffic </a:t>
            </a:r>
            <a:r>
              <a:rPr lang="de-DE" sz="1400" b="1" dirty="0" err="1"/>
              <a:t>Steering</a:t>
            </a:r>
            <a:endParaRPr lang="de-DE" sz="1400" b="1" dirty="0"/>
          </a:p>
        </p:txBody>
      </p:sp>
      <p:sp>
        <p:nvSpPr>
          <p:cNvPr id="17" name="Textfeld 16">
            <a:extLst>
              <a:ext uri="{FF2B5EF4-FFF2-40B4-BE49-F238E27FC236}">
                <a16:creationId xmlns:a16="http://schemas.microsoft.com/office/drawing/2014/main" id="{7C94A1A5-41A7-DE43-997E-73648A484122}"/>
              </a:ext>
            </a:extLst>
          </p:cNvPr>
          <p:cNvSpPr txBox="1"/>
          <p:nvPr/>
        </p:nvSpPr>
        <p:spPr>
          <a:xfrm>
            <a:off x="431801" y="1582341"/>
            <a:ext cx="7051565" cy="1846659"/>
          </a:xfrm>
          <a:prstGeom prst="rect">
            <a:avLst/>
          </a:prstGeom>
          <a:noFill/>
        </p:spPr>
        <p:txBody>
          <a:bodyPr wrap="square" rtlCol="0">
            <a:spAutoFit/>
          </a:bodyPr>
          <a:lstStyle/>
          <a:p>
            <a:pPr lvl="0"/>
            <a:r>
              <a:rPr lang="de-DE" sz="1600" b="1" dirty="0">
                <a:solidFill>
                  <a:schemeClr val="accent5"/>
                </a:solidFill>
              </a:rPr>
              <a:t>Service </a:t>
            </a:r>
            <a:r>
              <a:rPr lang="de-DE" sz="1600" b="1" dirty="0" err="1">
                <a:solidFill>
                  <a:schemeClr val="accent5"/>
                </a:solidFill>
              </a:rPr>
              <a:t>Meshs</a:t>
            </a:r>
            <a:r>
              <a:rPr lang="de-DE" sz="1600" b="1" dirty="0">
                <a:solidFill>
                  <a:schemeClr val="accent5"/>
                </a:solidFill>
              </a:rPr>
              <a:t> ermöglichen u.a. folgende Formen des Traffic Managements</a:t>
            </a:r>
          </a:p>
          <a:p>
            <a:pPr marL="285750" lvl="0" indent="-285750">
              <a:buFont typeface="Arial" panose="020B0604020202020204" pitchFamily="34" charset="0"/>
              <a:buChar char="•"/>
            </a:pPr>
            <a:endParaRPr lang="de-DE" sz="1600" dirty="0"/>
          </a:p>
          <a:p>
            <a:pPr marL="285750" lvl="0" indent="-285750">
              <a:buFont typeface="Arial" panose="020B0604020202020204" pitchFamily="34" charset="0"/>
              <a:buChar char="•"/>
            </a:pPr>
            <a:r>
              <a:rPr lang="de-DE" sz="1600" dirty="0"/>
              <a:t>Dynamisches Regel-basiertes Routing </a:t>
            </a:r>
          </a:p>
          <a:p>
            <a:pPr marL="285750" lvl="0" indent="-285750">
              <a:buFont typeface="Arial" panose="020B0604020202020204" pitchFamily="34" charset="0"/>
              <a:buChar char="•"/>
            </a:pPr>
            <a:r>
              <a:rPr lang="de-DE" sz="1600" dirty="0"/>
              <a:t>Regel- und Volumen-basiertes Traffic Splitting</a:t>
            </a:r>
          </a:p>
          <a:p>
            <a:pPr marL="285750" lvl="0" indent="-285750">
              <a:buFont typeface="Arial" panose="020B0604020202020204" pitchFamily="34" charset="0"/>
              <a:buChar char="•"/>
            </a:pPr>
            <a:r>
              <a:rPr lang="de-DE" sz="1600" dirty="0"/>
              <a:t>Rate Limit</a:t>
            </a:r>
          </a:p>
          <a:p>
            <a:pPr marL="285750" lvl="0" indent="-285750">
              <a:buFont typeface="Arial" panose="020B0604020202020204" pitchFamily="34" charset="0"/>
              <a:buChar char="•"/>
            </a:pPr>
            <a:r>
              <a:rPr lang="de-DE" sz="1600" dirty="0" err="1"/>
              <a:t>Quotas</a:t>
            </a:r>
            <a:endParaRPr lang="de-DE" sz="1600" dirty="0"/>
          </a:p>
          <a:p>
            <a:endParaRPr lang="de-DE" dirty="0"/>
          </a:p>
        </p:txBody>
      </p:sp>
      <p:sp>
        <p:nvSpPr>
          <p:cNvPr id="19" name="Rechteck 18" descr="Checkmark">
            <a:extLst>
              <a:ext uri="{FF2B5EF4-FFF2-40B4-BE49-F238E27FC236}">
                <a16:creationId xmlns:a16="http://schemas.microsoft.com/office/drawing/2014/main" id="{72D60AC2-ED20-5548-8698-D20C745C3EDA}"/>
              </a:ext>
            </a:extLst>
          </p:cNvPr>
          <p:cNvSpPr>
            <a:spLocks noChangeAspect="1"/>
          </p:cNvSpPr>
          <p:nvPr/>
        </p:nvSpPr>
        <p:spPr>
          <a:xfrm>
            <a:off x="8911085" y="432000"/>
            <a:ext cx="718832" cy="720000"/>
          </a:xfrm>
          <a:prstGeom prst="rect">
            <a:avLst/>
          </a:prstGeom>
          <a:blipFill rotWithShape="1">
            <a:blip r:embed="rId4"/>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de-DE" dirty="0"/>
          </a:p>
        </p:txBody>
      </p:sp>
    </p:spTree>
    <p:extLst>
      <p:ext uri="{BB962C8B-B14F-4D97-AF65-F5344CB8AC3E}">
        <p14:creationId xmlns:p14="http://schemas.microsoft.com/office/powerpoint/2010/main" val="3347503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0E5BB1-7583-1143-B759-BC28AFD51ED3}"/>
              </a:ext>
            </a:extLst>
          </p:cNvPr>
          <p:cNvSpPr>
            <a:spLocks noGrp="1"/>
          </p:cNvSpPr>
          <p:nvPr>
            <p:ph type="title"/>
          </p:nvPr>
        </p:nvSpPr>
        <p:spPr/>
        <p:txBody>
          <a:bodyPr/>
          <a:lstStyle/>
          <a:p>
            <a:r>
              <a:rPr lang="de-DE" dirty="0"/>
              <a:t>Service  </a:t>
            </a:r>
            <a:r>
              <a:rPr lang="de-DE" dirty="0" err="1"/>
              <a:t>mesh</a:t>
            </a:r>
            <a:endParaRPr lang="de-DE" dirty="0"/>
          </a:p>
        </p:txBody>
      </p:sp>
      <p:sp>
        <p:nvSpPr>
          <p:cNvPr id="3" name="Textplatzhalter 2">
            <a:extLst>
              <a:ext uri="{FF2B5EF4-FFF2-40B4-BE49-F238E27FC236}">
                <a16:creationId xmlns:a16="http://schemas.microsoft.com/office/drawing/2014/main" id="{484CD229-70F0-6343-9F65-C728239176DE}"/>
              </a:ext>
            </a:extLst>
          </p:cNvPr>
          <p:cNvSpPr>
            <a:spLocks noGrp="1"/>
          </p:cNvSpPr>
          <p:nvPr>
            <p:ph type="body" sz="quarter" idx="32"/>
          </p:nvPr>
        </p:nvSpPr>
        <p:spPr/>
        <p:txBody>
          <a:bodyPr/>
          <a:lstStyle/>
          <a:p>
            <a:r>
              <a:rPr lang="de-DE" dirty="0"/>
              <a:t>Sicherheit (Security)</a:t>
            </a:r>
          </a:p>
        </p:txBody>
      </p:sp>
      <p:sp>
        <p:nvSpPr>
          <p:cNvPr id="4" name="Foliennummernplatzhalter 3">
            <a:extLst>
              <a:ext uri="{FF2B5EF4-FFF2-40B4-BE49-F238E27FC236}">
                <a16:creationId xmlns:a16="http://schemas.microsoft.com/office/drawing/2014/main" id="{E3FB355F-FCC2-644A-ADB3-C43AB84F81DF}"/>
              </a:ext>
            </a:extLst>
          </p:cNvPr>
          <p:cNvSpPr>
            <a:spLocks noGrp="1"/>
          </p:cNvSpPr>
          <p:nvPr>
            <p:ph type="sldNum" sz="quarter" idx="33"/>
          </p:nvPr>
        </p:nvSpPr>
        <p:spPr/>
        <p:txBody>
          <a:bodyPr/>
          <a:lstStyle/>
          <a:p>
            <a:pPr rtl="0"/>
            <a:fld id="{19B51A1E-902D-48AF-9020-955120F399B6}" type="slidenum">
              <a:rPr lang="de-DE" noProof="0" smtClean="0"/>
              <a:pPr rtl="0"/>
              <a:t>25</a:t>
            </a:fld>
            <a:endParaRPr lang="de-DE" noProof="0"/>
          </a:p>
        </p:txBody>
      </p:sp>
      <p:sp>
        <p:nvSpPr>
          <p:cNvPr id="5" name="Textfeld 4">
            <a:extLst>
              <a:ext uri="{FF2B5EF4-FFF2-40B4-BE49-F238E27FC236}">
                <a16:creationId xmlns:a16="http://schemas.microsoft.com/office/drawing/2014/main" id="{2684B831-C1ED-DA46-A629-105AB8E3E220}"/>
              </a:ext>
            </a:extLst>
          </p:cNvPr>
          <p:cNvSpPr txBox="1"/>
          <p:nvPr/>
        </p:nvSpPr>
        <p:spPr>
          <a:xfrm>
            <a:off x="5496910" y="3748881"/>
            <a:ext cx="4436984" cy="3046988"/>
          </a:xfrm>
          <a:prstGeom prst="rect">
            <a:avLst/>
          </a:prstGeom>
          <a:noFill/>
        </p:spPr>
        <p:txBody>
          <a:bodyPr wrap="square" rtlCol="0">
            <a:spAutoFit/>
          </a:bodyPr>
          <a:lstStyle/>
          <a:p>
            <a:r>
              <a:rPr lang="en-US" sz="1600" b="1" dirty="0" err="1"/>
              <a:t>Diese</a:t>
            </a:r>
            <a:r>
              <a:rPr lang="en-US" sz="1600" b="1" dirty="0"/>
              <a:t> </a:t>
            </a:r>
            <a:r>
              <a:rPr lang="en-US" sz="1600" b="1" dirty="0" err="1"/>
              <a:t>unterstützen</a:t>
            </a:r>
            <a:r>
              <a:rPr lang="en-US" sz="1600" b="1" dirty="0"/>
              <a:t> </a:t>
            </a:r>
            <a:r>
              <a:rPr lang="en-US" sz="1600" b="1" dirty="0" err="1"/>
              <a:t>dabei</a:t>
            </a:r>
            <a:r>
              <a:rPr lang="en-US" sz="1600" b="1" dirty="0"/>
              <a:t> </a:t>
            </a:r>
            <a:r>
              <a:rPr lang="en-US" sz="1600" b="1" dirty="0" err="1"/>
              <a:t>folgende</a:t>
            </a:r>
            <a:r>
              <a:rPr lang="en-US" sz="1600" b="1" dirty="0"/>
              <a:t> </a:t>
            </a:r>
            <a:r>
              <a:rPr lang="en-US" sz="1600" b="1" dirty="0" err="1"/>
              <a:t>Aspekte</a:t>
            </a:r>
            <a:r>
              <a:rPr lang="en-US" sz="1600" b="1" dirty="0"/>
              <a:t> </a:t>
            </a:r>
            <a:r>
              <a:rPr lang="en-US" sz="1600" b="1" dirty="0" err="1"/>
              <a:t>einer</a:t>
            </a:r>
            <a:r>
              <a:rPr lang="en-US" sz="1600" b="1" dirty="0"/>
              <a:t> Service </a:t>
            </a:r>
            <a:r>
              <a:rPr lang="en-US" sz="1600" b="1" dirty="0" err="1"/>
              <a:t>Architektur</a:t>
            </a:r>
            <a:endParaRPr lang="en-US" sz="1600" b="1" dirty="0"/>
          </a:p>
          <a:p>
            <a:endParaRPr lang="en-US" sz="1600" dirty="0"/>
          </a:p>
          <a:p>
            <a:pPr marL="342900" indent="-342900">
              <a:buFont typeface="Arial" panose="020B0604020202020204" pitchFamily="34" charset="0"/>
              <a:buChar char="•"/>
            </a:pPr>
            <a:r>
              <a:rPr lang="en-US" sz="1600" dirty="0"/>
              <a:t>Secure by Default Design</a:t>
            </a:r>
          </a:p>
          <a:p>
            <a:pPr marL="342900" indent="-342900">
              <a:buFont typeface="Arial" panose="020B0604020202020204" pitchFamily="34" charset="0"/>
              <a:buChar char="•"/>
            </a:pPr>
            <a:r>
              <a:rPr lang="en" sz="1600" dirty="0"/>
              <a:t>Service-to-Service und End-User </a:t>
            </a:r>
            <a:r>
              <a:rPr lang="en" sz="1600" dirty="0" err="1"/>
              <a:t>Authentifizierung</a:t>
            </a:r>
            <a:endParaRPr lang="en" sz="1600" dirty="0"/>
          </a:p>
          <a:p>
            <a:pPr marL="342900" indent="-342900">
              <a:buFont typeface="Arial" panose="020B0604020202020204" pitchFamily="34" charset="0"/>
              <a:buChar char="•"/>
            </a:pPr>
            <a:r>
              <a:rPr lang="en" sz="1600" dirty="0" err="1"/>
              <a:t>Identitäts</a:t>
            </a:r>
            <a:r>
              <a:rPr lang="en" sz="1600" dirty="0"/>
              <a:t>- und Credential Management</a:t>
            </a:r>
          </a:p>
          <a:p>
            <a:pPr marL="342900" indent="-342900">
              <a:buFont typeface="Arial" panose="020B0604020202020204" pitchFamily="34" charset="0"/>
              <a:buChar char="•"/>
            </a:pPr>
            <a:r>
              <a:rPr lang="en" sz="1600" dirty="0" err="1"/>
              <a:t>Transparente</a:t>
            </a:r>
            <a:r>
              <a:rPr lang="en" sz="1600" dirty="0"/>
              <a:t> </a:t>
            </a:r>
            <a:r>
              <a:rPr lang="en" sz="1600" dirty="0" err="1"/>
              <a:t>Verschlüsselung</a:t>
            </a:r>
            <a:r>
              <a:rPr lang="en" sz="1600" dirty="0"/>
              <a:t> der </a:t>
            </a:r>
            <a:r>
              <a:rPr lang="en" sz="1600" dirty="0" err="1"/>
              <a:t>Kommunikation</a:t>
            </a:r>
            <a:r>
              <a:rPr lang="en" sz="1600" dirty="0"/>
              <a:t> </a:t>
            </a:r>
            <a:r>
              <a:rPr lang="en" sz="1600" dirty="0" err="1"/>
              <a:t>im</a:t>
            </a:r>
            <a:r>
              <a:rPr lang="en" sz="1600" dirty="0"/>
              <a:t> Service-Mesh</a:t>
            </a:r>
          </a:p>
          <a:p>
            <a:pPr marL="342900" indent="-342900">
              <a:buFont typeface="Arial" panose="020B0604020202020204" pitchFamily="34" charset="0"/>
              <a:buChar char="•"/>
            </a:pPr>
            <a:r>
              <a:rPr lang="en" sz="1600" dirty="0" err="1"/>
              <a:t>Setzt</a:t>
            </a:r>
            <a:r>
              <a:rPr lang="en" sz="1600" dirty="0"/>
              <a:t> </a:t>
            </a:r>
            <a:r>
              <a:rPr lang="en" sz="1600" dirty="0" err="1"/>
              <a:t>Kommunikationsregeln</a:t>
            </a:r>
            <a:r>
              <a:rPr lang="en" sz="1600" dirty="0"/>
              <a:t> </a:t>
            </a:r>
            <a:r>
              <a:rPr lang="en" sz="1600" dirty="0" err="1"/>
              <a:t>flexibler</a:t>
            </a:r>
            <a:r>
              <a:rPr lang="en" sz="1600" dirty="0"/>
              <a:t> auf Basis von </a:t>
            </a:r>
            <a:r>
              <a:rPr lang="en" sz="1600" dirty="0" err="1"/>
              <a:t>Serviceidentitäten</a:t>
            </a:r>
            <a:r>
              <a:rPr lang="en" sz="1600" dirty="0"/>
              <a:t> (</a:t>
            </a:r>
            <a:r>
              <a:rPr lang="en" sz="1600" dirty="0" err="1"/>
              <a:t>logisch</a:t>
            </a:r>
            <a:r>
              <a:rPr lang="en" sz="1600" dirty="0"/>
              <a:t>) </a:t>
            </a:r>
            <a:r>
              <a:rPr lang="en" sz="1600" dirty="0" err="1"/>
              <a:t>anstatt</a:t>
            </a:r>
            <a:r>
              <a:rPr lang="en" sz="1600" dirty="0"/>
              <a:t> Network Controls (</a:t>
            </a:r>
            <a:r>
              <a:rPr lang="en" sz="1600" dirty="0" err="1"/>
              <a:t>physisch</a:t>
            </a:r>
            <a:r>
              <a:rPr lang="en" sz="1600" dirty="0"/>
              <a:t>) </a:t>
            </a:r>
            <a:r>
              <a:rPr lang="en" sz="1600" dirty="0" err="1"/>
              <a:t>durch</a:t>
            </a:r>
            <a:r>
              <a:rPr lang="en" sz="1600" dirty="0"/>
              <a:t>.</a:t>
            </a:r>
          </a:p>
        </p:txBody>
      </p:sp>
      <p:sp>
        <p:nvSpPr>
          <p:cNvPr id="6" name="Textfeld 5">
            <a:extLst>
              <a:ext uri="{FF2B5EF4-FFF2-40B4-BE49-F238E27FC236}">
                <a16:creationId xmlns:a16="http://schemas.microsoft.com/office/drawing/2014/main" id="{AFCBAE16-231C-854F-AEF4-95744B18B7A3}"/>
              </a:ext>
            </a:extLst>
          </p:cNvPr>
          <p:cNvSpPr txBox="1"/>
          <p:nvPr/>
        </p:nvSpPr>
        <p:spPr>
          <a:xfrm>
            <a:off x="5496910" y="1512000"/>
            <a:ext cx="4339309" cy="2092881"/>
          </a:xfrm>
          <a:prstGeom prst="rect">
            <a:avLst/>
          </a:prstGeom>
          <a:noFill/>
        </p:spPr>
        <p:txBody>
          <a:bodyPr wrap="square" rtlCol="0">
            <a:spAutoFit/>
          </a:bodyPr>
          <a:lstStyle/>
          <a:p>
            <a:pPr lvl="0"/>
            <a:r>
              <a:rPr lang="de-DE" sz="1600" b="1" dirty="0"/>
              <a:t>Sicherheitsmechanismen von Service </a:t>
            </a:r>
            <a:r>
              <a:rPr lang="de-DE" sz="1600" b="1" dirty="0" err="1"/>
              <a:t>Meshs</a:t>
            </a:r>
            <a:r>
              <a:rPr lang="de-DE" sz="1600" b="1" dirty="0"/>
              <a:t> umfassen oft</a:t>
            </a:r>
          </a:p>
          <a:p>
            <a:pPr lvl="0"/>
            <a:endParaRPr lang="de-DE" b="1" dirty="0"/>
          </a:p>
          <a:p>
            <a:pPr marL="285750" lvl="0" indent="-285750">
              <a:buFont typeface="Arial" panose="020B0604020202020204" pitchFamily="34" charset="0"/>
              <a:buChar char="•"/>
            </a:pPr>
            <a:r>
              <a:rPr lang="en-US" sz="1600" dirty="0" err="1"/>
              <a:t>Authentifizierung</a:t>
            </a:r>
            <a:endParaRPr lang="de-DE" sz="1600" dirty="0"/>
          </a:p>
          <a:p>
            <a:pPr marL="285750" lvl="0" indent="-285750">
              <a:buFont typeface="Arial" panose="020B0604020202020204" pitchFamily="34" charset="0"/>
              <a:buChar char="•"/>
            </a:pPr>
            <a:r>
              <a:rPr lang="en-US" sz="1600" dirty="0" err="1"/>
              <a:t>Authorisation</a:t>
            </a:r>
            <a:endParaRPr lang="de-DE" sz="1600" dirty="0"/>
          </a:p>
          <a:p>
            <a:pPr marL="285750" lvl="0" indent="-285750">
              <a:buFont typeface="Arial" panose="020B0604020202020204" pitchFamily="34" charset="0"/>
              <a:buChar char="•"/>
            </a:pPr>
            <a:r>
              <a:rPr lang="de-DE" sz="1600" dirty="0"/>
              <a:t>Verschlüsselung der Service Communication</a:t>
            </a:r>
          </a:p>
          <a:p>
            <a:pPr marL="285750" lvl="0" indent="-285750">
              <a:buFont typeface="Arial" panose="020B0604020202020204" pitchFamily="34" charset="0"/>
              <a:buChar char="•"/>
            </a:pPr>
            <a:r>
              <a:rPr lang="de-DE" sz="1600" dirty="0"/>
              <a:t>TLS Endpunkt Termination</a:t>
            </a:r>
          </a:p>
          <a:p>
            <a:pPr marL="285750" lvl="0" indent="-285750">
              <a:buFont typeface="Arial" panose="020B0604020202020204" pitchFamily="34" charset="0"/>
              <a:buChar char="•"/>
            </a:pPr>
            <a:r>
              <a:rPr lang="de-DE" sz="1600" dirty="0"/>
              <a:t>Transparentes Zertifikat Handling (TLS)</a:t>
            </a:r>
          </a:p>
        </p:txBody>
      </p:sp>
      <p:pic>
        <p:nvPicPr>
          <p:cNvPr id="7" name="Grafik 6">
            <a:extLst>
              <a:ext uri="{FF2B5EF4-FFF2-40B4-BE49-F238E27FC236}">
                <a16:creationId xmlns:a16="http://schemas.microsoft.com/office/drawing/2014/main" id="{3C845164-20A7-E440-AE7C-FA22B65680A6}"/>
              </a:ext>
            </a:extLst>
          </p:cNvPr>
          <p:cNvPicPr>
            <a:picLocks noChangeAspect="1"/>
          </p:cNvPicPr>
          <p:nvPr/>
        </p:nvPicPr>
        <p:blipFill>
          <a:blip r:embed="rId2"/>
          <a:stretch>
            <a:fillRect/>
          </a:stretch>
        </p:blipFill>
        <p:spPr>
          <a:xfrm>
            <a:off x="431801" y="1574028"/>
            <a:ext cx="4832506" cy="4040656"/>
          </a:xfrm>
          <a:prstGeom prst="rect">
            <a:avLst/>
          </a:prstGeom>
          <a:effectLst>
            <a:outerShdw blurRad="50800" dist="38100" dir="2700000" algn="tl" rotWithShape="0">
              <a:prstClr val="black">
                <a:alpha val="40000"/>
              </a:prstClr>
            </a:outerShdw>
          </a:effectLst>
        </p:spPr>
      </p:pic>
      <p:sp>
        <p:nvSpPr>
          <p:cNvPr id="8" name="Rechteck 7" descr="Computer">
            <a:extLst>
              <a:ext uri="{FF2B5EF4-FFF2-40B4-BE49-F238E27FC236}">
                <a16:creationId xmlns:a16="http://schemas.microsoft.com/office/drawing/2014/main" id="{4BCD1877-A11F-F94B-9548-4E8D01C575F3}"/>
              </a:ext>
            </a:extLst>
          </p:cNvPr>
          <p:cNvSpPr/>
          <p:nvPr/>
        </p:nvSpPr>
        <p:spPr>
          <a:xfrm>
            <a:off x="8675031" y="376684"/>
            <a:ext cx="811316" cy="811316"/>
          </a:xfrm>
          <a:prstGeom prst="rect">
            <a:avLst/>
          </a:prstGeom>
          <a:blipFill rotWithShape="1">
            <a:blip r:embed="rId3"/>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Tree>
    <p:extLst>
      <p:ext uri="{BB962C8B-B14F-4D97-AF65-F5344CB8AC3E}">
        <p14:creationId xmlns:p14="http://schemas.microsoft.com/office/powerpoint/2010/main" val="3192548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45F7AD-3380-8F45-AACE-94D338E7B039}"/>
              </a:ext>
            </a:extLst>
          </p:cNvPr>
          <p:cNvSpPr>
            <a:spLocks noGrp="1"/>
          </p:cNvSpPr>
          <p:nvPr>
            <p:ph type="title"/>
          </p:nvPr>
        </p:nvSpPr>
        <p:spPr/>
        <p:txBody>
          <a:bodyPr/>
          <a:lstStyle/>
          <a:p>
            <a:r>
              <a:rPr lang="de-DE" dirty="0"/>
              <a:t>Service  </a:t>
            </a:r>
            <a:r>
              <a:rPr lang="de-DE" dirty="0" err="1"/>
              <a:t>Mesh</a:t>
            </a:r>
            <a:endParaRPr lang="de-DE" dirty="0"/>
          </a:p>
        </p:txBody>
      </p:sp>
      <p:sp>
        <p:nvSpPr>
          <p:cNvPr id="3" name="Textplatzhalter 2">
            <a:extLst>
              <a:ext uri="{FF2B5EF4-FFF2-40B4-BE49-F238E27FC236}">
                <a16:creationId xmlns:a16="http://schemas.microsoft.com/office/drawing/2014/main" id="{82D50E9D-90EA-4446-A364-9DD2B2F9962A}"/>
              </a:ext>
            </a:extLst>
          </p:cNvPr>
          <p:cNvSpPr>
            <a:spLocks noGrp="1"/>
          </p:cNvSpPr>
          <p:nvPr>
            <p:ph type="body" sz="quarter" idx="32"/>
          </p:nvPr>
        </p:nvSpPr>
        <p:spPr/>
        <p:txBody>
          <a:bodyPr/>
          <a:lstStyle/>
          <a:p>
            <a:r>
              <a:rPr lang="de-DE" dirty="0"/>
              <a:t>Beispielprodukte</a:t>
            </a:r>
          </a:p>
        </p:txBody>
      </p:sp>
      <p:sp>
        <p:nvSpPr>
          <p:cNvPr id="4" name="Foliennummernplatzhalter 3">
            <a:extLst>
              <a:ext uri="{FF2B5EF4-FFF2-40B4-BE49-F238E27FC236}">
                <a16:creationId xmlns:a16="http://schemas.microsoft.com/office/drawing/2014/main" id="{B04FB1E4-ABEF-8749-A540-79B20CD56A41}"/>
              </a:ext>
            </a:extLst>
          </p:cNvPr>
          <p:cNvSpPr>
            <a:spLocks noGrp="1"/>
          </p:cNvSpPr>
          <p:nvPr>
            <p:ph type="sldNum" sz="quarter" idx="33"/>
          </p:nvPr>
        </p:nvSpPr>
        <p:spPr/>
        <p:txBody>
          <a:bodyPr/>
          <a:lstStyle/>
          <a:p>
            <a:pPr rtl="0"/>
            <a:fld id="{19B51A1E-902D-48AF-9020-955120F399B6}" type="slidenum">
              <a:rPr lang="de-DE" noProof="0" smtClean="0"/>
              <a:pPr rtl="0"/>
              <a:t>26</a:t>
            </a:fld>
            <a:endParaRPr lang="de-DE" noProof="0"/>
          </a:p>
        </p:txBody>
      </p:sp>
      <p:pic>
        <p:nvPicPr>
          <p:cNvPr id="3076" name="Picture 4" descr="Linkerd 2.x">
            <a:extLst>
              <a:ext uri="{FF2B5EF4-FFF2-40B4-BE49-F238E27FC236}">
                <a16:creationId xmlns:a16="http://schemas.microsoft.com/office/drawing/2014/main" id="{60F345D0-AAEC-C847-800B-7D04ADAA7681}"/>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221785" y="4044567"/>
            <a:ext cx="1285218" cy="1195552"/>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571A3DFE-3A91-2840-AF57-62B55D8A9739}"/>
              </a:ext>
            </a:extLst>
          </p:cNvPr>
          <p:cNvPicPr>
            <a:picLocks noChangeAspect="1"/>
          </p:cNvPicPr>
          <p:nvPr/>
        </p:nvPicPr>
        <p:blipFill>
          <a:blip r:embed="rId3">
            <a:duotone>
              <a:prstClr val="black"/>
              <a:schemeClr val="tx2">
                <a:tint val="45000"/>
                <a:satMod val="400000"/>
              </a:schemeClr>
            </a:duotone>
          </a:blip>
          <a:stretch>
            <a:fillRect/>
          </a:stretch>
        </p:blipFill>
        <p:spPr>
          <a:xfrm>
            <a:off x="7389508" y="2021414"/>
            <a:ext cx="1062607" cy="1207508"/>
          </a:xfrm>
          <a:prstGeom prst="rect">
            <a:avLst/>
          </a:prstGeom>
        </p:spPr>
      </p:pic>
      <p:pic>
        <p:nvPicPr>
          <p:cNvPr id="10" name="Grafik 9">
            <a:extLst>
              <a:ext uri="{FF2B5EF4-FFF2-40B4-BE49-F238E27FC236}">
                <a16:creationId xmlns:a16="http://schemas.microsoft.com/office/drawing/2014/main" id="{573FC5F0-5269-4A46-9C65-1CFA3EAE8C83}"/>
              </a:ext>
            </a:extLst>
          </p:cNvPr>
          <p:cNvPicPr>
            <a:picLocks noChangeAspect="1"/>
          </p:cNvPicPr>
          <p:nvPr/>
        </p:nvPicPr>
        <p:blipFill>
          <a:blip r:embed="rId4">
            <a:duotone>
              <a:prstClr val="black"/>
              <a:schemeClr val="tx2">
                <a:tint val="45000"/>
                <a:satMod val="400000"/>
              </a:schemeClr>
            </a:duotone>
          </a:blip>
          <a:stretch>
            <a:fillRect/>
          </a:stretch>
        </p:blipFill>
        <p:spPr>
          <a:xfrm>
            <a:off x="1346476" y="2033370"/>
            <a:ext cx="1062607" cy="1198429"/>
          </a:xfrm>
          <a:prstGeom prst="rect">
            <a:avLst/>
          </a:prstGeom>
        </p:spPr>
      </p:pic>
      <p:pic>
        <p:nvPicPr>
          <p:cNvPr id="12" name="Grafik 11">
            <a:extLst>
              <a:ext uri="{FF2B5EF4-FFF2-40B4-BE49-F238E27FC236}">
                <a16:creationId xmlns:a16="http://schemas.microsoft.com/office/drawing/2014/main" id="{0BF61B0D-08DC-5A48-9A31-1AADCD8A9C71}"/>
              </a:ext>
            </a:extLst>
          </p:cNvPr>
          <p:cNvPicPr>
            <a:picLocks noChangeAspect="1"/>
          </p:cNvPicPr>
          <p:nvPr/>
        </p:nvPicPr>
        <p:blipFill>
          <a:blip r:embed="rId5">
            <a:duotone>
              <a:prstClr val="black"/>
              <a:schemeClr val="tx2">
                <a:tint val="45000"/>
                <a:satMod val="400000"/>
              </a:schemeClr>
            </a:duotone>
          </a:blip>
          <a:stretch>
            <a:fillRect/>
          </a:stretch>
        </p:blipFill>
        <p:spPr>
          <a:xfrm>
            <a:off x="5330849" y="2033370"/>
            <a:ext cx="1195552" cy="1195552"/>
          </a:xfrm>
          <a:prstGeom prst="rect">
            <a:avLst/>
          </a:prstGeom>
        </p:spPr>
      </p:pic>
      <p:pic>
        <p:nvPicPr>
          <p:cNvPr id="13" name="Grafik 12">
            <a:extLst>
              <a:ext uri="{FF2B5EF4-FFF2-40B4-BE49-F238E27FC236}">
                <a16:creationId xmlns:a16="http://schemas.microsoft.com/office/drawing/2014/main" id="{12568AC8-E321-F74F-B2B8-9E71274D149B}"/>
              </a:ext>
            </a:extLst>
          </p:cNvPr>
          <p:cNvPicPr>
            <a:picLocks noChangeAspect="1"/>
          </p:cNvPicPr>
          <p:nvPr/>
        </p:nvPicPr>
        <p:blipFill>
          <a:blip r:embed="rId6">
            <a:clrChange>
              <a:clrFrom>
                <a:srgbClr val="FFFFFF"/>
              </a:clrFrom>
              <a:clrTo>
                <a:srgbClr val="FFFFFF">
                  <a:alpha val="0"/>
                </a:srgbClr>
              </a:clrTo>
            </a:clrChange>
            <a:duotone>
              <a:prstClr val="black"/>
              <a:schemeClr val="tx2">
                <a:tint val="45000"/>
                <a:satMod val="400000"/>
              </a:schemeClr>
            </a:duotone>
          </a:blip>
          <a:stretch>
            <a:fillRect/>
          </a:stretch>
        </p:blipFill>
        <p:spPr>
          <a:xfrm>
            <a:off x="2470124" y="4044567"/>
            <a:ext cx="798217" cy="1195552"/>
          </a:xfrm>
          <a:prstGeom prst="rect">
            <a:avLst/>
          </a:prstGeom>
        </p:spPr>
      </p:pic>
      <p:pic>
        <p:nvPicPr>
          <p:cNvPr id="3084" name="Picture 12" descr="Consul">
            <a:extLst>
              <a:ext uri="{FF2B5EF4-FFF2-40B4-BE49-F238E27FC236}">
                <a16:creationId xmlns:a16="http://schemas.microsoft.com/office/drawing/2014/main" id="{1188D8AA-75D3-E44A-BE48-E981B1A6782C}"/>
              </a:ext>
            </a:extLst>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9944" y="4043736"/>
            <a:ext cx="1224206" cy="119638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ilium">
            <a:extLst>
              <a:ext uri="{FF2B5EF4-FFF2-40B4-BE49-F238E27FC236}">
                <a16:creationId xmlns:a16="http://schemas.microsoft.com/office/drawing/2014/main" id="{C610F060-1B8D-C04F-B008-1CCE68FDE15A}"/>
              </a:ext>
            </a:extLst>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272190" y="2034808"/>
            <a:ext cx="1195552" cy="1195552"/>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a:extLst>
              <a:ext uri="{FF2B5EF4-FFF2-40B4-BE49-F238E27FC236}">
                <a16:creationId xmlns:a16="http://schemas.microsoft.com/office/drawing/2014/main" id="{7B0533ED-CC73-884A-8E1C-33F31112FBA0}"/>
              </a:ext>
            </a:extLst>
          </p:cNvPr>
          <p:cNvSpPr txBox="1"/>
          <p:nvPr/>
        </p:nvSpPr>
        <p:spPr>
          <a:xfrm>
            <a:off x="1503316" y="3258911"/>
            <a:ext cx="748923" cy="369332"/>
          </a:xfrm>
          <a:prstGeom prst="rect">
            <a:avLst/>
          </a:prstGeom>
          <a:noFill/>
        </p:spPr>
        <p:txBody>
          <a:bodyPr wrap="none" rtlCol="0">
            <a:spAutoFit/>
          </a:bodyPr>
          <a:lstStyle/>
          <a:p>
            <a:r>
              <a:rPr lang="de-DE" dirty="0" err="1"/>
              <a:t>Kuma</a:t>
            </a:r>
            <a:endParaRPr lang="de-DE" dirty="0"/>
          </a:p>
        </p:txBody>
      </p:sp>
      <p:sp>
        <p:nvSpPr>
          <p:cNvPr id="20" name="Textfeld 19">
            <a:extLst>
              <a:ext uri="{FF2B5EF4-FFF2-40B4-BE49-F238E27FC236}">
                <a16:creationId xmlns:a16="http://schemas.microsoft.com/office/drawing/2014/main" id="{73621164-9B91-CA43-8311-C2FC5C310725}"/>
              </a:ext>
            </a:extLst>
          </p:cNvPr>
          <p:cNvSpPr txBox="1"/>
          <p:nvPr/>
        </p:nvSpPr>
        <p:spPr>
          <a:xfrm>
            <a:off x="5507003" y="3238727"/>
            <a:ext cx="843244" cy="369332"/>
          </a:xfrm>
          <a:prstGeom prst="rect">
            <a:avLst/>
          </a:prstGeom>
          <a:noFill/>
        </p:spPr>
        <p:txBody>
          <a:bodyPr wrap="none" rtlCol="0">
            <a:spAutoFit/>
          </a:bodyPr>
          <a:lstStyle/>
          <a:p>
            <a:r>
              <a:rPr lang="de-DE" dirty="0" err="1"/>
              <a:t>Traefik</a:t>
            </a:r>
            <a:endParaRPr lang="de-DE" dirty="0"/>
          </a:p>
        </p:txBody>
      </p:sp>
      <p:sp>
        <p:nvSpPr>
          <p:cNvPr id="21" name="Textfeld 20">
            <a:extLst>
              <a:ext uri="{FF2B5EF4-FFF2-40B4-BE49-F238E27FC236}">
                <a16:creationId xmlns:a16="http://schemas.microsoft.com/office/drawing/2014/main" id="{AF8258AD-498B-E644-B5B8-EE4D8933B404}"/>
              </a:ext>
            </a:extLst>
          </p:cNvPr>
          <p:cNvSpPr txBox="1"/>
          <p:nvPr/>
        </p:nvSpPr>
        <p:spPr>
          <a:xfrm>
            <a:off x="6843849" y="3261157"/>
            <a:ext cx="2153923" cy="369332"/>
          </a:xfrm>
          <a:prstGeom prst="rect">
            <a:avLst/>
          </a:prstGeom>
          <a:noFill/>
        </p:spPr>
        <p:txBody>
          <a:bodyPr wrap="none" rtlCol="0">
            <a:spAutoFit/>
          </a:bodyPr>
          <a:lstStyle/>
          <a:p>
            <a:r>
              <a:rPr lang="de-DE" dirty="0"/>
              <a:t>NGINX Service </a:t>
            </a:r>
            <a:r>
              <a:rPr lang="de-DE" dirty="0" err="1"/>
              <a:t>Mesh</a:t>
            </a:r>
            <a:endParaRPr lang="de-DE" dirty="0"/>
          </a:p>
        </p:txBody>
      </p:sp>
      <p:sp>
        <p:nvSpPr>
          <p:cNvPr id="22" name="Textfeld 21">
            <a:extLst>
              <a:ext uri="{FF2B5EF4-FFF2-40B4-BE49-F238E27FC236}">
                <a16:creationId xmlns:a16="http://schemas.microsoft.com/office/drawing/2014/main" id="{EB16B9E8-6CD3-9640-8408-B71C0832CD11}"/>
              </a:ext>
            </a:extLst>
          </p:cNvPr>
          <p:cNvSpPr txBox="1"/>
          <p:nvPr/>
        </p:nvSpPr>
        <p:spPr>
          <a:xfrm>
            <a:off x="2574118" y="5351315"/>
            <a:ext cx="590226" cy="369332"/>
          </a:xfrm>
          <a:prstGeom prst="rect">
            <a:avLst/>
          </a:prstGeom>
          <a:noFill/>
        </p:spPr>
        <p:txBody>
          <a:bodyPr wrap="none" rtlCol="0">
            <a:spAutoFit/>
          </a:bodyPr>
          <a:lstStyle/>
          <a:p>
            <a:r>
              <a:rPr lang="de-DE" dirty="0" err="1"/>
              <a:t>Istio</a:t>
            </a:r>
            <a:endParaRPr lang="de-DE" dirty="0"/>
          </a:p>
        </p:txBody>
      </p:sp>
      <p:sp>
        <p:nvSpPr>
          <p:cNvPr id="23" name="Textfeld 22">
            <a:extLst>
              <a:ext uri="{FF2B5EF4-FFF2-40B4-BE49-F238E27FC236}">
                <a16:creationId xmlns:a16="http://schemas.microsoft.com/office/drawing/2014/main" id="{1EE0A265-4F41-5748-AA7A-D1D708F5FD31}"/>
              </a:ext>
            </a:extLst>
          </p:cNvPr>
          <p:cNvSpPr txBox="1"/>
          <p:nvPr/>
        </p:nvSpPr>
        <p:spPr>
          <a:xfrm>
            <a:off x="4409854" y="5351315"/>
            <a:ext cx="903132" cy="369332"/>
          </a:xfrm>
          <a:prstGeom prst="rect">
            <a:avLst/>
          </a:prstGeom>
          <a:noFill/>
        </p:spPr>
        <p:txBody>
          <a:bodyPr wrap="none" rtlCol="0">
            <a:spAutoFit/>
          </a:bodyPr>
          <a:lstStyle/>
          <a:p>
            <a:r>
              <a:rPr lang="de-DE" dirty="0" err="1"/>
              <a:t>Linkerd</a:t>
            </a:r>
            <a:endParaRPr lang="de-DE" dirty="0"/>
          </a:p>
        </p:txBody>
      </p:sp>
      <p:sp>
        <p:nvSpPr>
          <p:cNvPr id="24" name="Textfeld 23">
            <a:extLst>
              <a:ext uri="{FF2B5EF4-FFF2-40B4-BE49-F238E27FC236}">
                <a16:creationId xmlns:a16="http://schemas.microsoft.com/office/drawing/2014/main" id="{5D7B2D3D-3E10-0540-986A-1A3E79E9B7C5}"/>
              </a:ext>
            </a:extLst>
          </p:cNvPr>
          <p:cNvSpPr txBox="1"/>
          <p:nvPr/>
        </p:nvSpPr>
        <p:spPr>
          <a:xfrm>
            <a:off x="6509422" y="5351315"/>
            <a:ext cx="832279" cy="369332"/>
          </a:xfrm>
          <a:prstGeom prst="rect">
            <a:avLst/>
          </a:prstGeom>
          <a:noFill/>
        </p:spPr>
        <p:txBody>
          <a:bodyPr wrap="none" rtlCol="0">
            <a:spAutoFit/>
          </a:bodyPr>
          <a:lstStyle/>
          <a:p>
            <a:r>
              <a:rPr lang="de-DE" dirty="0" err="1"/>
              <a:t>Consul</a:t>
            </a:r>
            <a:endParaRPr lang="de-DE" dirty="0"/>
          </a:p>
        </p:txBody>
      </p:sp>
      <p:sp>
        <p:nvSpPr>
          <p:cNvPr id="15" name="Textfeld 14">
            <a:extLst>
              <a:ext uri="{FF2B5EF4-FFF2-40B4-BE49-F238E27FC236}">
                <a16:creationId xmlns:a16="http://schemas.microsoft.com/office/drawing/2014/main" id="{4BFF1678-CC74-4743-BC6B-0AB68EC19EAD}"/>
              </a:ext>
            </a:extLst>
          </p:cNvPr>
          <p:cNvSpPr txBox="1"/>
          <p:nvPr/>
        </p:nvSpPr>
        <p:spPr>
          <a:xfrm>
            <a:off x="10060219" y="1734207"/>
            <a:ext cx="2026677" cy="4401205"/>
          </a:xfrm>
          <a:prstGeom prst="rect">
            <a:avLst/>
          </a:prstGeom>
          <a:noFill/>
        </p:spPr>
        <p:txBody>
          <a:bodyPr wrap="square" rtlCol="0">
            <a:spAutoFit/>
          </a:bodyPr>
          <a:lstStyle/>
          <a:p>
            <a:r>
              <a:rPr lang="de-DE" sz="1400" i="1" dirty="0">
                <a:latin typeface="Bradley Hand" pitchFamily="2" charset="77"/>
              </a:rPr>
              <a:t>Auf </a:t>
            </a:r>
            <a:r>
              <a:rPr lang="de-DE" sz="1400" b="1" i="1" dirty="0">
                <a:solidFill>
                  <a:schemeClr val="accent5"/>
                </a:solidFill>
                <a:latin typeface="Bradley Hand" pitchFamily="2" charset="77"/>
              </a:rPr>
              <a:t>Layer5.io </a:t>
            </a:r>
            <a:r>
              <a:rPr lang="de-DE" sz="1400" i="1" dirty="0">
                <a:latin typeface="Bradley Hand" pitchFamily="2" charset="77"/>
              </a:rPr>
              <a:t>finden Sie eine Übersicht von vielen weiteren Service </a:t>
            </a:r>
            <a:r>
              <a:rPr lang="de-DE" sz="1400" i="1" dirty="0" err="1">
                <a:latin typeface="Bradley Hand" pitchFamily="2" charset="77"/>
              </a:rPr>
              <a:t>Meshs</a:t>
            </a:r>
            <a:r>
              <a:rPr lang="de-DE" sz="1400" i="1" dirty="0">
                <a:latin typeface="Bradley Hand" pitchFamily="2" charset="77"/>
              </a:rPr>
              <a:t>.</a:t>
            </a:r>
          </a:p>
          <a:p>
            <a:endParaRPr lang="de-DE" sz="1400" i="1" dirty="0">
              <a:latin typeface="Bradley Hand" pitchFamily="2" charset="77"/>
            </a:endParaRPr>
          </a:p>
          <a:p>
            <a:r>
              <a:rPr lang="de-DE" sz="1400" i="1" dirty="0">
                <a:latin typeface="Bradley Hand" pitchFamily="2" charset="77"/>
              </a:rPr>
              <a:t>Es steht zu erwarten, dass sich dieser Bereich in den kommenden Jahren konsolidieren wird und stärker in Container Plattformen wie K8s integriert werden wird.</a:t>
            </a:r>
          </a:p>
          <a:p>
            <a:endParaRPr lang="de-DE" sz="1400" i="1" dirty="0">
              <a:latin typeface="Bradley Hand" pitchFamily="2" charset="77"/>
            </a:endParaRPr>
          </a:p>
          <a:p>
            <a:r>
              <a:rPr lang="de-DE" sz="1400" i="1" dirty="0">
                <a:latin typeface="Bradley Hand" pitchFamily="2" charset="77"/>
              </a:rPr>
              <a:t>Mit dem SMI Standard (Service </a:t>
            </a:r>
            <a:r>
              <a:rPr lang="de-DE" sz="1400" i="1" dirty="0" err="1">
                <a:latin typeface="Bradley Hand" pitchFamily="2" charset="77"/>
              </a:rPr>
              <a:t>Mesh</a:t>
            </a:r>
            <a:r>
              <a:rPr lang="de-DE" sz="1400" i="1" dirty="0">
                <a:latin typeface="Bradley Hand" pitchFamily="2" charset="77"/>
              </a:rPr>
              <a:t> Interface) existiert ein erster Standardentwurf in diesem Bereich.</a:t>
            </a:r>
          </a:p>
        </p:txBody>
      </p:sp>
    </p:spTree>
    <p:extLst>
      <p:ext uri="{BB962C8B-B14F-4D97-AF65-F5344CB8AC3E}">
        <p14:creationId xmlns:p14="http://schemas.microsoft.com/office/powerpoint/2010/main" val="1767911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767F25-7E2A-F140-B209-11907D3CD94E}"/>
              </a:ext>
            </a:extLst>
          </p:cNvPr>
          <p:cNvSpPr>
            <a:spLocks noGrp="1"/>
          </p:cNvSpPr>
          <p:nvPr>
            <p:ph type="title"/>
          </p:nvPr>
        </p:nvSpPr>
        <p:spPr/>
        <p:txBody>
          <a:bodyPr/>
          <a:lstStyle/>
          <a:p>
            <a:r>
              <a:rPr lang="de-DE" dirty="0"/>
              <a:t>Service  </a:t>
            </a:r>
            <a:r>
              <a:rPr lang="de-DE" dirty="0" err="1"/>
              <a:t>Mesh</a:t>
            </a:r>
            <a:r>
              <a:rPr lang="de-DE" dirty="0"/>
              <a:t>  Interface</a:t>
            </a:r>
          </a:p>
        </p:txBody>
      </p:sp>
      <p:sp>
        <p:nvSpPr>
          <p:cNvPr id="3" name="Textplatzhalter 2">
            <a:extLst>
              <a:ext uri="{FF2B5EF4-FFF2-40B4-BE49-F238E27FC236}">
                <a16:creationId xmlns:a16="http://schemas.microsoft.com/office/drawing/2014/main" id="{E89684F7-5D97-A040-B434-2B5ED5FD6708}"/>
              </a:ext>
            </a:extLst>
          </p:cNvPr>
          <p:cNvSpPr>
            <a:spLocks noGrp="1"/>
          </p:cNvSpPr>
          <p:nvPr>
            <p:ph type="body" sz="quarter" idx="32"/>
          </p:nvPr>
        </p:nvSpPr>
        <p:spPr/>
        <p:txBody>
          <a:bodyPr/>
          <a:lstStyle/>
          <a:p>
            <a:r>
              <a:rPr lang="de-DE" dirty="0"/>
              <a:t>Der SMI Standard</a:t>
            </a:r>
          </a:p>
        </p:txBody>
      </p:sp>
      <p:sp>
        <p:nvSpPr>
          <p:cNvPr id="4" name="Foliennummernplatzhalter 3">
            <a:extLst>
              <a:ext uri="{FF2B5EF4-FFF2-40B4-BE49-F238E27FC236}">
                <a16:creationId xmlns:a16="http://schemas.microsoft.com/office/drawing/2014/main" id="{62BC9F08-E92C-F646-B49E-16F8829B5C4F}"/>
              </a:ext>
            </a:extLst>
          </p:cNvPr>
          <p:cNvSpPr>
            <a:spLocks noGrp="1"/>
          </p:cNvSpPr>
          <p:nvPr>
            <p:ph type="sldNum" sz="quarter" idx="33"/>
          </p:nvPr>
        </p:nvSpPr>
        <p:spPr/>
        <p:txBody>
          <a:bodyPr/>
          <a:lstStyle/>
          <a:p>
            <a:pPr rtl="0"/>
            <a:fld id="{19B51A1E-902D-48AF-9020-955120F399B6}" type="slidenum">
              <a:rPr lang="de-DE" noProof="0" smtClean="0"/>
              <a:pPr rtl="0"/>
              <a:t>27</a:t>
            </a:fld>
            <a:endParaRPr lang="de-DE" noProof="0"/>
          </a:p>
        </p:txBody>
      </p:sp>
      <p:sp>
        <p:nvSpPr>
          <p:cNvPr id="5" name="Rechteck 4">
            <a:extLst>
              <a:ext uri="{FF2B5EF4-FFF2-40B4-BE49-F238E27FC236}">
                <a16:creationId xmlns:a16="http://schemas.microsoft.com/office/drawing/2014/main" id="{FFE291DC-E225-D049-8158-DA2F14B53873}"/>
              </a:ext>
            </a:extLst>
          </p:cNvPr>
          <p:cNvSpPr/>
          <p:nvPr/>
        </p:nvSpPr>
        <p:spPr>
          <a:xfrm>
            <a:off x="431801" y="1569517"/>
            <a:ext cx="3404475" cy="4524315"/>
          </a:xfrm>
          <a:prstGeom prst="rect">
            <a:avLst/>
          </a:prstGeom>
        </p:spPr>
        <p:txBody>
          <a:bodyPr wrap="square">
            <a:spAutoFit/>
          </a:bodyPr>
          <a:lstStyle/>
          <a:p>
            <a:r>
              <a:rPr lang="de-DE" dirty="0"/>
              <a:t>Das Service </a:t>
            </a:r>
            <a:r>
              <a:rPr lang="de-DE" dirty="0" err="1"/>
              <a:t>Mesh</a:t>
            </a:r>
            <a:r>
              <a:rPr lang="de-DE" dirty="0"/>
              <a:t> Interface (SMI) ist eine Spezifikation für Service </a:t>
            </a:r>
            <a:r>
              <a:rPr lang="de-DE" dirty="0" err="1"/>
              <a:t>Meshes</a:t>
            </a:r>
            <a:r>
              <a:rPr lang="de-DE" dirty="0"/>
              <a:t>, die auf </a:t>
            </a:r>
            <a:r>
              <a:rPr lang="de-DE" dirty="0" err="1"/>
              <a:t>Kubernetes</a:t>
            </a:r>
            <a:r>
              <a:rPr lang="de-DE" dirty="0"/>
              <a:t> ausgeführt werden. Es definiert einen gemeinsamen Standard, der von einer Vielzahl von Anbietern implementiert werden kann. Dies ermöglicht sowohl eine Standardisierung für Endbenutzer als auch Innovationen durch Anbieter von Service </a:t>
            </a:r>
            <a:r>
              <a:rPr lang="de-DE" dirty="0" err="1"/>
              <a:t>Mesh</a:t>
            </a:r>
            <a:r>
              <a:rPr lang="de-DE" dirty="0"/>
              <a:t>-Technologie. SMI ermöglicht Flexibilität und Interoperabilität und deckt die gängigsten Service-</a:t>
            </a:r>
            <a:r>
              <a:rPr lang="de-DE" dirty="0" err="1"/>
              <a:t>Mesh</a:t>
            </a:r>
            <a:r>
              <a:rPr lang="de-DE" dirty="0"/>
              <a:t>-Funktionen ab.</a:t>
            </a:r>
          </a:p>
        </p:txBody>
      </p:sp>
      <p:sp>
        <p:nvSpPr>
          <p:cNvPr id="6" name="Textfeld 5">
            <a:extLst>
              <a:ext uri="{FF2B5EF4-FFF2-40B4-BE49-F238E27FC236}">
                <a16:creationId xmlns:a16="http://schemas.microsoft.com/office/drawing/2014/main" id="{D35CE5E3-B591-5E4A-9C0F-30A4CA9F745E}"/>
              </a:ext>
            </a:extLst>
          </p:cNvPr>
          <p:cNvSpPr txBox="1"/>
          <p:nvPr/>
        </p:nvSpPr>
        <p:spPr>
          <a:xfrm>
            <a:off x="0" y="6581001"/>
            <a:ext cx="2308645"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smi-spec.io</a:t>
            </a:r>
            <a:endParaRPr lang="de-DE" sz="1200" dirty="0">
              <a:solidFill>
                <a:schemeClr val="accent5"/>
              </a:solidFill>
              <a:latin typeface="Consolas" panose="020B0609020204030204" pitchFamily="49" charset="0"/>
              <a:cs typeface="Consolas" panose="020B0609020204030204" pitchFamily="49" charset="0"/>
            </a:endParaRPr>
          </a:p>
        </p:txBody>
      </p:sp>
      <p:sp>
        <p:nvSpPr>
          <p:cNvPr id="7" name="Rechteck 6">
            <a:extLst>
              <a:ext uri="{FF2B5EF4-FFF2-40B4-BE49-F238E27FC236}">
                <a16:creationId xmlns:a16="http://schemas.microsoft.com/office/drawing/2014/main" id="{EB387F61-574E-4B49-81CF-558E7754783C}"/>
              </a:ext>
            </a:extLst>
          </p:cNvPr>
          <p:cNvSpPr/>
          <p:nvPr/>
        </p:nvSpPr>
        <p:spPr>
          <a:xfrm>
            <a:off x="7460446" y="1334786"/>
            <a:ext cx="4126265" cy="4434648"/>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b="1" dirty="0">
                <a:solidFill>
                  <a:schemeClr val="accent5"/>
                </a:solidFill>
              </a:rPr>
              <a:t>Das SMI ist:</a:t>
            </a:r>
          </a:p>
          <a:p>
            <a:endParaRPr lang="de-DE" sz="1600" dirty="0"/>
          </a:p>
          <a:p>
            <a:pPr marL="285750" indent="-285750">
              <a:buFont typeface="Arial" panose="020B0604020202020204" pitchFamily="34" charset="0"/>
              <a:buChar char="•"/>
            </a:pPr>
            <a:r>
              <a:rPr lang="de-DE" sz="1600" dirty="0"/>
              <a:t>Eine Standardschnittstelle für </a:t>
            </a:r>
            <a:r>
              <a:rPr lang="de-DE" sz="1600" dirty="0" err="1"/>
              <a:t>Kubernetes</a:t>
            </a:r>
            <a:r>
              <a:rPr lang="de-DE" sz="1600" dirty="0"/>
              <a:t> Service-</a:t>
            </a:r>
            <a:r>
              <a:rPr lang="de-DE" sz="1600" dirty="0" err="1"/>
              <a:t>Meshes</a:t>
            </a:r>
            <a:r>
              <a:rPr lang="de-DE" sz="1600" dirty="0"/>
              <a:t> und den grundlegenden Funktionsumfang von Service-</a:t>
            </a:r>
            <a:r>
              <a:rPr lang="de-DE" sz="1600" dirty="0" err="1"/>
              <a:t>Meshes</a:t>
            </a:r>
            <a:r>
              <a:rPr lang="de-DE" sz="1600" dirty="0"/>
              <a:t> definiert:</a:t>
            </a:r>
          </a:p>
          <a:p>
            <a:pPr marL="285750" indent="-285750">
              <a:buFont typeface="Arial" panose="020B0604020202020204" pitchFamily="34" charset="0"/>
              <a:buChar char="•"/>
            </a:pPr>
            <a:endParaRPr lang="de-DE" sz="1600" dirty="0"/>
          </a:p>
          <a:p>
            <a:pPr marL="742950" lvl="1" indent="-285750">
              <a:buFont typeface="Arial" panose="020B0604020202020204" pitchFamily="34" charset="0"/>
              <a:buChar char="•"/>
            </a:pPr>
            <a:r>
              <a:rPr lang="de-DE" sz="1600" b="1" i="1" dirty="0">
                <a:solidFill>
                  <a:schemeClr val="accent5"/>
                </a:solidFill>
              </a:rPr>
              <a:t>Traffic Policy </a:t>
            </a:r>
            <a:r>
              <a:rPr lang="de-DE" sz="1600" dirty="0"/>
              <a:t>- Anwenden von Richtlinien wie Identität und Transportverschlüsselung zwischen Diensten</a:t>
            </a:r>
          </a:p>
          <a:p>
            <a:pPr marL="742950" lvl="1" indent="-285750">
              <a:buFont typeface="Arial" panose="020B0604020202020204" pitchFamily="34" charset="0"/>
              <a:buChar char="•"/>
            </a:pPr>
            <a:r>
              <a:rPr lang="de-DE" sz="1600" b="1" i="1" dirty="0">
                <a:solidFill>
                  <a:schemeClr val="accent5"/>
                </a:solidFill>
              </a:rPr>
              <a:t>Traffic </a:t>
            </a:r>
            <a:r>
              <a:rPr lang="de-DE" sz="1600" b="1" i="1" dirty="0" err="1">
                <a:solidFill>
                  <a:schemeClr val="accent5"/>
                </a:solidFill>
              </a:rPr>
              <a:t>Telemetry</a:t>
            </a:r>
            <a:r>
              <a:rPr lang="de-DE" sz="1600" b="1" i="1" dirty="0">
                <a:solidFill>
                  <a:schemeClr val="accent5"/>
                </a:solidFill>
              </a:rPr>
              <a:t> </a:t>
            </a:r>
            <a:r>
              <a:rPr lang="de-DE" sz="1600" dirty="0"/>
              <a:t>- Erfassen wichtiger Messdaten wie Fehlerrate und Latenz zwischen Diensten</a:t>
            </a:r>
          </a:p>
          <a:p>
            <a:pPr marL="742950" lvl="1" indent="-285750">
              <a:buFont typeface="Arial" panose="020B0604020202020204" pitchFamily="34" charset="0"/>
              <a:buChar char="•"/>
            </a:pPr>
            <a:r>
              <a:rPr lang="de-DE" sz="1600" b="1" i="1" dirty="0">
                <a:solidFill>
                  <a:schemeClr val="accent5"/>
                </a:solidFill>
              </a:rPr>
              <a:t>Traffic Management </a:t>
            </a:r>
            <a:r>
              <a:rPr lang="de-DE" sz="1600" dirty="0"/>
              <a:t>- Verschieben von Datenverkehr zwischen verschiedenen Diensten</a:t>
            </a:r>
          </a:p>
        </p:txBody>
      </p:sp>
      <p:pic>
        <p:nvPicPr>
          <p:cNvPr id="4098" name="Picture 2">
            <a:extLst>
              <a:ext uri="{FF2B5EF4-FFF2-40B4-BE49-F238E27FC236}">
                <a16:creationId xmlns:a16="http://schemas.microsoft.com/office/drawing/2014/main" id="{016C1967-9659-8F44-BB9D-2B0ADC36CEFD}"/>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035075" y="1661573"/>
            <a:ext cx="3724985" cy="41884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106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767F25-7E2A-F140-B209-11907D3CD94E}"/>
              </a:ext>
            </a:extLst>
          </p:cNvPr>
          <p:cNvSpPr>
            <a:spLocks noGrp="1"/>
          </p:cNvSpPr>
          <p:nvPr>
            <p:ph type="title"/>
          </p:nvPr>
        </p:nvSpPr>
        <p:spPr/>
        <p:txBody>
          <a:bodyPr/>
          <a:lstStyle/>
          <a:p>
            <a:r>
              <a:rPr lang="de-DE" dirty="0"/>
              <a:t>Der  SMI  Standard</a:t>
            </a:r>
          </a:p>
        </p:txBody>
      </p:sp>
      <p:sp>
        <p:nvSpPr>
          <p:cNvPr id="3" name="Textplatzhalter 2">
            <a:extLst>
              <a:ext uri="{FF2B5EF4-FFF2-40B4-BE49-F238E27FC236}">
                <a16:creationId xmlns:a16="http://schemas.microsoft.com/office/drawing/2014/main" id="{E89684F7-5D97-A040-B434-2B5ED5FD6708}"/>
              </a:ext>
            </a:extLst>
          </p:cNvPr>
          <p:cNvSpPr>
            <a:spLocks noGrp="1"/>
          </p:cNvSpPr>
          <p:nvPr>
            <p:ph type="body" sz="quarter" idx="32"/>
          </p:nvPr>
        </p:nvSpPr>
        <p:spPr/>
        <p:txBody>
          <a:bodyPr/>
          <a:lstStyle/>
          <a:p>
            <a:r>
              <a:rPr lang="de-DE" dirty="0"/>
              <a:t>Traffic Access Control (I)</a:t>
            </a:r>
          </a:p>
        </p:txBody>
      </p:sp>
      <p:sp>
        <p:nvSpPr>
          <p:cNvPr id="4" name="Foliennummernplatzhalter 3">
            <a:extLst>
              <a:ext uri="{FF2B5EF4-FFF2-40B4-BE49-F238E27FC236}">
                <a16:creationId xmlns:a16="http://schemas.microsoft.com/office/drawing/2014/main" id="{62BC9F08-E92C-F646-B49E-16F8829B5C4F}"/>
              </a:ext>
            </a:extLst>
          </p:cNvPr>
          <p:cNvSpPr>
            <a:spLocks noGrp="1"/>
          </p:cNvSpPr>
          <p:nvPr>
            <p:ph type="sldNum" sz="quarter" idx="33"/>
          </p:nvPr>
        </p:nvSpPr>
        <p:spPr/>
        <p:txBody>
          <a:bodyPr/>
          <a:lstStyle/>
          <a:p>
            <a:pPr rtl="0"/>
            <a:fld id="{19B51A1E-902D-48AF-9020-955120F399B6}" type="slidenum">
              <a:rPr lang="de-DE" noProof="0" smtClean="0"/>
              <a:pPr rtl="0"/>
              <a:t>28</a:t>
            </a:fld>
            <a:endParaRPr lang="de-DE" noProof="0"/>
          </a:p>
        </p:txBody>
      </p:sp>
      <p:sp>
        <p:nvSpPr>
          <p:cNvPr id="5" name="Rechteck 4">
            <a:extLst>
              <a:ext uri="{FF2B5EF4-FFF2-40B4-BE49-F238E27FC236}">
                <a16:creationId xmlns:a16="http://schemas.microsoft.com/office/drawing/2014/main" id="{FFE291DC-E225-D049-8158-DA2F14B53873}"/>
              </a:ext>
            </a:extLst>
          </p:cNvPr>
          <p:cNvSpPr/>
          <p:nvPr/>
        </p:nvSpPr>
        <p:spPr>
          <a:xfrm>
            <a:off x="431801" y="1569517"/>
            <a:ext cx="9198116" cy="923330"/>
          </a:xfrm>
          <a:prstGeom prst="rect">
            <a:avLst/>
          </a:prstGeom>
        </p:spPr>
        <p:txBody>
          <a:bodyPr wrap="square">
            <a:spAutoFit/>
          </a:bodyPr>
          <a:lstStyle/>
          <a:p>
            <a:r>
              <a:rPr lang="de-DE" dirty="0"/>
              <a:t>Mittels SMI können Zugriffsrichtlinien für Anwendungen definiert werden. Die Zugriffskontrolle ist additiv. Der gesamte Datenverkehr wird standardmäßig verweigert, es sei denn es werden Zugriffsregeln explizit ergänzt.</a:t>
            </a:r>
          </a:p>
        </p:txBody>
      </p:sp>
      <p:sp>
        <p:nvSpPr>
          <p:cNvPr id="6" name="Textfeld 5">
            <a:extLst>
              <a:ext uri="{FF2B5EF4-FFF2-40B4-BE49-F238E27FC236}">
                <a16:creationId xmlns:a16="http://schemas.microsoft.com/office/drawing/2014/main" id="{D35CE5E3-B591-5E4A-9C0F-30A4CA9F745E}"/>
              </a:ext>
            </a:extLst>
          </p:cNvPr>
          <p:cNvSpPr txBox="1"/>
          <p:nvPr/>
        </p:nvSpPr>
        <p:spPr>
          <a:xfrm>
            <a:off x="0" y="6581001"/>
            <a:ext cx="2308645"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smi-spec.io</a:t>
            </a:r>
            <a:endParaRPr lang="de-DE" sz="1200" dirty="0">
              <a:solidFill>
                <a:schemeClr val="accent5"/>
              </a:solidFill>
              <a:latin typeface="Consolas" panose="020B0609020204030204" pitchFamily="49" charset="0"/>
              <a:cs typeface="Consolas" panose="020B0609020204030204" pitchFamily="49" charset="0"/>
            </a:endParaRPr>
          </a:p>
        </p:txBody>
      </p:sp>
      <p:sp>
        <p:nvSpPr>
          <p:cNvPr id="9" name="Rechteck 8">
            <a:extLst>
              <a:ext uri="{FF2B5EF4-FFF2-40B4-BE49-F238E27FC236}">
                <a16:creationId xmlns:a16="http://schemas.microsoft.com/office/drawing/2014/main" id="{592CD276-D279-7045-BD51-85FC5B835B2E}"/>
              </a:ext>
            </a:extLst>
          </p:cNvPr>
          <p:cNvSpPr/>
          <p:nvPr/>
        </p:nvSpPr>
        <p:spPr>
          <a:xfrm>
            <a:off x="466079" y="2694364"/>
            <a:ext cx="6460237" cy="3693319"/>
          </a:xfrm>
          <a:prstGeom prst="rect">
            <a:avLst/>
          </a:prstGeom>
        </p:spPr>
        <p:txBody>
          <a:bodyPr wrap="square">
            <a:spAutoFit/>
          </a:bodyPr>
          <a:lstStyle/>
          <a:p>
            <a:r>
              <a:rPr lang="de-DE" dirty="0"/>
              <a:t>Ein </a:t>
            </a:r>
            <a:r>
              <a:rPr lang="de-DE" dirty="0" err="1"/>
              <a:t>TrafficTarget</a:t>
            </a:r>
            <a:r>
              <a:rPr lang="de-DE" dirty="0"/>
              <a:t> ordnet eine Reihe von Traffic </a:t>
            </a:r>
            <a:r>
              <a:rPr lang="de-DE" dirty="0" err="1"/>
              <a:t>Definitions</a:t>
            </a:r>
            <a:r>
              <a:rPr lang="de-DE" dirty="0"/>
              <a:t> (Regeln) einer Dienstidentität zu, die einer Gruppe von </a:t>
            </a:r>
            <a:r>
              <a:rPr lang="de-DE" dirty="0" err="1"/>
              <a:t>Pods</a:t>
            </a:r>
            <a:r>
              <a:rPr lang="de-DE" dirty="0"/>
              <a:t> zugeordnet ist. Der Zugriff wird über referenzierte </a:t>
            </a:r>
            <a:r>
              <a:rPr lang="de-DE" dirty="0" err="1"/>
              <a:t>TrafficSpecs</a:t>
            </a:r>
            <a:r>
              <a:rPr lang="de-DE" dirty="0"/>
              <a:t> und eine Liste von Quelldienstidentitäten gesteuert. Jeder </a:t>
            </a:r>
            <a:r>
              <a:rPr lang="de-DE" dirty="0" err="1"/>
              <a:t>Pod</a:t>
            </a:r>
            <a:r>
              <a:rPr lang="de-DE" dirty="0"/>
              <a:t>, der versucht, eine Verbindung herzustellen und nicht in der definierten Liste der Quellen enthalten ist, wird abgelehnt. </a:t>
            </a:r>
          </a:p>
          <a:p>
            <a:r>
              <a:rPr lang="de-DE" dirty="0"/>
              <a:t>Der Zugriff wird basierend auf der Dienstidentität (</a:t>
            </a:r>
            <a:r>
              <a:rPr lang="de-DE" dirty="0" err="1"/>
              <a:t>Kubernetes-Serviceaccounts</a:t>
            </a:r>
            <a:r>
              <a:rPr lang="de-DE" dirty="0"/>
              <a:t>) gesteuert. </a:t>
            </a:r>
          </a:p>
          <a:p>
            <a:endParaRPr lang="de-DE" dirty="0"/>
          </a:p>
          <a:p>
            <a:r>
              <a:rPr lang="de-DE" dirty="0"/>
              <a:t>Regeln sind Traffic </a:t>
            </a:r>
            <a:r>
              <a:rPr lang="de-DE" dirty="0" err="1"/>
              <a:t>Definitions</a:t>
            </a:r>
            <a:r>
              <a:rPr lang="de-DE" dirty="0"/>
              <a:t>, die definieren, wie zulässiger Verkehr für bestimmte Protokolle aussehen darf. Ein gültiges </a:t>
            </a:r>
            <a:r>
              <a:rPr lang="de-DE" dirty="0" err="1"/>
              <a:t>TrafficTarget</a:t>
            </a:r>
            <a:r>
              <a:rPr lang="de-DE" dirty="0"/>
              <a:t> muss ein Ziel, mindestens eine Regel und mindestens eine Quelle angeben.</a:t>
            </a:r>
          </a:p>
        </p:txBody>
      </p:sp>
      <p:sp>
        <p:nvSpPr>
          <p:cNvPr id="10" name="Oval 9">
            <a:extLst>
              <a:ext uri="{FF2B5EF4-FFF2-40B4-BE49-F238E27FC236}">
                <a16:creationId xmlns:a16="http://schemas.microsoft.com/office/drawing/2014/main" id="{C2B4703E-E0C4-8245-B378-0BBC6E5285E3}"/>
              </a:ext>
            </a:extLst>
          </p:cNvPr>
          <p:cNvSpPr/>
          <p:nvPr/>
        </p:nvSpPr>
        <p:spPr>
          <a:xfrm>
            <a:off x="7877503" y="2641108"/>
            <a:ext cx="914400" cy="914400"/>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dirty="0"/>
              <a:t>Source</a:t>
            </a:r>
          </a:p>
        </p:txBody>
      </p:sp>
      <p:sp>
        <p:nvSpPr>
          <p:cNvPr id="12" name="Oval 11">
            <a:extLst>
              <a:ext uri="{FF2B5EF4-FFF2-40B4-BE49-F238E27FC236}">
                <a16:creationId xmlns:a16="http://schemas.microsoft.com/office/drawing/2014/main" id="{C1B087A0-A066-3941-9AC4-1035C4ADC99C}"/>
              </a:ext>
            </a:extLst>
          </p:cNvPr>
          <p:cNvSpPr/>
          <p:nvPr/>
        </p:nvSpPr>
        <p:spPr>
          <a:xfrm>
            <a:off x="7877503" y="5062199"/>
            <a:ext cx="914400" cy="914399"/>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de-DE" dirty="0" err="1"/>
              <a:t>Desti</a:t>
            </a:r>
            <a:r>
              <a:rPr lang="de-DE" dirty="0"/>
              <a:t>-</a:t>
            </a:r>
          </a:p>
          <a:p>
            <a:pPr algn="ctr"/>
            <a:r>
              <a:rPr lang="de-DE" dirty="0" err="1"/>
              <a:t>nation</a:t>
            </a:r>
            <a:endParaRPr lang="de-DE" dirty="0"/>
          </a:p>
        </p:txBody>
      </p:sp>
      <p:cxnSp>
        <p:nvCxnSpPr>
          <p:cNvPr id="13" name="Gerade Verbindung mit Pfeil 12">
            <a:extLst>
              <a:ext uri="{FF2B5EF4-FFF2-40B4-BE49-F238E27FC236}">
                <a16:creationId xmlns:a16="http://schemas.microsoft.com/office/drawing/2014/main" id="{769ABEA6-0A5D-DC41-8581-2BF58A5AA255}"/>
              </a:ext>
            </a:extLst>
          </p:cNvPr>
          <p:cNvCxnSpPr>
            <a:cxnSpLocks/>
            <a:stCxn id="10" idx="4"/>
          </p:cNvCxnSpPr>
          <p:nvPr/>
        </p:nvCxnSpPr>
        <p:spPr>
          <a:xfrm>
            <a:off x="8334703" y="3555508"/>
            <a:ext cx="0" cy="1506691"/>
          </a:xfrm>
          <a:prstGeom prst="straightConnector1">
            <a:avLst/>
          </a:prstGeom>
          <a:ln w="34925">
            <a:solidFill>
              <a:schemeClr val="accent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16E1CEB4-80F2-2144-8545-AA6C90F0F726}"/>
              </a:ext>
            </a:extLst>
          </p:cNvPr>
          <p:cNvSpPr txBox="1"/>
          <p:nvPr/>
        </p:nvSpPr>
        <p:spPr>
          <a:xfrm>
            <a:off x="8334703" y="4051001"/>
            <a:ext cx="1440523" cy="369332"/>
          </a:xfrm>
          <a:prstGeom prst="rect">
            <a:avLst/>
          </a:prstGeom>
          <a:noFill/>
        </p:spPr>
        <p:txBody>
          <a:bodyPr wrap="none" rtlCol="0">
            <a:spAutoFit/>
          </a:bodyPr>
          <a:lstStyle/>
          <a:p>
            <a:r>
              <a:rPr lang="de-DE" dirty="0" err="1"/>
              <a:t>TrafficTarget</a:t>
            </a:r>
            <a:endParaRPr lang="de-DE" dirty="0"/>
          </a:p>
        </p:txBody>
      </p:sp>
    </p:spTree>
    <p:extLst>
      <p:ext uri="{BB962C8B-B14F-4D97-AF65-F5344CB8AC3E}">
        <p14:creationId xmlns:p14="http://schemas.microsoft.com/office/powerpoint/2010/main" val="2131256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767F25-7E2A-F140-B209-11907D3CD94E}"/>
              </a:ext>
            </a:extLst>
          </p:cNvPr>
          <p:cNvSpPr>
            <a:spLocks noGrp="1"/>
          </p:cNvSpPr>
          <p:nvPr>
            <p:ph type="title"/>
          </p:nvPr>
        </p:nvSpPr>
        <p:spPr/>
        <p:txBody>
          <a:bodyPr/>
          <a:lstStyle/>
          <a:p>
            <a:r>
              <a:rPr lang="de-DE" dirty="0"/>
              <a:t>Der  SMI  Standard</a:t>
            </a:r>
          </a:p>
        </p:txBody>
      </p:sp>
      <p:sp>
        <p:nvSpPr>
          <p:cNvPr id="3" name="Textplatzhalter 2">
            <a:extLst>
              <a:ext uri="{FF2B5EF4-FFF2-40B4-BE49-F238E27FC236}">
                <a16:creationId xmlns:a16="http://schemas.microsoft.com/office/drawing/2014/main" id="{E89684F7-5D97-A040-B434-2B5ED5FD6708}"/>
              </a:ext>
            </a:extLst>
          </p:cNvPr>
          <p:cNvSpPr>
            <a:spLocks noGrp="1"/>
          </p:cNvSpPr>
          <p:nvPr>
            <p:ph type="body" sz="quarter" idx="32"/>
          </p:nvPr>
        </p:nvSpPr>
        <p:spPr/>
        <p:txBody>
          <a:bodyPr/>
          <a:lstStyle/>
          <a:p>
            <a:r>
              <a:rPr lang="de-DE" dirty="0"/>
              <a:t>Traffic Access Control (II)</a:t>
            </a:r>
          </a:p>
        </p:txBody>
      </p:sp>
      <p:sp>
        <p:nvSpPr>
          <p:cNvPr id="4" name="Foliennummernplatzhalter 3">
            <a:extLst>
              <a:ext uri="{FF2B5EF4-FFF2-40B4-BE49-F238E27FC236}">
                <a16:creationId xmlns:a16="http://schemas.microsoft.com/office/drawing/2014/main" id="{62BC9F08-E92C-F646-B49E-16F8829B5C4F}"/>
              </a:ext>
            </a:extLst>
          </p:cNvPr>
          <p:cNvSpPr>
            <a:spLocks noGrp="1"/>
          </p:cNvSpPr>
          <p:nvPr>
            <p:ph type="sldNum" sz="quarter" idx="33"/>
          </p:nvPr>
        </p:nvSpPr>
        <p:spPr/>
        <p:txBody>
          <a:bodyPr/>
          <a:lstStyle/>
          <a:p>
            <a:pPr rtl="0"/>
            <a:fld id="{19B51A1E-902D-48AF-9020-955120F399B6}" type="slidenum">
              <a:rPr lang="de-DE" noProof="0" smtClean="0"/>
              <a:pPr rtl="0"/>
              <a:t>29</a:t>
            </a:fld>
            <a:endParaRPr lang="de-DE" noProof="0"/>
          </a:p>
        </p:txBody>
      </p:sp>
      <p:sp>
        <p:nvSpPr>
          <p:cNvPr id="5" name="Rechteck 4">
            <a:extLst>
              <a:ext uri="{FF2B5EF4-FFF2-40B4-BE49-F238E27FC236}">
                <a16:creationId xmlns:a16="http://schemas.microsoft.com/office/drawing/2014/main" id="{FFE291DC-E225-D049-8158-DA2F14B53873}"/>
              </a:ext>
            </a:extLst>
          </p:cNvPr>
          <p:cNvSpPr/>
          <p:nvPr/>
        </p:nvSpPr>
        <p:spPr>
          <a:xfrm>
            <a:off x="10101047" y="1512000"/>
            <a:ext cx="1964829" cy="2554545"/>
          </a:xfrm>
          <a:prstGeom prst="rect">
            <a:avLst/>
          </a:prstGeom>
        </p:spPr>
        <p:txBody>
          <a:bodyPr wrap="square">
            <a:spAutoFit/>
          </a:bodyPr>
          <a:lstStyle/>
          <a:p>
            <a:r>
              <a:rPr lang="de-DE" sz="1600" dirty="0">
                <a:latin typeface="Bradley Hand" pitchFamily="2" charset="77"/>
              </a:rPr>
              <a:t>Dieses Beispiel zeigt einen häufigen Anwendungsfall, den Zugriff auf Metriken so einzuschränken, dass diese nur von Prometheus abgefragt werden dürfen.</a:t>
            </a:r>
          </a:p>
        </p:txBody>
      </p:sp>
      <p:sp>
        <p:nvSpPr>
          <p:cNvPr id="6" name="Textfeld 5">
            <a:extLst>
              <a:ext uri="{FF2B5EF4-FFF2-40B4-BE49-F238E27FC236}">
                <a16:creationId xmlns:a16="http://schemas.microsoft.com/office/drawing/2014/main" id="{D35CE5E3-B591-5E4A-9C0F-30A4CA9F745E}"/>
              </a:ext>
            </a:extLst>
          </p:cNvPr>
          <p:cNvSpPr txBox="1"/>
          <p:nvPr/>
        </p:nvSpPr>
        <p:spPr>
          <a:xfrm>
            <a:off x="0" y="6581001"/>
            <a:ext cx="2308645"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smi-spec.io</a:t>
            </a:r>
            <a:endParaRPr lang="de-DE" sz="1200" dirty="0">
              <a:solidFill>
                <a:schemeClr val="accent5"/>
              </a:solidFill>
              <a:latin typeface="Consolas" panose="020B0609020204030204" pitchFamily="49" charset="0"/>
              <a:cs typeface="Consolas" panose="020B0609020204030204" pitchFamily="49" charset="0"/>
            </a:endParaRPr>
          </a:p>
        </p:txBody>
      </p:sp>
      <p:sp>
        <p:nvSpPr>
          <p:cNvPr id="10" name="Oval 9">
            <a:extLst>
              <a:ext uri="{FF2B5EF4-FFF2-40B4-BE49-F238E27FC236}">
                <a16:creationId xmlns:a16="http://schemas.microsoft.com/office/drawing/2014/main" id="{C2B4703E-E0C4-8245-B378-0BBC6E5285E3}"/>
              </a:ext>
            </a:extLst>
          </p:cNvPr>
          <p:cNvSpPr/>
          <p:nvPr/>
        </p:nvSpPr>
        <p:spPr>
          <a:xfrm>
            <a:off x="8033174" y="2106738"/>
            <a:ext cx="914400" cy="914400"/>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dirty="0"/>
              <a:t>Source</a:t>
            </a:r>
          </a:p>
        </p:txBody>
      </p:sp>
      <p:sp>
        <p:nvSpPr>
          <p:cNvPr id="12" name="Oval 11">
            <a:extLst>
              <a:ext uri="{FF2B5EF4-FFF2-40B4-BE49-F238E27FC236}">
                <a16:creationId xmlns:a16="http://schemas.microsoft.com/office/drawing/2014/main" id="{C1B087A0-A066-3941-9AC4-1035C4ADC99C}"/>
              </a:ext>
            </a:extLst>
          </p:cNvPr>
          <p:cNvSpPr/>
          <p:nvPr/>
        </p:nvSpPr>
        <p:spPr>
          <a:xfrm>
            <a:off x="8033174" y="4527829"/>
            <a:ext cx="914400" cy="914399"/>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de-DE" dirty="0" err="1"/>
              <a:t>Desti</a:t>
            </a:r>
            <a:r>
              <a:rPr lang="de-DE" dirty="0"/>
              <a:t>-</a:t>
            </a:r>
          </a:p>
          <a:p>
            <a:pPr algn="ctr"/>
            <a:r>
              <a:rPr lang="de-DE" dirty="0" err="1"/>
              <a:t>nation</a:t>
            </a:r>
            <a:endParaRPr lang="de-DE" dirty="0"/>
          </a:p>
        </p:txBody>
      </p:sp>
      <p:cxnSp>
        <p:nvCxnSpPr>
          <p:cNvPr id="13" name="Gerade Verbindung mit Pfeil 12">
            <a:extLst>
              <a:ext uri="{FF2B5EF4-FFF2-40B4-BE49-F238E27FC236}">
                <a16:creationId xmlns:a16="http://schemas.microsoft.com/office/drawing/2014/main" id="{769ABEA6-0A5D-DC41-8581-2BF58A5AA255}"/>
              </a:ext>
            </a:extLst>
          </p:cNvPr>
          <p:cNvCxnSpPr>
            <a:stCxn id="10" idx="4"/>
            <a:endCxn id="12" idx="0"/>
          </p:cNvCxnSpPr>
          <p:nvPr/>
        </p:nvCxnSpPr>
        <p:spPr>
          <a:xfrm>
            <a:off x="8490374" y="3021138"/>
            <a:ext cx="0" cy="1506691"/>
          </a:xfrm>
          <a:prstGeom prst="straightConnector1">
            <a:avLst/>
          </a:prstGeom>
          <a:ln w="34925">
            <a:solidFill>
              <a:schemeClr val="accent5"/>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16E1CEB4-80F2-2144-8545-AA6C90F0F726}"/>
              </a:ext>
            </a:extLst>
          </p:cNvPr>
          <p:cNvSpPr txBox="1"/>
          <p:nvPr/>
        </p:nvSpPr>
        <p:spPr>
          <a:xfrm>
            <a:off x="8490374" y="3516631"/>
            <a:ext cx="1139543" cy="307777"/>
          </a:xfrm>
          <a:prstGeom prst="rect">
            <a:avLst/>
          </a:prstGeom>
          <a:noFill/>
        </p:spPr>
        <p:txBody>
          <a:bodyPr wrap="none" rtlCol="0">
            <a:spAutoFit/>
          </a:bodyPr>
          <a:lstStyle/>
          <a:p>
            <a:r>
              <a:rPr lang="de-DE" sz="1400" dirty="0" err="1"/>
              <a:t>TrafficTarget</a:t>
            </a:r>
            <a:endParaRPr lang="de-DE" sz="1400" dirty="0"/>
          </a:p>
        </p:txBody>
      </p:sp>
      <p:sp>
        <p:nvSpPr>
          <p:cNvPr id="15" name="Rechteck 14">
            <a:extLst>
              <a:ext uri="{FF2B5EF4-FFF2-40B4-BE49-F238E27FC236}">
                <a16:creationId xmlns:a16="http://schemas.microsoft.com/office/drawing/2014/main" id="{7FC43DF9-E027-9146-927F-D51031E8FB7A}"/>
              </a:ext>
            </a:extLst>
          </p:cNvPr>
          <p:cNvSpPr/>
          <p:nvPr/>
        </p:nvSpPr>
        <p:spPr>
          <a:xfrm>
            <a:off x="690634" y="1654363"/>
            <a:ext cx="3005077" cy="4280760"/>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dirty="0" err="1">
                <a:solidFill>
                  <a:schemeClr val="bg1"/>
                </a:solidFill>
                <a:latin typeface="Consolas" panose="020B0609020204030204" pitchFamily="49" charset="0"/>
                <a:cs typeface="Consolas" panose="020B0609020204030204" pitchFamily="49" charset="0"/>
              </a:rPr>
              <a:t>kind</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TCPRoute</a:t>
            </a:r>
            <a:endParaRPr lang="de-DE" sz="1400" dirty="0">
              <a:solidFill>
                <a:schemeClr val="bg1"/>
              </a:solidFill>
              <a:latin typeface="Consolas" panose="020B0609020204030204" pitchFamily="49" charset="0"/>
              <a:cs typeface="Consolas" panose="020B0609020204030204" pitchFamily="49" charset="0"/>
            </a:endParaRPr>
          </a:p>
          <a:p>
            <a:r>
              <a:rPr lang="de-DE" sz="1400" dirty="0" err="1">
                <a:solidFill>
                  <a:schemeClr val="bg1"/>
                </a:solidFill>
                <a:latin typeface="Consolas" panose="020B0609020204030204" pitchFamily="49" charset="0"/>
                <a:cs typeface="Consolas" panose="020B0609020204030204" pitchFamily="49" charset="0"/>
              </a:rPr>
              <a:t>metadata</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name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the-routes</a:t>
            </a:r>
            <a:r>
              <a:rPr lang="de-DE" sz="1400" dirty="0">
                <a:solidFill>
                  <a:schemeClr val="bg1"/>
                </a:solidFill>
                <a:latin typeface="Consolas" panose="020B0609020204030204" pitchFamily="49" charset="0"/>
                <a:cs typeface="Consolas" panose="020B0609020204030204" pitchFamily="49" charset="0"/>
              </a:rPr>
              <a:t> </a:t>
            </a:r>
          </a:p>
          <a:p>
            <a:r>
              <a:rPr lang="de-DE" sz="1400" dirty="0" err="1">
                <a:solidFill>
                  <a:schemeClr val="bg1"/>
                </a:solidFill>
                <a:latin typeface="Consolas" panose="020B0609020204030204" pitchFamily="49" charset="0"/>
                <a:cs typeface="Consolas" panose="020B0609020204030204" pitchFamily="49" charset="0"/>
              </a:rPr>
              <a:t>spec</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matches</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ports</a:t>
            </a:r>
            <a:r>
              <a:rPr lang="de-DE" sz="1400" dirty="0">
                <a:solidFill>
                  <a:schemeClr val="bg1"/>
                </a:solidFill>
                <a:latin typeface="Consolas" panose="020B0609020204030204" pitchFamily="49" charset="0"/>
                <a:cs typeface="Consolas" panose="020B0609020204030204" pitchFamily="49" charset="0"/>
              </a:rPr>
              <a:t>: [8080]</a:t>
            </a:r>
          </a:p>
          <a:p>
            <a:r>
              <a:rPr lang="de-DE" sz="1400" dirty="0">
                <a:solidFill>
                  <a:schemeClr val="bg1"/>
                </a:solidFill>
                <a:latin typeface="Consolas" panose="020B0609020204030204" pitchFamily="49" charset="0"/>
                <a:cs typeface="Consolas" panose="020B0609020204030204" pitchFamily="49" charset="0"/>
              </a:rPr>
              <a:t>--- </a:t>
            </a:r>
          </a:p>
          <a:p>
            <a:r>
              <a:rPr lang="de-DE" sz="1400" dirty="0" err="1">
                <a:solidFill>
                  <a:schemeClr val="bg1"/>
                </a:solidFill>
                <a:latin typeface="Consolas" panose="020B0609020204030204" pitchFamily="49" charset="0"/>
                <a:cs typeface="Consolas" panose="020B0609020204030204" pitchFamily="49" charset="0"/>
              </a:rPr>
              <a:t>kind</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HTTPRouteGroup</a:t>
            </a:r>
            <a:r>
              <a:rPr lang="de-DE" sz="1400" dirty="0">
                <a:solidFill>
                  <a:schemeClr val="bg1"/>
                </a:solidFill>
                <a:latin typeface="Consolas" panose="020B0609020204030204" pitchFamily="49" charset="0"/>
                <a:cs typeface="Consolas" panose="020B0609020204030204" pitchFamily="49" charset="0"/>
              </a:rPr>
              <a:t> </a:t>
            </a:r>
          </a:p>
          <a:p>
            <a:r>
              <a:rPr lang="de-DE" sz="1400" dirty="0" err="1">
                <a:solidFill>
                  <a:schemeClr val="bg1"/>
                </a:solidFill>
                <a:latin typeface="Consolas" panose="020B0609020204030204" pitchFamily="49" charset="0"/>
                <a:cs typeface="Consolas" panose="020B0609020204030204" pitchFamily="49" charset="0"/>
              </a:rPr>
              <a:t>metadata</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name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the-routes</a:t>
            </a:r>
            <a:endParaRPr lang="de-DE" sz="1400" dirty="0">
              <a:solidFill>
                <a:schemeClr val="bg1"/>
              </a:solidFill>
              <a:latin typeface="Consolas" panose="020B0609020204030204" pitchFamily="49" charset="0"/>
              <a:cs typeface="Consolas" panose="020B0609020204030204" pitchFamily="49" charset="0"/>
            </a:endParaRPr>
          </a:p>
          <a:p>
            <a:r>
              <a:rPr lang="de-DE" sz="1400" dirty="0" err="1">
                <a:solidFill>
                  <a:schemeClr val="bg1"/>
                </a:solidFill>
                <a:latin typeface="Consolas" panose="020B0609020204030204" pitchFamily="49" charset="0"/>
                <a:cs typeface="Consolas" panose="020B0609020204030204" pitchFamily="49" charset="0"/>
              </a:rPr>
              <a:t>spec</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matches</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 </a:t>
            </a:r>
            <a:r>
              <a:rPr lang="de-DE" sz="1400" dirty="0" err="1">
                <a:solidFill>
                  <a:schemeClr val="bg1"/>
                </a:solidFill>
                <a:latin typeface="Consolas" panose="020B0609020204030204" pitchFamily="49" charset="0"/>
                <a:cs typeface="Consolas" panose="020B0609020204030204" pitchFamily="49" charset="0"/>
              </a:rPr>
              <a:t>name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metrics</a:t>
            </a:r>
            <a:endParaRPr lang="de-DE" sz="1400" dirty="0">
              <a:solidFill>
                <a:schemeClr val="bg1"/>
              </a:solidFill>
              <a:latin typeface="Consolas" panose="020B0609020204030204" pitchFamily="49" charset="0"/>
              <a:cs typeface="Consolas" panose="020B0609020204030204" pitchFamily="49" charset="0"/>
            </a:endParaRP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pathRegex</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metrics</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methods</a:t>
            </a:r>
            <a:r>
              <a:rPr lang="de-DE" sz="1400" dirty="0">
                <a:solidFill>
                  <a:schemeClr val="bg1"/>
                </a:solidFill>
                <a:latin typeface="Consolas" panose="020B0609020204030204" pitchFamily="49" charset="0"/>
                <a:cs typeface="Consolas" panose="020B0609020204030204" pitchFamily="49" charset="0"/>
              </a:rPr>
              <a:t>: ["GET"] </a:t>
            </a:r>
          </a:p>
          <a:p>
            <a:r>
              <a:rPr lang="de-DE" sz="1400" dirty="0">
                <a:solidFill>
                  <a:schemeClr val="bg1"/>
                </a:solidFill>
                <a:latin typeface="Consolas" panose="020B0609020204030204" pitchFamily="49" charset="0"/>
                <a:cs typeface="Consolas" panose="020B0609020204030204" pitchFamily="49" charset="0"/>
              </a:rPr>
              <a:t>  - </a:t>
            </a:r>
            <a:r>
              <a:rPr lang="de-DE" sz="1400" dirty="0" err="1">
                <a:solidFill>
                  <a:schemeClr val="bg1"/>
                </a:solidFill>
                <a:latin typeface="Consolas" panose="020B0609020204030204" pitchFamily="49" charset="0"/>
                <a:cs typeface="Consolas" panose="020B0609020204030204" pitchFamily="49" charset="0"/>
              </a:rPr>
              <a:t>name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everything</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pathRegex</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methods</a:t>
            </a:r>
            <a:r>
              <a:rPr lang="de-DE" sz="1400" dirty="0">
                <a:solidFill>
                  <a:schemeClr val="bg1"/>
                </a:solidFill>
                <a:latin typeface="Consolas" panose="020B0609020204030204" pitchFamily="49" charset="0"/>
                <a:cs typeface="Consolas" panose="020B0609020204030204" pitchFamily="49" charset="0"/>
              </a:rPr>
              <a:t>: ["*"]</a:t>
            </a:r>
          </a:p>
          <a:p>
            <a:endParaRPr lang="de-DE" sz="1200" dirty="0">
              <a:solidFill>
                <a:schemeClr val="bg1"/>
              </a:solidFill>
              <a:latin typeface="Consolas" panose="020B0609020204030204" pitchFamily="49" charset="0"/>
              <a:cs typeface="Consolas" panose="020B0609020204030204" pitchFamily="49" charset="0"/>
            </a:endParaRPr>
          </a:p>
        </p:txBody>
      </p:sp>
      <p:sp>
        <p:nvSpPr>
          <p:cNvPr id="16" name="Rechteck 15">
            <a:extLst>
              <a:ext uri="{FF2B5EF4-FFF2-40B4-BE49-F238E27FC236}">
                <a16:creationId xmlns:a16="http://schemas.microsoft.com/office/drawing/2014/main" id="{6161F1F9-F11B-2645-907C-3BF2C4B9EDD2}"/>
              </a:ext>
            </a:extLst>
          </p:cNvPr>
          <p:cNvSpPr/>
          <p:nvPr/>
        </p:nvSpPr>
        <p:spPr>
          <a:xfrm>
            <a:off x="4152910" y="1654363"/>
            <a:ext cx="3005077" cy="4311538"/>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dirty="0" err="1">
                <a:solidFill>
                  <a:schemeClr val="bg1"/>
                </a:solidFill>
                <a:latin typeface="Consolas" panose="020B0609020204030204" pitchFamily="49" charset="0"/>
                <a:cs typeface="Consolas" panose="020B0609020204030204" pitchFamily="49" charset="0"/>
              </a:rPr>
              <a:t>kind</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TrafficTarget</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metadata</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name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path-specific</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namespace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default</a:t>
            </a:r>
            <a:endParaRPr lang="de-DE" sz="1400" dirty="0">
              <a:solidFill>
                <a:schemeClr val="bg1"/>
              </a:solidFill>
              <a:latin typeface="Consolas" panose="020B0609020204030204" pitchFamily="49" charset="0"/>
              <a:cs typeface="Consolas" panose="020B0609020204030204" pitchFamily="49" charset="0"/>
            </a:endParaRPr>
          </a:p>
          <a:p>
            <a:r>
              <a:rPr lang="de-DE" sz="1400" dirty="0" err="1">
                <a:solidFill>
                  <a:schemeClr val="bg1"/>
                </a:solidFill>
                <a:latin typeface="Consolas" panose="020B0609020204030204" pitchFamily="49" charset="0"/>
                <a:cs typeface="Consolas" panose="020B0609020204030204" pitchFamily="49" charset="0"/>
              </a:rPr>
              <a:t>spec</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destination</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kind</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ServiceAccount</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name</a:t>
            </a:r>
            <a:r>
              <a:rPr lang="de-DE" sz="1400" dirty="0">
                <a:solidFill>
                  <a:schemeClr val="bg1"/>
                </a:solidFill>
                <a:latin typeface="Consolas" panose="020B0609020204030204" pitchFamily="49" charset="0"/>
                <a:cs typeface="Consolas" panose="020B0609020204030204" pitchFamily="49" charset="0"/>
              </a:rPr>
              <a:t>: service-a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namespace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default</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rules</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 </a:t>
            </a:r>
            <a:r>
              <a:rPr lang="de-DE" sz="1400" dirty="0" err="1">
                <a:solidFill>
                  <a:schemeClr val="bg1"/>
                </a:solidFill>
                <a:latin typeface="Consolas" panose="020B0609020204030204" pitchFamily="49" charset="0"/>
                <a:cs typeface="Consolas" panose="020B0609020204030204" pitchFamily="49" charset="0"/>
              </a:rPr>
              <a:t>kind</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TCPRoute</a:t>
            </a:r>
            <a:endParaRPr lang="de-DE" sz="1400" dirty="0">
              <a:solidFill>
                <a:schemeClr val="bg1"/>
              </a:solidFill>
              <a:latin typeface="Consolas" panose="020B0609020204030204" pitchFamily="49" charset="0"/>
              <a:cs typeface="Consolas" panose="020B0609020204030204" pitchFamily="49" charset="0"/>
            </a:endParaRP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name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the-routes</a:t>
            </a:r>
            <a:endParaRPr lang="de-DE" sz="1400" dirty="0">
              <a:solidFill>
                <a:schemeClr val="bg1"/>
              </a:solidFill>
              <a:latin typeface="Consolas" panose="020B0609020204030204" pitchFamily="49" charset="0"/>
              <a:cs typeface="Consolas" panose="020B0609020204030204" pitchFamily="49" charset="0"/>
            </a:endParaRPr>
          </a:p>
          <a:p>
            <a:r>
              <a:rPr lang="de-DE" sz="1400" dirty="0">
                <a:solidFill>
                  <a:schemeClr val="bg1"/>
                </a:solidFill>
                <a:latin typeface="Consolas" panose="020B0609020204030204" pitchFamily="49" charset="0"/>
                <a:cs typeface="Consolas" panose="020B0609020204030204" pitchFamily="49" charset="0"/>
              </a:rPr>
              <a:t>  - </a:t>
            </a:r>
            <a:r>
              <a:rPr lang="de-DE" sz="1400" dirty="0" err="1">
                <a:solidFill>
                  <a:schemeClr val="bg1"/>
                </a:solidFill>
                <a:latin typeface="Consolas" panose="020B0609020204030204" pitchFamily="49" charset="0"/>
                <a:cs typeface="Consolas" panose="020B0609020204030204" pitchFamily="49" charset="0"/>
              </a:rPr>
              <a:t>kind</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HTTPRouteGroup</a:t>
            </a:r>
            <a:endParaRPr lang="de-DE" sz="1400" dirty="0">
              <a:solidFill>
                <a:schemeClr val="bg1"/>
              </a:solidFill>
              <a:latin typeface="Consolas" panose="020B0609020204030204" pitchFamily="49" charset="0"/>
              <a:cs typeface="Consolas" panose="020B0609020204030204" pitchFamily="49" charset="0"/>
            </a:endParaRP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name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the-routes</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matches</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metrics</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sources</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 </a:t>
            </a:r>
            <a:r>
              <a:rPr lang="de-DE" sz="1400" dirty="0" err="1">
                <a:solidFill>
                  <a:schemeClr val="bg1"/>
                </a:solidFill>
                <a:latin typeface="Consolas" panose="020B0609020204030204" pitchFamily="49" charset="0"/>
                <a:cs typeface="Consolas" panose="020B0609020204030204" pitchFamily="49" charset="0"/>
              </a:rPr>
              <a:t>kind</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ServiceAccount</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name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prometheus</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namespace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default</a:t>
            </a:r>
            <a:endParaRPr lang="de-DE" sz="1200" dirty="0">
              <a:solidFill>
                <a:schemeClr val="bg1"/>
              </a:solidFill>
              <a:latin typeface="Consolas" panose="020B0609020204030204" pitchFamily="49" charset="0"/>
              <a:cs typeface="Consolas" panose="020B0609020204030204" pitchFamily="49" charset="0"/>
            </a:endParaRPr>
          </a:p>
        </p:txBody>
      </p:sp>
      <p:sp>
        <p:nvSpPr>
          <p:cNvPr id="7" name="Textfeld 6">
            <a:extLst>
              <a:ext uri="{FF2B5EF4-FFF2-40B4-BE49-F238E27FC236}">
                <a16:creationId xmlns:a16="http://schemas.microsoft.com/office/drawing/2014/main" id="{6F4E8848-8942-6B44-ADFF-3C937E31DA04}"/>
              </a:ext>
            </a:extLst>
          </p:cNvPr>
          <p:cNvSpPr txBox="1"/>
          <p:nvPr/>
        </p:nvSpPr>
        <p:spPr>
          <a:xfrm>
            <a:off x="690634" y="5973906"/>
            <a:ext cx="848630" cy="369332"/>
          </a:xfrm>
          <a:prstGeom prst="rect">
            <a:avLst/>
          </a:prstGeom>
          <a:noFill/>
        </p:spPr>
        <p:txBody>
          <a:bodyPr wrap="none" rtlCol="0">
            <a:spAutoFit/>
          </a:bodyPr>
          <a:lstStyle/>
          <a:p>
            <a:r>
              <a:rPr lang="de-DE" dirty="0" err="1"/>
              <a:t>Routes</a:t>
            </a:r>
            <a:endParaRPr lang="de-DE" dirty="0"/>
          </a:p>
        </p:txBody>
      </p:sp>
      <p:sp>
        <p:nvSpPr>
          <p:cNvPr id="17" name="Textfeld 16">
            <a:extLst>
              <a:ext uri="{FF2B5EF4-FFF2-40B4-BE49-F238E27FC236}">
                <a16:creationId xmlns:a16="http://schemas.microsoft.com/office/drawing/2014/main" id="{5D4E4107-79CF-644B-8EAD-0677F11ADFB4}"/>
              </a:ext>
            </a:extLst>
          </p:cNvPr>
          <p:cNvSpPr txBox="1"/>
          <p:nvPr/>
        </p:nvSpPr>
        <p:spPr>
          <a:xfrm>
            <a:off x="4152910" y="5973906"/>
            <a:ext cx="1414170" cy="369332"/>
          </a:xfrm>
          <a:prstGeom prst="rect">
            <a:avLst/>
          </a:prstGeom>
          <a:noFill/>
        </p:spPr>
        <p:txBody>
          <a:bodyPr wrap="none" rtlCol="0">
            <a:spAutoFit/>
          </a:bodyPr>
          <a:lstStyle/>
          <a:p>
            <a:r>
              <a:rPr lang="de-DE" dirty="0"/>
              <a:t>Zugriffsregel</a:t>
            </a:r>
          </a:p>
        </p:txBody>
      </p:sp>
    </p:spTree>
    <p:extLst>
      <p:ext uri="{BB962C8B-B14F-4D97-AF65-F5344CB8AC3E}">
        <p14:creationId xmlns:p14="http://schemas.microsoft.com/office/powerpoint/2010/main" val="814459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2142144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767F25-7E2A-F140-B209-11907D3CD94E}"/>
              </a:ext>
            </a:extLst>
          </p:cNvPr>
          <p:cNvSpPr>
            <a:spLocks noGrp="1"/>
          </p:cNvSpPr>
          <p:nvPr>
            <p:ph type="title"/>
          </p:nvPr>
        </p:nvSpPr>
        <p:spPr/>
        <p:txBody>
          <a:bodyPr/>
          <a:lstStyle/>
          <a:p>
            <a:r>
              <a:rPr lang="de-DE" dirty="0"/>
              <a:t>Der  SMI  Standard</a:t>
            </a:r>
          </a:p>
        </p:txBody>
      </p:sp>
      <p:sp>
        <p:nvSpPr>
          <p:cNvPr id="3" name="Textplatzhalter 2">
            <a:extLst>
              <a:ext uri="{FF2B5EF4-FFF2-40B4-BE49-F238E27FC236}">
                <a16:creationId xmlns:a16="http://schemas.microsoft.com/office/drawing/2014/main" id="{E89684F7-5D97-A040-B434-2B5ED5FD6708}"/>
              </a:ext>
            </a:extLst>
          </p:cNvPr>
          <p:cNvSpPr>
            <a:spLocks noGrp="1"/>
          </p:cNvSpPr>
          <p:nvPr>
            <p:ph type="body" sz="quarter" idx="32"/>
          </p:nvPr>
        </p:nvSpPr>
        <p:spPr/>
        <p:txBody>
          <a:bodyPr/>
          <a:lstStyle/>
          <a:p>
            <a:r>
              <a:rPr lang="de-DE" dirty="0"/>
              <a:t>Traffic </a:t>
            </a:r>
            <a:r>
              <a:rPr lang="de-DE" dirty="0" err="1"/>
              <a:t>Metrics</a:t>
            </a:r>
            <a:endParaRPr lang="de-DE" dirty="0"/>
          </a:p>
        </p:txBody>
      </p:sp>
      <p:sp>
        <p:nvSpPr>
          <p:cNvPr id="4" name="Foliennummernplatzhalter 3">
            <a:extLst>
              <a:ext uri="{FF2B5EF4-FFF2-40B4-BE49-F238E27FC236}">
                <a16:creationId xmlns:a16="http://schemas.microsoft.com/office/drawing/2014/main" id="{62BC9F08-E92C-F646-B49E-16F8829B5C4F}"/>
              </a:ext>
            </a:extLst>
          </p:cNvPr>
          <p:cNvSpPr>
            <a:spLocks noGrp="1"/>
          </p:cNvSpPr>
          <p:nvPr>
            <p:ph type="sldNum" sz="quarter" idx="33"/>
          </p:nvPr>
        </p:nvSpPr>
        <p:spPr/>
        <p:txBody>
          <a:bodyPr/>
          <a:lstStyle/>
          <a:p>
            <a:pPr rtl="0"/>
            <a:fld id="{19B51A1E-902D-48AF-9020-955120F399B6}" type="slidenum">
              <a:rPr lang="de-DE" noProof="0" smtClean="0"/>
              <a:pPr rtl="0"/>
              <a:t>30</a:t>
            </a:fld>
            <a:endParaRPr lang="de-DE" noProof="0"/>
          </a:p>
        </p:txBody>
      </p:sp>
      <p:sp>
        <p:nvSpPr>
          <p:cNvPr id="5" name="Rechteck 4">
            <a:extLst>
              <a:ext uri="{FF2B5EF4-FFF2-40B4-BE49-F238E27FC236}">
                <a16:creationId xmlns:a16="http://schemas.microsoft.com/office/drawing/2014/main" id="{FFE291DC-E225-D049-8158-DA2F14B53873}"/>
              </a:ext>
            </a:extLst>
          </p:cNvPr>
          <p:cNvSpPr/>
          <p:nvPr/>
        </p:nvSpPr>
        <p:spPr>
          <a:xfrm>
            <a:off x="431802" y="1569517"/>
            <a:ext cx="4024584" cy="4247317"/>
          </a:xfrm>
          <a:prstGeom prst="rect">
            <a:avLst/>
          </a:prstGeom>
        </p:spPr>
        <p:txBody>
          <a:bodyPr wrap="square">
            <a:spAutoFit/>
          </a:bodyPr>
          <a:lstStyle/>
          <a:p>
            <a:r>
              <a:rPr lang="de-DE" dirty="0"/>
              <a:t>Diese Teil-Spezifikation des SMI-Standards beschreibt einen gemeinsamen Integrationspunkt für Tools, die Metriken des HTTP-Verkehrs auswerten (bspw. HPA-Skalierung).</a:t>
            </a:r>
          </a:p>
          <a:p>
            <a:endParaRPr lang="de-DE" dirty="0"/>
          </a:p>
          <a:p>
            <a:r>
              <a:rPr lang="de-DE" dirty="0"/>
              <a:t>Metriken sind dabei immer einer Ressource zugeordnet. Dies können </a:t>
            </a:r>
            <a:r>
              <a:rPr lang="de-DE" dirty="0" err="1"/>
              <a:t>Pods</a:t>
            </a:r>
            <a:r>
              <a:rPr lang="de-DE" dirty="0"/>
              <a:t> sowie übergeordnete Konzepte wie </a:t>
            </a:r>
            <a:r>
              <a:rPr lang="de-DE" dirty="0" err="1"/>
              <a:t>Namespaces</a:t>
            </a:r>
            <a:r>
              <a:rPr lang="de-DE" dirty="0"/>
              <a:t>, </a:t>
            </a:r>
            <a:r>
              <a:rPr lang="de-DE" dirty="0" err="1"/>
              <a:t>Deployments</a:t>
            </a:r>
            <a:r>
              <a:rPr lang="de-DE" dirty="0"/>
              <a:t> oder Services sein. Metriken sind dabei entweder der </a:t>
            </a:r>
            <a:r>
              <a:rPr lang="de-DE" dirty="0" err="1"/>
              <a:t>Kubernetes</a:t>
            </a:r>
            <a:r>
              <a:rPr lang="de-DE" dirty="0"/>
              <a:t>-Ressource zugeordnet, die den gemessenen Datenverkehr generiert (</a:t>
            </a:r>
            <a:r>
              <a:rPr lang="de-DE" dirty="0" err="1"/>
              <a:t>request</a:t>
            </a:r>
            <a:r>
              <a:rPr lang="de-DE" dirty="0"/>
              <a:t>) oder bedient (</a:t>
            </a:r>
            <a:r>
              <a:rPr lang="de-DE" dirty="0" err="1"/>
              <a:t>response</a:t>
            </a:r>
            <a:r>
              <a:rPr lang="de-DE" dirty="0"/>
              <a:t>).</a:t>
            </a:r>
          </a:p>
        </p:txBody>
      </p:sp>
      <p:sp>
        <p:nvSpPr>
          <p:cNvPr id="6" name="Textfeld 5">
            <a:extLst>
              <a:ext uri="{FF2B5EF4-FFF2-40B4-BE49-F238E27FC236}">
                <a16:creationId xmlns:a16="http://schemas.microsoft.com/office/drawing/2014/main" id="{D35CE5E3-B591-5E4A-9C0F-30A4CA9F745E}"/>
              </a:ext>
            </a:extLst>
          </p:cNvPr>
          <p:cNvSpPr txBox="1"/>
          <p:nvPr/>
        </p:nvSpPr>
        <p:spPr>
          <a:xfrm>
            <a:off x="0" y="6581001"/>
            <a:ext cx="2308645"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smi-spec.io</a:t>
            </a:r>
            <a:endParaRPr lang="de-DE" sz="1200" dirty="0">
              <a:solidFill>
                <a:schemeClr val="accent5"/>
              </a:solidFill>
              <a:latin typeface="Consolas" panose="020B0609020204030204" pitchFamily="49" charset="0"/>
              <a:cs typeface="Consolas" panose="020B0609020204030204" pitchFamily="49" charset="0"/>
            </a:endParaRPr>
          </a:p>
        </p:txBody>
      </p:sp>
      <p:sp>
        <p:nvSpPr>
          <p:cNvPr id="15" name="Rechteck 14">
            <a:extLst>
              <a:ext uri="{FF2B5EF4-FFF2-40B4-BE49-F238E27FC236}">
                <a16:creationId xmlns:a16="http://schemas.microsoft.com/office/drawing/2014/main" id="{14DDC525-8344-1544-86DC-40F4E28DF877}"/>
              </a:ext>
            </a:extLst>
          </p:cNvPr>
          <p:cNvSpPr/>
          <p:nvPr/>
        </p:nvSpPr>
        <p:spPr>
          <a:xfrm>
            <a:off x="5276194" y="432000"/>
            <a:ext cx="4194070" cy="5819643"/>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TrafficMetrics</a:t>
            </a:r>
            <a:r>
              <a:rPr lang="de-DE" sz="1300" dirty="0">
                <a:solidFill>
                  <a:schemeClr val="bg1"/>
                </a:solidFill>
                <a:latin typeface="Consolas" panose="020B0609020204030204" pitchFamily="49" charset="0"/>
                <a:cs typeface="Consolas" panose="020B0609020204030204" pitchFamily="49" charset="0"/>
              </a:rPr>
              <a:t> </a:t>
            </a:r>
          </a:p>
          <a:p>
            <a:r>
              <a:rPr lang="de-DE" sz="1300" dirty="0" err="1">
                <a:solidFill>
                  <a:schemeClr val="bg1"/>
                </a:solidFill>
                <a:latin typeface="Consolas" panose="020B0609020204030204" pitchFamily="49" charset="0"/>
                <a:cs typeface="Consolas" panose="020B0609020204030204" pitchFamily="49" charset="0"/>
              </a:rPr>
              <a:t>resource</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foo-775b9cbd88-ntxsl </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namespace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foobar</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Pod</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edge</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direction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to</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side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client</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resource</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baz-577db7d977-lsk2q </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namespace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foobar</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Pod</a:t>
            </a:r>
            <a:r>
              <a:rPr lang="de-DE" sz="1300" dirty="0">
                <a:solidFill>
                  <a:schemeClr val="bg1"/>
                </a:solidFill>
                <a:latin typeface="Consolas" panose="020B0609020204030204" pitchFamily="49" charset="0"/>
                <a:cs typeface="Consolas" panose="020B0609020204030204" pitchFamily="49" charset="0"/>
              </a:rPr>
              <a:t> </a:t>
            </a:r>
          </a:p>
          <a:p>
            <a:r>
              <a:rPr lang="de-DE" sz="1300" dirty="0" err="1">
                <a:solidFill>
                  <a:schemeClr val="bg1"/>
                </a:solidFill>
                <a:latin typeface="Consolas" panose="020B0609020204030204" pitchFamily="49" charset="0"/>
                <a:cs typeface="Consolas" panose="020B0609020204030204" pitchFamily="49" charset="0"/>
              </a:rPr>
              <a:t>timestamp</a:t>
            </a:r>
            <a:r>
              <a:rPr lang="de-DE" sz="1300" dirty="0">
                <a:solidFill>
                  <a:schemeClr val="bg1"/>
                </a:solidFill>
                <a:latin typeface="Consolas" panose="020B0609020204030204" pitchFamily="49" charset="0"/>
                <a:cs typeface="Consolas" panose="020B0609020204030204" pitchFamily="49" charset="0"/>
              </a:rPr>
              <a:t>: 2019-04-08T22:25:55Z</a:t>
            </a:r>
          </a:p>
          <a:p>
            <a:r>
              <a:rPr lang="de-DE" sz="1300" dirty="0" err="1">
                <a:solidFill>
                  <a:schemeClr val="bg1"/>
                </a:solidFill>
                <a:latin typeface="Consolas" panose="020B0609020204030204" pitchFamily="49" charset="0"/>
                <a:cs typeface="Consolas" panose="020B0609020204030204" pitchFamily="49" charset="0"/>
              </a:rPr>
              <a:t>window</a:t>
            </a:r>
            <a:r>
              <a:rPr lang="de-DE" sz="1300" dirty="0">
                <a:solidFill>
                  <a:schemeClr val="bg1"/>
                </a:solidFill>
                <a:latin typeface="Consolas" panose="020B0609020204030204" pitchFamily="49" charset="0"/>
                <a:cs typeface="Consolas" panose="020B0609020204030204" pitchFamily="49" charset="0"/>
              </a:rPr>
              <a:t>: 30s </a:t>
            </a:r>
          </a:p>
          <a:p>
            <a:r>
              <a:rPr lang="de-DE" sz="1300" dirty="0" err="1">
                <a:solidFill>
                  <a:schemeClr val="bg1"/>
                </a:solidFill>
                <a:latin typeface="Consolas" panose="020B0609020204030204" pitchFamily="49" charset="0"/>
                <a:cs typeface="Consolas" panose="020B0609020204030204" pitchFamily="49" charset="0"/>
              </a:rPr>
              <a:t>metrics</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p99_response_latency </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unit</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seconds</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value</a:t>
            </a:r>
            <a:r>
              <a:rPr lang="de-DE" sz="1300" dirty="0">
                <a:solidFill>
                  <a:schemeClr val="bg1"/>
                </a:solidFill>
                <a:latin typeface="Consolas" panose="020B0609020204030204" pitchFamily="49" charset="0"/>
                <a:cs typeface="Consolas" panose="020B0609020204030204" pitchFamily="49" charset="0"/>
              </a:rPr>
              <a:t>: 10m</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p90_response_latency</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unit</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seconds</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value</a:t>
            </a:r>
            <a:r>
              <a:rPr lang="de-DE" sz="1300" dirty="0">
                <a:solidFill>
                  <a:schemeClr val="bg1"/>
                </a:solidFill>
                <a:latin typeface="Consolas" panose="020B0609020204030204" pitchFamily="49" charset="0"/>
                <a:cs typeface="Consolas" panose="020B0609020204030204" pitchFamily="49" charset="0"/>
              </a:rPr>
              <a:t>: 10m</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p50_response_latency</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unit</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seconds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value</a:t>
            </a:r>
            <a:r>
              <a:rPr lang="de-DE" sz="1300" dirty="0">
                <a:solidFill>
                  <a:schemeClr val="bg1"/>
                </a:solidFill>
                <a:latin typeface="Consolas" panose="020B0609020204030204" pitchFamily="49" charset="0"/>
                <a:cs typeface="Consolas" panose="020B0609020204030204" pitchFamily="49" charset="0"/>
              </a:rPr>
              <a:t>: 10m</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success_count</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value</a:t>
            </a:r>
            <a:r>
              <a:rPr lang="de-DE" sz="1300" dirty="0">
                <a:solidFill>
                  <a:schemeClr val="bg1"/>
                </a:solidFill>
                <a:latin typeface="Consolas" panose="020B0609020204030204" pitchFamily="49" charset="0"/>
                <a:cs typeface="Consolas" panose="020B0609020204030204" pitchFamily="49" charset="0"/>
              </a:rPr>
              <a:t>: 100</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failure_count</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value</a:t>
            </a:r>
            <a:r>
              <a:rPr lang="de-DE" sz="1300" dirty="0">
                <a:solidFill>
                  <a:schemeClr val="bg1"/>
                </a:solidFill>
                <a:latin typeface="Consolas" panose="020B0609020204030204" pitchFamily="49" charset="0"/>
                <a:cs typeface="Consolas" panose="020B0609020204030204" pitchFamily="49" charset="0"/>
              </a:rPr>
              <a:t>: 100</a:t>
            </a:r>
          </a:p>
        </p:txBody>
      </p:sp>
      <p:sp>
        <p:nvSpPr>
          <p:cNvPr id="7" name="Textfeld 6">
            <a:extLst>
              <a:ext uri="{FF2B5EF4-FFF2-40B4-BE49-F238E27FC236}">
                <a16:creationId xmlns:a16="http://schemas.microsoft.com/office/drawing/2014/main" id="{DCE184A4-015B-1D46-BAAC-5C9AD7FA78E5}"/>
              </a:ext>
            </a:extLst>
          </p:cNvPr>
          <p:cNvSpPr txBox="1"/>
          <p:nvPr/>
        </p:nvSpPr>
        <p:spPr>
          <a:xfrm>
            <a:off x="10089931" y="2123515"/>
            <a:ext cx="1954924" cy="1323439"/>
          </a:xfrm>
          <a:prstGeom prst="rect">
            <a:avLst/>
          </a:prstGeom>
          <a:noFill/>
        </p:spPr>
        <p:txBody>
          <a:bodyPr wrap="square" rtlCol="0">
            <a:spAutoFit/>
          </a:bodyPr>
          <a:lstStyle/>
          <a:p>
            <a:r>
              <a:rPr lang="de-DE" sz="1600" i="1" dirty="0">
                <a:latin typeface="Bradley Hand" pitchFamily="2" charset="77"/>
              </a:rPr>
              <a:t>Derartige Metriken werden im laufenden Betrieb aus den </a:t>
            </a:r>
            <a:r>
              <a:rPr lang="de-DE" sz="1600" i="1" dirty="0" err="1">
                <a:latin typeface="Bradley Hand" pitchFamily="2" charset="77"/>
              </a:rPr>
              <a:t>Sidecar-Proxies</a:t>
            </a:r>
            <a:r>
              <a:rPr lang="de-DE" sz="1600" i="1" dirty="0">
                <a:latin typeface="Bradley Hand" pitchFamily="2" charset="77"/>
              </a:rPr>
              <a:t> erhoben.</a:t>
            </a:r>
          </a:p>
        </p:txBody>
      </p:sp>
    </p:spTree>
    <p:extLst>
      <p:ext uri="{BB962C8B-B14F-4D97-AF65-F5344CB8AC3E}">
        <p14:creationId xmlns:p14="http://schemas.microsoft.com/office/powerpoint/2010/main" val="1251721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767F25-7E2A-F140-B209-11907D3CD94E}"/>
              </a:ext>
            </a:extLst>
          </p:cNvPr>
          <p:cNvSpPr>
            <a:spLocks noGrp="1"/>
          </p:cNvSpPr>
          <p:nvPr>
            <p:ph type="title"/>
          </p:nvPr>
        </p:nvSpPr>
        <p:spPr/>
        <p:txBody>
          <a:bodyPr/>
          <a:lstStyle/>
          <a:p>
            <a:r>
              <a:rPr lang="de-DE" dirty="0"/>
              <a:t>Der  SMI  Standard</a:t>
            </a:r>
          </a:p>
        </p:txBody>
      </p:sp>
      <p:sp>
        <p:nvSpPr>
          <p:cNvPr id="3" name="Textplatzhalter 2">
            <a:extLst>
              <a:ext uri="{FF2B5EF4-FFF2-40B4-BE49-F238E27FC236}">
                <a16:creationId xmlns:a16="http://schemas.microsoft.com/office/drawing/2014/main" id="{E89684F7-5D97-A040-B434-2B5ED5FD6708}"/>
              </a:ext>
            </a:extLst>
          </p:cNvPr>
          <p:cNvSpPr>
            <a:spLocks noGrp="1"/>
          </p:cNvSpPr>
          <p:nvPr>
            <p:ph type="body" sz="quarter" idx="32"/>
          </p:nvPr>
        </p:nvSpPr>
        <p:spPr/>
        <p:txBody>
          <a:bodyPr/>
          <a:lstStyle/>
          <a:p>
            <a:r>
              <a:rPr lang="de-DE" dirty="0"/>
              <a:t>Traffic </a:t>
            </a:r>
            <a:r>
              <a:rPr lang="de-DE" dirty="0" err="1"/>
              <a:t>Specs</a:t>
            </a:r>
            <a:endParaRPr lang="de-DE" dirty="0"/>
          </a:p>
        </p:txBody>
      </p:sp>
      <p:sp>
        <p:nvSpPr>
          <p:cNvPr id="4" name="Foliennummernplatzhalter 3">
            <a:extLst>
              <a:ext uri="{FF2B5EF4-FFF2-40B4-BE49-F238E27FC236}">
                <a16:creationId xmlns:a16="http://schemas.microsoft.com/office/drawing/2014/main" id="{62BC9F08-E92C-F646-B49E-16F8829B5C4F}"/>
              </a:ext>
            </a:extLst>
          </p:cNvPr>
          <p:cNvSpPr>
            <a:spLocks noGrp="1"/>
          </p:cNvSpPr>
          <p:nvPr>
            <p:ph type="sldNum" sz="quarter" idx="33"/>
          </p:nvPr>
        </p:nvSpPr>
        <p:spPr/>
        <p:txBody>
          <a:bodyPr/>
          <a:lstStyle/>
          <a:p>
            <a:pPr rtl="0"/>
            <a:fld id="{19B51A1E-902D-48AF-9020-955120F399B6}" type="slidenum">
              <a:rPr lang="de-DE" noProof="0" smtClean="0"/>
              <a:pPr rtl="0"/>
              <a:t>31</a:t>
            </a:fld>
            <a:endParaRPr lang="de-DE" noProof="0"/>
          </a:p>
        </p:txBody>
      </p:sp>
      <p:sp>
        <p:nvSpPr>
          <p:cNvPr id="5" name="Rechteck 4">
            <a:extLst>
              <a:ext uri="{FF2B5EF4-FFF2-40B4-BE49-F238E27FC236}">
                <a16:creationId xmlns:a16="http://schemas.microsoft.com/office/drawing/2014/main" id="{FFE291DC-E225-D049-8158-DA2F14B53873}"/>
              </a:ext>
            </a:extLst>
          </p:cNvPr>
          <p:cNvSpPr/>
          <p:nvPr/>
        </p:nvSpPr>
        <p:spPr>
          <a:xfrm>
            <a:off x="431801" y="1569517"/>
            <a:ext cx="4360915" cy="3970318"/>
          </a:xfrm>
          <a:prstGeom prst="rect">
            <a:avLst/>
          </a:prstGeom>
        </p:spPr>
        <p:txBody>
          <a:bodyPr wrap="square">
            <a:spAutoFit/>
          </a:bodyPr>
          <a:lstStyle/>
          <a:p>
            <a:r>
              <a:rPr lang="de-DE" dirty="0"/>
              <a:t>Diese Teil-Spezifikation beschreibt eine Reihe von Ressourcen, mit denen Datenverkehr protokollspezifisch selektiert werden kann. Es wird zusammen mit der Zugriffskontrolle und anderen Richtlinien verwendet, um zu definieren, was mit bestimmten Arten von Verkehr geschehen soll, wenn dieser durch das Netz fließt.</a:t>
            </a:r>
          </a:p>
          <a:p>
            <a:endParaRPr lang="de-DE" dirty="0"/>
          </a:p>
          <a:p>
            <a:r>
              <a:rPr lang="de-DE" dirty="0"/>
              <a:t>Jede Ressource in dieser Spezifikation soll 1: 1 mit einem bestimmten Protokoll übereinstimmen. Auf diese Weise können Benutzer den Datenverkehr protokollspezifisch definieren.</a:t>
            </a:r>
          </a:p>
        </p:txBody>
      </p:sp>
      <p:sp>
        <p:nvSpPr>
          <p:cNvPr id="6" name="Textfeld 5">
            <a:extLst>
              <a:ext uri="{FF2B5EF4-FFF2-40B4-BE49-F238E27FC236}">
                <a16:creationId xmlns:a16="http://schemas.microsoft.com/office/drawing/2014/main" id="{D35CE5E3-B591-5E4A-9C0F-30A4CA9F745E}"/>
              </a:ext>
            </a:extLst>
          </p:cNvPr>
          <p:cNvSpPr txBox="1"/>
          <p:nvPr/>
        </p:nvSpPr>
        <p:spPr>
          <a:xfrm>
            <a:off x="0" y="6581001"/>
            <a:ext cx="2308645"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smi-spec.io</a:t>
            </a:r>
            <a:endParaRPr lang="de-DE" sz="1200" dirty="0">
              <a:solidFill>
                <a:schemeClr val="accent5"/>
              </a:solidFill>
              <a:latin typeface="Consolas" panose="020B0609020204030204" pitchFamily="49" charset="0"/>
              <a:cs typeface="Consolas" panose="020B0609020204030204" pitchFamily="49" charset="0"/>
            </a:endParaRPr>
          </a:p>
        </p:txBody>
      </p:sp>
      <p:sp>
        <p:nvSpPr>
          <p:cNvPr id="15" name="Rechteck 14">
            <a:extLst>
              <a:ext uri="{FF2B5EF4-FFF2-40B4-BE49-F238E27FC236}">
                <a16:creationId xmlns:a16="http://schemas.microsoft.com/office/drawing/2014/main" id="{14DDC525-8344-1544-86DC-40F4E28DF877}"/>
              </a:ext>
            </a:extLst>
          </p:cNvPr>
          <p:cNvSpPr/>
          <p:nvPr/>
        </p:nvSpPr>
        <p:spPr>
          <a:xfrm>
            <a:off x="5435847" y="1569517"/>
            <a:ext cx="4194070" cy="2926543"/>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600" dirty="0" err="1">
                <a:solidFill>
                  <a:schemeClr val="bg1"/>
                </a:solidFill>
                <a:latin typeface="Consolas" panose="020B0609020204030204" pitchFamily="49" charset="0"/>
                <a:cs typeface="Consolas" panose="020B0609020204030204" pitchFamily="49" charset="0"/>
              </a:rPr>
              <a:t>kind</a:t>
            </a:r>
            <a:r>
              <a:rPr lang="de-DE" sz="1600" dirty="0">
                <a:solidFill>
                  <a:schemeClr val="bg1"/>
                </a:solidFill>
                <a:latin typeface="Consolas" panose="020B0609020204030204" pitchFamily="49" charset="0"/>
                <a:cs typeface="Consolas" panose="020B0609020204030204" pitchFamily="49" charset="0"/>
              </a:rPr>
              <a:t>: </a:t>
            </a:r>
            <a:r>
              <a:rPr lang="de-DE" sz="1600" dirty="0" err="1">
                <a:solidFill>
                  <a:schemeClr val="bg1"/>
                </a:solidFill>
                <a:latin typeface="Consolas" panose="020B0609020204030204" pitchFamily="49" charset="0"/>
                <a:cs typeface="Consolas" panose="020B0609020204030204" pitchFamily="49" charset="0"/>
              </a:rPr>
              <a:t>HTTPRouteGroup</a:t>
            </a:r>
            <a:endParaRPr lang="de-DE" sz="1600" dirty="0">
              <a:solidFill>
                <a:schemeClr val="bg1"/>
              </a:solidFill>
              <a:latin typeface="Consolas" panose="020B0609020204030204" pitchFamily="49" charset="0"/>
              <a:cs typeface="Consolas" panose="020B0609020204030204" pitchFamily="49" charset="0"/>
            </a:endParaRPr>
          </a:p>
          <a:p>
            <a:r>
              <a:rPr lang="de-DE" sz="1600" dirty="0" err="1">
                <a:solidFill>
                  <a:schemeClr val="bg1"/>
                </a:solidFill>
                <a:latin typeface="Consolas" panose="020B0609020204030204" pitchFamily="49" charset="0"/>
                <a:cs typeface="Consolas" panose="020B0609020204030204" pitchFamily="49" charset="0"/>
              </a:rPr>
              <a:t>metadata</a:t>
            </a:r>
            <a:r>
              <a:rPr lang="de-DE" sz="1600" dirty="0">
                <a:solidFill>
                  <a:schemeClr val="bg1"/>
                </a:solidFill>
                <a:latin typeface="Consolas" panose="020B0609020204030204" pitchFamily="49" charset="0"/>
                <a:cs typeface="Consolas" panose="020B0609020204030204" pitchFamily="49" charset="0"/>
              </a:rPr>
              <a:t>: </a:t>
            </a:r>
          </a:p>
          <a:p>
            <a:r>
              <a:rPr lang="de-DE" sz="1600" dirty="0">
                <a:solidFill>
                  <a:schemeClr val="bg1"/>
                </a:solidFill>
                <a:latin typeface="Consolas" panose="020B0609020204030204" pitchFamily="49" charset="0"/>
                <a:cs typeface="Consolas" panose="020B0609020204030204" pitchFamily="49" charset="0"/>
              </a:rPr>
              <a:t>  </a:t>
            </a:r>
            <a:r>
              <a:rPr lang="de-DE" sz="1600" dirty="0" err="1">
                <a:solidFill>
                  <a:schemeClr val="bg1"/>
                </a:solidFill>
                <a:latin typeface="Consolas" panose="020B0609020204030204" pitchFamily="49" charset="0"/>
                <a:cs typeface="Consolas" panose="020B0609020204030204" pitchFamily="49" charset="0"/>
              </a:rPr>
              <a:t>name</a:t>
            </a:r>
            <a:r>
              <a:rPr lang="de-DE" sz="1600" dirty="0">
                <a:solidFill>
                  <a:schemeClr val="bg1"/>
                </a:solidFill>
                <a:latin typeface="Consolas" panose="020B0609020204030204" pitchFamily="49" charset="0"/>
                <a:cs typeface="Consolas" panose="020B0609020204030204" pitchFamily="49" charset="0"/>
              </a:rPr>
              <a:t>: </a:t>
            </a:r>
            <a:r>
              <a:rPr lang="de-DE" sz="1600" dirty="0" err="1">
                <a:solidFill>
                  <a:schemeClr val="bg1"/>
                </a:solidFill>
                <a:latin typeface="Consolas" panose="020B0609020204030204" pitchFamily="49" charset="0"/>
                <a:cs typeface="Consolas" panose="020B0609020204030204" pitchFamily="49" charset="0"/>
              </a:rPr>
              <a:t>the-routes</a:t>
            </a:r>
            <a:r>
              <a:rPr lang="de-DE" sz="1600" dirty="0">
                <a:solidFill>
                  <a:schemeClr val="bg1"/>
                </a:solidFill>
                <a:latin typeface="Consolas" panose="020B0609020204030204" pitchFamily="49" charset="0"/>
                <a:cs typeface="Consolas" panose="020B0609020204030204" pitchFamily="49" charset="0"/>
              </a:rPr>
              <a:t> </a:t>
            </a:r>
          </a:p>
          <a:p>
            <a:r>
              <a:rPr lang="de-DE" sz="1600" dirty="0">
                <a:solidFill>
                  <a:schemeClr val="bg1"/>
                </a:solidFill>
                <a:latin typeface="Consolas" panose="020B0609020204030204" pitchFamily="49" charset="0"/>
                <a:cs typeface="Consolas" panose="020B0609020204030204" pitchFamily="49" charset="0"/>
              </a:rPr>
              <a:t>  </a:t>
            </a:r>
            <a:r>
              <a:rPr lang="de-DE" sz="1600" dirty="0" err="1">
                <a:solidFill>
                  <a:schemeClr val="bg1"/>
                </a:solidFill>
                <a:latin typeface="Consolas" panose="020B0609020204030204" pitchFamily="49" charset="0"/>
                <a:cs typeface="Consolas" panose="020B0609020204030204" pitchFamily="49" charset="0"/>
              </a:rPr>
              <a:t>spec</a:t>
            </a:r>
            <a:r>
              <a:rPr lang="de-DE" sz="1600" dirty="0">
                <a:solidFill>
                  <a:schemeClr val="bg1"/>
                </a:solidFill>
                <a:latin typeface="Consolas" panose="020B0609020204030204" pitchFamily="49" charset="0"/>
                <a:cs typeface="Consolas" panose="020B0609020204030204" pitchFamily="49" charset="0"/>
              </a:rPr>
              <a:t>: </a:t>
            </a:r>
          </a:p>
          <a:p>
            <a:r>
              <a:rPr lang="de-DE" sz="1600" dirty="0">
                <a:solidFill>
                  <a:schemeClr val="bg1"/>
                </a:solidFill>
                <a:latin typeface="Consolas" panose="020B0609020204030204" pitchFamily="49" charset="0"/>
                <a:cs typeface="Consolas" panose="020B0609020204030204" pitchFamily="49" charset="0"/>
              </a:rPr>
              <a:t>  </a:t>
            </a:r>
            <a:r>
              <a:rPr lang="de-DE" sz="1600" dirty="0" err="1">
                <a:solidFill>
                  <a:schemeClr val="bg1"/>
                </a:solidFill>
                <a:latin typeface="Consolas" panose="020B0609020204030204" pitchFamily="49" charset="0"/>
                <a:cs typeface="Consolas" panose="020B0609020204030204" pitchFamily="49" charset="0"/>
              </a:rPr>
              <a:t>matches</a:t>
            </a:r>
            <a:r>
              <a:rPr lang="de-DE" sz="1600" dirty="0">
                <a:solidFill>
                  <a:schemeClr val="bg1"/>
                </a:solidFill>
                <a:latin typeface="Consolas" panose="020B0609020204030204" pitchFamily="49" charset="0"/>
                <a:cs typeface="Consolas" panose="020B0609020204030204" pitchFamily="49" charset="0"/>
              </a:rPr>
              <a:t>: </a:t>
            </a:r>
          </a:p>
          <a:p>
            <a:r>
              <a:rPr lang="de-DE" sz="1600" dirty="0">
                <a:solidFill>
                  <a:schemeClr val="bg1"/>
                </a:solidFill>
                <a:latin typeface="Consolas" panose="020B0609020204030204" pitchFamily="49" charset="0"/>
                <a:cs typeface="Consolas" panose="020B0609020204030204" pitchFamily="49" charset="0"/>
              </a:rPr>
              <a:t>  - </a:t>
            </a:r>
            <a:r>
              <a:rPr lang="de-DE" sz="1600" dirty="0" err="1">
                <a:solidFill>
                  <a:schemeClr val="bg1"/>
                </a:solidFill>
                <a:latin typeface="Consolas" panose="020B0609020204030204" pitchFamily="49" charset="0"/>
                <a:cs typeface="Consolas" panose="020B0609020204030204" pitchFamily="49" charset="0"/>
              </a:rPr>
              <a:t>name</a:t>
            </a:r>
            <a:r>
              <a:rPr lang="de-DE" sz="1600" dirty="0">
                <a:solidFill>
                  <a:schemeClr val="bg1"/>
                </a:solidFill>
                <a:latin typeface="Consolas" panose="020B0609020204030204" pitchFamily="49" charset="0"/>
                <a:cs typeface="Consolas" panose="020B0609020204030204" pitchFamily="49" charset="0"/>
              </a:rPr>
              <a:t>: </a:t>
            </a:r>
            <a:r>
              <a:rPr lang="de-DE" sz="1600" dirty="0" err="1">
                <a:solidFill>
                  <a:schemeClr val="bg1"/>
                </a:solidFill>
                <a:latin typeface="Consolas" panose="020B0609020204030204" pitchFamily="49" charset="0"/>
                <a:cs typeface="Consolas" panose="020B0609020204030204" pitchFamily="49" charset="0"/>
              </a:rPr>
              <a:t>metrics</a:t>
            </a:r>
            <a:r>
              <a:rPr lang="de-DE" sz="1600" dirty="0">
                <a:solidFill>
                  <a:schemeClr val="bg1"/>
                </a:solidFill>
                <a:latin typeface="Consolas" panose="020B0609020204030204" pitchFamily="49" charset="0"/>
                <a:cs typeface="Consolas" panose="020B0609020204030204" pitchFamily="49" charset="0"/>
              </a:rPr>
              <a:t> </a:t>
            </a:r>
          </a:p>
          <a:p>
            <a:r>
              <a:rPr lang="de-DE" sz="1600" dirty="0">
                <a:solidFill>
                  <a:schemeClr val="bg1"/>
                </a:solidFill>
                <a:latin typeface="Consolas" panose="020B0609020204030204" pitchFamily="49" charset="0"/>
                <a:cs typeface="Consolas" panose="020B0609020204030204" pitchFamily="49" charset="0"/>
              </a:rPr>
              <a:t>    </a:t>
            </a:r>
            <a:r>
              <a:rPr lang="de-DE" sz="1600" dirty="0" err="1">
                <a:solidFill>
                  <a:schemeClr val="bg1"/>
                </a:solidFill>
                <a:latin typeface="Consolas" panose="020B0609020204030204" pitchFamily="49" charset="0"/>
                <a:cs typeface="Consolas" panose="020B0609020204030204" pitchFamily="49" charset="0"/>
              </a:rPr>
              <a:t>pathRegex</a:t>
            </a:r>
            <a:r>
              <a:rPr lang="de-DE" sz="1600" dirty="0">
                <a:solidFill>
                  <a:schemeClr val="bg1"/>
                </a:solidFill>
                <a:latin typeface="Consolas" panose="020B0609020204030204" pitchFamily="49" charset="0"/>
                <a:cs typeface="Consolas" panose="020B0609020204030204" pitchFamily="49" charset="0"/>
              </a:rPr>
              <a:t>: "/</a:t>
            </a:r>
            <a:r>
              <a:rPr lang="de-DE" sz="1600" dirty="0" err="1">
                <a:solidFill>
                  <a:schemeClr val="bg1"/>
                </a:solidFill>
                <a:latin typeface="Consolas" panose="020B0609020204030204" pitchFamily="49" charset="0"/>
                <a:cs typeface="Consolas" panose="020B0609020204030204" pitchFamily="49" charset="0"/>
              </a:rPr>
              <a:t>metrics</a:t>
            </a:r>
            <a:r>
              <a:rPr lang="de-DE" sz="1600" dirty="0">
                <a:solidFill>
                  <a:schemeClr val="bg1"/>
                </a:solidFill>
                <a:latin typeface="Consolas" panose="020B0609020204030204" pitchFamily="49" charset="0"/>
                <a:cs typeface="Consolas" panose="020B0609020204030204" pitchFamily="49" charset="0"/>
              </a:rPr>
              <a:t>" </a:t>
            </a:r>
          </a:p>
          <a:p>
            <a:r>
              <a:rPr lang="de-DE" sz="1600" dirty="0">
                <a:solidFill>
                  <a:schemeClr val="bg1"/>
                </a:solidFill>
                <a:latin typeface="Consolas" panose="020B0609020204030204" pitchFamily="49" charset="0"/>
                <a:cs typeface="Consolas" panose="020B0609020204030204" pitchFamily="49" charset="0"/>
              </a:rPr>
              <a:t>    </a:t>
            </a:r>
            <a:r>
              <a:rPr lang="de-DE" sz="1600" dirty="0" err="1">
                <a:solidFill>
                  <a:schemeClr val="bg1"/>
                </a:solidFill>
                <a:latin typeface="Consolas" panose="020B0609020204030204" pitchFamily="49" charset="0"/>
                <a:cs typeface="Consolas" panose="020B0609020204030204" pitchFamily="49" charset="0"/>
              </a:rPr>
              <a:t>methods</a:t>
            </a:r>
            <a:r>
              <a:rPr lang="de-DE" sz="1600" dirty="0">
                <a:solidFill>
                  <a:schemeClr val="bg1"/>
                </a:solidFill>
                <a:latin typeface="Consolas" panose="020B0609020204030204" pitchFamily="49" charset="0"/>
                <a:cs typeface="Consolas" panose="020B0609020204030204" pitchFamily="49" charset="0"/>
              </a:rPr>
              <a:t>: ["GET"]</a:t>
            </a:r>
          </a:p>
          <a:p>
            <a:r>
              <a:rPr lang="de-DE" sz="1600" dirty="0">
                <a:solidFill>
                  <a:schemeClr val="bg1"/>
                </a:solidFill>
                <a:latin typeface="Consolas" panose="020B0609020204030204" pitchFamily="49" charset="0"/>
                <a:cs typeface="Consolas" panose="020B0609020204030204" pitchFamily="49" charset="0"/>
              </a:rPr>
              <a:t>- </a:t>
            </a:r>
            <a:r>
              <a:rPr lang="de-DE" sz="1600" dirty="0" err="1">
                <a:solidFill>
                  <a:schemeClr val="bg1"/>
                </a:solidFill>
                <a:latin typeface="Consolas" panose="020B0609020204030204" pitchFamily="49" charset="0"/>
                <a:cs typeface="Consolas" panose="020B0609020204030204" pitchFamily="49" charset="0"/>
              </a:rPr>
              <a:t>name</a:t>
            </a:r>
            <a:r>
              <a:rPr lang="de-DE" sz="1600" dirty="0">
                <a:solidFill>
                  <a:schemeClr val="bg1"/>
                </a:solidFill>
                <a:latin typeface="Consolas" panose="020B0609020204030204" pitchFamily="49" charset="0"/>
                <a:cs typeface="Consolas" panose="020B0609020204030204" pitchFamily="49" charset="0"/>
              </a:rPr>
              <a:t>: </a:t>
            </a:r>
            <a:r>
              <a:rPr lang="de-DE" sz="1600" dirty="0" err="1">
                <a:solidFill>
                  <a:schemeClr val="bg1"/>
                </a:solidFill>
                <a:latin typeface="Consolas" panose="020B0609020204030204" pitchFamily="49" charset="0"/>
                <a:cs typeface="Consolas" panose="020B0609020204030204" pitchFamily="49" charset="0"/>
              </a:rPr>
              <a:t>health</a:t>
            </a:r>
            <a:r>
              <a:rPr lang="de-DE" sz="1600" dirty="0">
                <a:solidFill>
                  <a:schemeClr val="bg1"/>
                </a:solidFill>
                <a:latin typeface="Consolas" panose="020B0609020204030204" pitchFamily="49" charset="0"/>
                <a:cs typeface="Consolas" panose="020B0609020204030204" pitchFamily="49" charset="0"/>
              </a:rPr>
              <a:t> </a:t>
            </a:r>
          </a:p>
          <a:p>
            <a:r>
              <a:rPr lang="de-DE" sz="1600" dirty="0">
                <a:solidFill>
                  <a:schemeClr val="bg1"/>
                </a:solidFill>
                <a:latin typeface="Consolas" panose="020B0609020204030204" pitchFamily="49" charset="0"/>
                <a:cs typeface="Consolas" panose="020B0609020204030204" pitchFamily="49" charset="0"/>
              </a:rPr>
              <a:t>    </a:t>
            </a:r>
            <a:r>
              <a:rPr lang="de-DE" sz="1600" dirty="0" err="1">
                <a:solidFill>
                  <a:schemeClr val="bg1"/>
                </a:solidFill>
                <a:latin typeface="Consolas" panose="020B0609020204030204" pitchFamily="49" charset="0"/>
                <a:cs typeface="Consolas" panose="020B0609020204030204" pitchFamily="49" charset="0"/>
              </a:rPr>
              <a:t>pathRegex</a:t>
            </a:r>
            <a:r>
              <a:rPr lang="de-DE" sz="1600" dirty="0">
                <a:solidFill>
                  <a:schemeClr val="bg1"/>
                </a:solidFill>
                <a:latin typeface="Consolas" panose="020B0609020204030204" pitchFamily="49" charset="0"/>
                <a:cs typeface="Consolas" panose="020B0609020204030204" pitchFamily="49" charset="0"/>
              </a:rPr>
              <a:t>: "/ping" </a:t>
            </a:r>
          </a:p>
          <a:p>
            <a:r>
              <a:rPr lang="de-DE" sz="1600" dirty="0">
                <a:solidFill>
                  <a:schemeClr val="bg1"/>
                </a:solidFill>
                <a:latin typeface="Consolas" panose="020B0609020204030204" pitchFamily="49" charset="0"/>
                <a:cs typeface="Consolas" panose="020B0609020204030204" pitchFamily="49" charset="0"/>
              </a:rPr>
              <a:t>    </a:t>
            </a:r>
            <a:r>
              <a:rPr lang="de-DE" sz="1600" dirty="0" err="1">
                <a:solidFill>
                  <a:schemeClr val="bg1"/>
                </a:solidFill>
                <a:latin typeface="Consolas" panose="020B0609020204030204" pitchFamily="49" charset="0"/>
                <a:cs typeface="Consolas" panose="020B0609020204030204" pitchFamily="49" charset="0"/>
              </a:rPr>
              <a:t>methods</a:t>
            </a:r>
            <a:r>
              <a:rPr lang="de-DE" sz="1600" dirty="0">
                <a:solidFill>
                  <a:schemeClr val="bg1"/>
                </a:solidFill>
                <a:latin typeface="Consolas" panose="020B0609020204030204" pitchFamily="49" charset="0"/>
                <a:cs typeface="Consolas" panose="020B0609020204030204" pitchFamily="49" charset="0"/>
              </a:rPr>
              <a:t>: ["*"]</a:t>
            </a:r>
          </a:p>
        </p:txBody>
      </p:sp>
      <p:sp>
        <p:nvSpPr>
          <p:cNvPr id="8" name="Rechteck 7">
            <a:extLst>
              <a:ext uri="{FF2B5EF4-FFF2-40B4-BE49-F238E27FC236}">
                <a16:creationId xmlns:a16="http://schemas.microsoft.com/office/drawing/2014/main" id="{FB5B6B59-ECE4-A44D-81BC-AE941BC615C0}"/>
              </a:ext>
            </a:extLst>
          </p:cNvPr>
          <p:cNvSpPr/>
          <p:nvPr/>
        </p:nvSpPr>
        <p:spPr>
          <a:xfrm>
            <a:off x="5435847" y="4496060"/>
            <a:ext cx="4194070" cy="738664"/>
          </a:xfrm>
          <a:prstGeom prst="rect">
            <a:avLst/>
          </a:prstGeom>
        </p:spPr>
        <p:txBody>
          <a:bodyPr wrap="square">
            <a:spAutoFit/>
          </a:bodyPr>
          <a:lstStyle/>
          <a:p>
            <a:r>
              <a:rPr lang="de-DE" sz="1400" dirty="0"/>
              <a:t>Beispiel-Ressource um den HTTP-Verkehr zu beschreiben. Es werden die Routen aufgelistet, die von einer Anwendung bedient werden können.</a:t>
            </a:r>
          </a:p>
        </p:txBody>
      </p:sp>
      <p:sp>
        <p:nvSpPr>
          <p:cNvPr id="9" name="Textfeld 8">
            <a:extLst>
              <a:ext uri="{FF2B5EF4-FFF2-40B4-BE49-F238E27FC236}">
                <a16:creationId xmlns:a16="http://schemas.microsoft.com/office/drawing/2014/main" id="{076BCB5C-0BE0-1F4D-B3FD-F2DFBD800401}"/>
              </a:ext>
            </a:extLst>
          </p:cNvPr>
          <p:cNvSpPr txBox="1"/>
          <p:nvPr/>
        </p:nvSpPr>
        <p:spPr>
          <a:xfrm>
            <a:off x="10058401" y="1569517"/>
            <a:ext cx="1870841" cy="1600438"/>
          </a:xfrm>
          <a:prstGeom prst="rect">
            <a:avLst/>
          </a:prstGeom>
          <a:noFill/>
        </p:spPr>
        <p:txBody>
          <a:bodyPr wrap="square" rtlCol="0">
            <a:spAutoFit/>
          </a:bodyPr>
          <a:lstStyle/>
          <a:p>
            <a:r>
              <a:rPr lang="de-DE" sz="1400" i="1" dirty="0">
                <a:latin typeface="Bradley Hand" pitchFamily="2" charset="77"/>
              </a:rPr>
              <a:t>Derartige </a:t>
            </a:r>
            <a:r>
              <a:rPr lang="de-DE" sz="1400" i="1" dirty="0" err="1">
                <a:latin typeface="Bradley Hand" pitchFamily="2" charset="77"/>
              </a:rPr>
              <a:t>Specs</a:t>
            </a:r>
            <a:r>
              <a:rPr lang="de-DE" sz="1400" i="1" dirty="0">
                <a:latin typeface="Bradley Hand" pitchFamily="2" charset="77"/>
              </a:rPr>
              <a:t> werden von anderen Regeln (z.B. Traffic Access) genutzt und machen alleine vorkommend keinen Sinn.</a:t>
            </a:r>
          </a:p>
        </p:txBody>
      </p:sp>
    </p:spTree>
    <p:extLst>
      <p:ext uri="{BB962C8B-B14F-4D97-AF65-F5344CB8AC3E}">
        <p14:creationId xmlns:p14="http://schemas.microsoft.com/office/powerpoint/2010/main" val="3569204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767F25-7E2A-F140-B209-11907D3CD94E}"/>
              </a:ext>
            </a:extLst>
          </p:cNvPr>
          <p:cNvSpPr>
            <a:spLocks noGrp="1"/>
          </p:cNvSpPr>
          <p:nvPr>
            <p:ph type="title"/>
          </p:nvPr>
        </p:nvSpPr>
        <p:spPr/>
        <p:txBody>
          <a:bodyPr/>
          <a:lstStyle/>
          <a:p>
            <a:r>
              <a:rPr lang="de-DE" dirty="0"/>
              <a:t>Der  SMI  Standard</a:t>
            </a:r>
          </a:p>
        </p:txBody>
      </p:sp>
      <p:sp>
        <p:nvSpPr>
          <p:cNvPr id="3" name="Textplatzhalter 2">
            <a:extLst>
              <a:ext uri="{FF2B5EF4-FFF2-40B4-BE49-F238E27FC236}">
                <a16:creationId xmlns:a16="http://schemas.microsoft.com/office/drawing/2014/main" id="{E89684F7-5D97-A040-B434-2B5ED5FD6708}"/>
              </a:ext>
            </a:extLst>
          </p:cNvPr>
          <p:cNvSpPr>
            <a:spLocks noGrp="1"/>
          </p:cNvSpPr>
          <p:nvPr>
            <p:ph type="body" sz="quarter" idx="32"/>
          </p:nvPr>
        </p:nvSpPr>
        <p:spPr/>
        <p:txBody>
          <a:bodyPr/>
          <a:lstStyle/>
          <a:p>
            <a:r>
              <a:rPr lang="de-DE" dirty="0"/>
              <a:t>Traffic Split (</a:t>
            </a:r>
            <a:r>
              <a:rPr lang="de-DE" dirty="0" err="1"/>
              <a:t>Canary</a:t>
            </a:r>
            <a:r>
              <a:rPr lang="de-DE" dirty="0"/>
              <a:t> Releases)</a:t>
            </a:r>
          </a:p>
        </p:txBody>
      </p:sp>
      <p:sp>
        <p:nvSpPr>
          <p:cNvPr id="4" name="Foliennummernplatzhalter 3">
            <a:extLst>
              <a:ext uri="{FF2B5EF4-FFF2-40B4-BE49-F238E27FC236}">
                <a16:creationId xmlns:a16="http://schemas.microsoft.com/office/drawing/2014/main" id="{62BC9F08-E92C-F646-B49E-16F8829B5C4F}"/>
              </a:ext>
            </a:extLst>
          </p:cNvPr>
          <p:cNvSpPr>
            <a:spLocks noGrp="1"/>
          </p:cNvSpPr>
          <p:nvPr>
            <p:ph type="sldNum" sz="quarter" idx="33"/>
          </p:nvPr>
        </p:nvSpPr>
        <p:spPr/>
        <p:txBody>
          <a:bodyPr/>
          <a:lstStyle/>
          <a:p>
            <a:pPr rtl="0"/>
            <a:fld id="{19B51A1E-902D-48AF-9020-955120F399B6}" type="slidenum">
              <a:rPr lang="de-DE" noProof="0" smtClean="0"/>
              <a:pPr rtl="0"/>
              <a:t>32</a:t>
            </a:fld>
            <a:endParaRPr lang="de-DE" noProof="0"/>
          </a:p>
        </p:txBody>
      </p:sp>
      <p:sp>
        <p:nvSpPr>
          <p:cNvPr id="5" name="Rechteck 4">
            <a:extLst>
              <a:ext uri="{FF2B5EF4-FFF2-40B4-BE49-F238E27FC236}">
                <a16:creationId xmlns:a16="http://schemas.microsoft.com/office/drawing/2014/main" id="{FFE291DC-E225-D049-8158-DA2F14B53873}"/>
              </a:ext>
            </a:extLst>
          </p:cNvPr>
          <p:cNvSpPr/>
          <p:nvPr/>
        </p:nvSpPr>
        <p:spPr>
          <a:xfrm>
            <a:off x="431801" y="1569517"/>
            <a:ext cx="4194071" cy="4770537"/>
          </a:xfrm>
          <a:prstGeom prst="rect">
            <a:avLst/>
          </a:prstGeom>
        </p:spPr>
        <p:txBody>
          <a:bodyPr wrap="square">
            <a:spAutoFit/>
          </a:bodyPr>
          <a:lstStyle/>
          <a:p>
            <a:r>
              <a:rPr lang="de-DE" sz="1600" dirty="0"/>
              <a:t>Diese Teil-Spezifikation definiert die </a:t>
            </a:r>
            <a:r>
              <a:rPr lang="de-DE" sz="1600" dirty="0" err="1"/>
              <a:t>TrafficSplit</a:t>
            </a:r>
            <a:r>
              <a:rPr lang="de-DE" sz="1600" dirty="0"/>
              <a:t>-Ressource, mit der der prozentuale Anteil des Datenverkehrs zwischen verschiedenen Services schrittweise gesteuert werden kann. Es wird von Clients wie Ingress-Controllern oder Service-</a:t>
            </a:r>
            <a:r>
              <a:rPr lang="de-DE" sz="1600" dirty="0" err="1"/>
              <a:t>Mesh</a:t>
            </a:r>
            <a:r>
              <a:rPr lang="de-DE" sz="1600" dirty="0"/>
              <a:t>-</a:t>
            </a:r>
            <a:r>
              <a:rPr lang="de-DE" sz="1600" dirty="0" err="1"/>
              <a:t>Sidecars</a:t>
            </a:r>
            <a:r>
              <a:rPr lang="de-DE" sz="1600" dirty="0"/>
              <a:t> verwendet, um den ausgehenden Datenverkehr auf verschiedene Ziele aufzuteilen.</a:t>
            </a:r>
          </a:p>
          <a:p>
            <a:endParaRPr lang="de-DE" sz="1600" dirty="0"/>
          </a:p>
          <a:p>
            <a:r>
              <a:rPr lang="de-DE" sz="1600" dirty="0"/>
              <a:t>Integrationen können diese Ressource verwenden, um </a:t>
            </a:r>
            <a:r>
              <a:rPr lang="de-DE" sz="1600" dirty="0" err="1"/>
              <a:t>Canary</a:t>
            </a:r>
            <a:r>
              <a:rPr lang="de-DE" sz="1600" dirty="0"/>
              <a:t> Versionen für neue Softwareversionen zu orchestrieren. Die Ressource selbst ist keine vollständige Lösung, da es eine Art Controller geben muss, der die zeitliche Verschiebung des Datenverkehrs verwaltet. Die Gewichtung des Verkehrs zwischen verschiedenen Services kann auch in Szenarien jenseits von </a:t>
            </a:r>
            <a:r>
              <a:rPr lang="de-DE" sz="1600" dirty="0" err="1"/>
              <a:t>Canary</a:t>
            </a:r>
            <a:r>
              <a:rPr lang="de-DE" sz="1600" dirty="0"/>
              <a:t> Releases genutzt werden.</a:t>
            </a:r>
          </a:p>
        </p:txBody>
      </p:sp>
      <p:sp>
        <p:nvSpPr>
          <p:cNvPr id="6" name="Textfeld 5">
            <a:extLst>
              <a:ext uri="{FF2B5EF4-FFF2-40B4-BE49-F238E27FC236}">
                <a16:creationId xmlns:a16="http://schemas.microsoft.com/office/drawing/2014/main" id="{D35CE5E3-B591-5E4A-9C0F-30A4CA9F745E}"/>
              </a:ext>
            </a:extLst>
          </p:cNvPr>
          <p:cNvSpPr txBox="1"/>
          <p:nvPr/>
        </p:nvSpPr>
        <p:spPr>
          <a:xfrm>
            <a:off x="0" y="6581001"/>
            <a:ext cx="2308645"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smi-spec.io</a:t>
            </a:r>
            <a:endParaRPr lang="de-DE" sz="1200" dirty="0">
              <a:solidFill>
                <a:schemeClr val="accent5"/>
              </a:solidFill>
              <a:latin typeface="Consolas" panose="020B0609020204030204" pitchFamily="49" charset="0"/>
              <a:cs typeface="Consolas" panose="020B0609020204030204" pitchFamily="49" charset="0"/>
            </a:endParaRPr>
          </a:p>
        </p:txBody>
      </p:sp>
      <p:sp>
        <p:nvSpPr>
          <p:cNvPr id="15" name="Rechteck 14">
            <a:extLst>
              <a:ext uri="{FF2B5EF4-FFF2-40B4-BE49-F238E27FC236}">
                <a16:creationId xmlns:a16="http://schemas.microsoft.com/office/drawing/2014/main" id="{14DDC525-8344-1544-86DC-40F4E28DF877}"/>
              </a:ext>
            </a:extLst>
          </p:cNvPr>
          <p:cNvSpPr/>
          <p:nvPr/>
        </p:nvSpPr>
        <p:spPr>
          <a:xfrm>
            <a:off x="5059680" y="2895392"/>
            <a:ext cx="5890260" cy="2803433"/>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dirty="0" err="1">
                <a:solidFill>
                  <a:schemeClr val="bg1"/>
                </a:solidFill>
                <a:latin typeface="Consolas" panose="020B0609020204030204" pitchFamily="49" charset="0"/>
                <a:cs typeface="Consolas" panose="020B0609020204030204" pitchFamily="49" charset="0"/>
              </a:rPr>
              <a:t>kind</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TrafficSplit</a:t>
            </a:r>
            <a:r>
              <a:rPr lang="de-DE" sz="1400" dirty="0">
                <a:solidFill>
                  <a:schemeClr val="bg1"/>
                </a:solidFill>
                <a:latin typeface="Consolas" panose="020B0609020204030204" pitchFamily="49" charset="0"/>
                <a:cs typeface="Consolas" panose="020B0609020204030204" pitchFamily="49" charset="0"/>
              </a:rPr>
              <a:t> </a:t>
            </a:r>
          </a:p>
          <a:p>
            <a:r>
              <a:rPr lang="de-DE" sz="1400" dirty="0" err="1">
                <a:solidFill>
                  <a:schemeClr val="bg1"/>
                </a:solidFill>
                <a:latin typeface="Consolas" panose="020B0609020204030204" pitchFamily="49" charset="0"/>
                <a:cs typeface="Consolas" panose="020B0609020204030204" pitchFamily="49" charset="0"/>
              </a:rPr>
              <a:t>metadata</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name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canary</a:t>
            </a:r>
            <a:r>
              <a:rPr lang="de-DE" sz="1400" dirty="0">
                <a:solidFill>
                  <a:schemeClr val="bg1"/>
                </a:solidFill>
                <a:latin typeface="Consolas" panose="020B0609020204030204" pitchFamily="49" charset="0"/>
                <a:cs typeface="Consolas" panose="020B0609020204030204" pitchFamily="49" charset="0"/>
              </a:rPr>
              <a:t> </a:t>
            </a:r>
          </a:p>
          <a:p>
            <a:r>
              <a:rPr lang="de-DE" sz="1400" dirty="0" err="1">
                <a:solidFill>
                  <a:schemeClr val="bg1"/>
                </a:solidFill>
                <a:latin typeface="Consolas" panose="020B0609020204030204" pitchFamily="49" charset="0"/>
                <a:cs typeface="Consolas" panose="020B0609020204030204" pitchFamily="49" charset="0"/>
              </a:rPr>
              <a:t>spec</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 The </a:t>
            </a:r>
            <a:r>
              <a:rPr lang="de-DE" sz="1400" dirty="0" err="1">
                <a:solidFill>
                  <a:schemeClr val="bg1"/>
                </a:solidFill>
                <a:latin typeface="Consolas" panose="020B0609020204030204" pitchFamily="49" charset="0"/>
                <a:cs typeface="Consolas" panose="020B0609020204030204" pitchFamily="49" charset="0"/>
              </a:rPr>
              <a:t>root</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service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that</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clients</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use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to</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connect</a:t>
            </a:r>
            <a:endParaRPr lang="de-DE" sz="1400" dirty="0">
              <a:solidFill>
                <a:schemeClr val="bg1"/>
              </a:solidFill>
              <a:latin typeface="Consolas" panose="020B0609020204030204" pitchFamily="49" charset="0"/>
              <a:cs typeface="Consolas" panose="020B0609020204030204" pitchFamily="49" charset="0"/>
            </a:endParaRP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service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website</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 Services </a:t>
            </a:r>
            <a:r>
              <a:rPr lang="de-DE" sz="1400" dirty="0" err="1">
                <a:solidFill>
                  <a:schemeClr val="bg1"/>
                </a:solidFill>
                <a:latin typeface="Consolas" panose="020B0609020204030204" pitchFamily="49" charset="0"/>
                <a:cs typeface="Consolas" panose="020B0609020204030204" pitchFamily="49" charset="0"/>
              </a:rPr>
              <a:t>inside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the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namespace</a:t>
            </a:r>
            <a:endParaRPr lang="de-DE" sz="1400" dirty="0">
              <a:solidFill>
                <a:schemeClr val="bg1"/>
              </a:solidFill>
              <a:latin typeface="Consolas" panose="020B0609020204030204" pitchFamily="49" charset="0"/>
              <a:cs typeface="Consolas" panose="020B0609020204030204" pitchFamily="49" charset="0"/>
            </a:endParaRP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backends</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 </a:t>
            </a:r>
            <a:r>
              <a:rPr lang="de-DE" sz="1400" dirty="0" err="1">
                <a:solidFill>
                  <a:schemeClr val="bg1"/>
                </a:solidFill>
                <a:latin typeface="Consolas" panose="020B0609020204030204" pitchFamily="49" charset="0"/>
                <a:cs typeface="Consolas" panose="020B0609020204030204" pitchFamily="49" charset="0"/>
              </a:rPr>
              <a:t>service</a:t>
            </a:r>
            <a:r>
              <a:rPr lang="de-DE" sz="1400" dirty="0">
                <a:solidFill>
                  <a:schemeClr val="bg1"/>
                </a:solidFill>
                <a:latin typeface="Consolas" panose="020B0609020204030204" pitchFamily="49" charset="0"/>
                <a:cs typeface="Consolas" panose="020B0609020204030204" pitchFamily="49" charset="0"/>
              </a:rPr>
              <a:t>: website-v1.0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weight</a:t>
            </a:r>
            <a:r>
              <a:rPr lang="de-DE" sz="1400" dirty="0">
                <a:solidFill>
                  <a:schemeClr val="bg1"/>
                </a:solidFill>
                <a:latin typeface="Consolas" panose="020B0609020204030204" pitchFamily="49" charset="0"/>
                <a:cs typeface="Consolas" panose="020B0609020204030204" pitchFamily="49" charset="0"/>
              </a:rPr>
              <a:t>: 90 </a:t>
            </a:r>
          </a:p>
          <a:p>
            <a:r>
              <a:rPr lang="de-DE" sz="1400" dirty="0">
                <a:solidFill>
                  <a:schemeClr val="bg1"/>
                </a:solidFill>
                <a:latin typeface="Consolas" panose="020B0609020204030204" pitchFamily="49" charset="0"/>
                <a:cs typeface="Consolas" panose="020B0609020204030204" pitchFamily="49" charset="0"/>
              </a:rPr>
              <a:t>  - </a:t>
            </a:r>
            <a:r>
              <a:rPr lang="de-DE" sz="1400" dirty="0" err="1">
                <a:solidFill>
                  <a:schemeClr val="bg1"/>
                </a:solidFill>
                <a:latin typeface="Consolas" panose="020B0609020204030204" pitchFamily="49" charset="0"/>
                <a:cs typeface="Consolas" panose="020B0609020204030204" pitchFamily="49" charset="0"/>
              </a:rPr>
              <a:t>service</a:t>
            </a:r>
            <a:r>
              <a:rPr lang="de-DE" sz="1400" dirty="0">
                <a:solidFill>
                  <a:schemeClr val="bg1"/>
                </a:solidFill>
                <a:latin typeface="Consolas" panose="020B0609020204030204" pitchFamily="49" charset="0"/>
                <a:cs typeface="Consolas" panose="020B0609020204030204" pitchFamily="49" charset="0"/>
              </a:rPr>
              <a:t>: website-v1.1</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weight</a:t>
            </a:r>
            <a:r>
              <a:rPr lang="de-DE" sz="1400" dirty="0">
                <a:solidFill>
                  <a:schemeClr val="bg1"/>
                </a:solidFill>
                <a:latin typeface="Consolas" panose="020B0609020204030204" pitchFamily="49" charset="0"/>
                <a:cs typeface="Consolas" panose="020B0609020204030204" pitchFamily="49" charset="0"/>
              </a:rPr>
              <a:t>: 10</a:t>
            </a:r>
          </a:p>
        </p:txBody>
      </p:sp>
      <p:sp>
        <p:nvSpPr>
          <p:cNvPr id="8" name="Rechteck 7">
            <a:extLst>
              <a:ext uri="{FF2B5EF4-FFF2-40B4-BE49-F238E27FC236}">
                <a16:creationId xmlns:a16="http://schemas.microsoft.com/office/drawing/2014/main" id="{FB5B6B59-ECE4-A44D-81BC-AE941BC615C0}"/>
              </a:ext>
            </a:extLst>
          </p:cNvPr>
          <p:cNvSpPr/>
          <p:nvPr/>
        </p:nvSpPr>
        <p:spPr>
          <a:xfrm>
            <a:off x="5059680" y="5785851"/>
            <a:ext cx="4602480" cy="954107"/>
          </a:xfrm>
          <a:prstGeom prst="rect">
            <a:avLst/>
          </a:prstGeom>
        </p:spPr>
        <p:txBody>
          <a:bodyPr wrap="square">
            <a:spAutoFit/>
          </a:bodyPr>
          <a:lstStyle/>
          <a:p>
            <a:r>
              <a:rPr lang="de-DE" sz="1400" dirty="0"/>
              <a:t>Beispiel-Ressource um den HTTP-Verkehr zwischen zwei Versionen eines Dienstes aufzuteilen. 90% des </a:t>
            </a:r>
            <a:r>
              <a:rPr lang="de-DE" sz="1400" dirty="0" err="1"/>
              <a:t>Traffics</a:t>
            </a:r>
            <a:r>
              <a:rPr lang="de-DE" sz="1400" dirty="0"/>
              <a:t> gehen an die Version v1.0. 10% des </a:t>
            </a:r>
            <a:r>
              <a:rPr lang="de-DE" sz="1400" dirty="0" err="1"/>
              <a:t>Traffics</a:t>
            </a:r>
            <a:r>
              <a:rPr lang="de-DE" sz="1400" dirty="0"/>
              <a:t> gehen an die Version v1.1 (</a:t>
            </a:r>
            <a:r>
              <a:rPr lang="de-DE" sz="1400" dirty="0" err="1"/>
              <a:t>Canary</a:t>
            </a:r>
            <a:r>
              <a:rPr lang="de-DE" sz="1400" dirty="0"/>
              <a:t> Release)</a:t>
            </a:r>
          </a:p>
        </p:txBody>
      </p:sp>
      <p:pic>
        <p:nvPicPr>
          <p:cNvPr id="9" name="Grafik 8">
            <a:extLst>
              <a:ext uri="{FF2B5EF4-FFF2-40B4-BE49-F238E27FC236}">
                <a16:creationId xmlns:a16="http://schemas.microsoft.com/office/drawing/2014/main" id="{F7DAC0D8-7F81-A745-AD19-8DDEE26D70A1}"/>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748760" y="432000"/>
            <a:ext cx="3364760" cy="2380216"/>
          </a:xfrm>
          <a:prstGeom prst="rect">
            <a:avLst/>
          </a:prstGeom>
        </p:spPr>
      </p:pic>
      <p:sp>
        <p:nvSpPr>
          <p:cNvPr id="7" name="Textfeld 6">
            <a:extLst>
              <a:ext uri="{FF2B5EF4-FFF2-40B4-BE49-F238E27FC236}">
                <a16:creationId xmlns:a16="http://schemas.microsoft.com/office/drawing/2014/main" id="{2D84D56A-0B99-0046-B99B-EA9E38942CF3}"/>
              </a:ext>
            </a:extLst>
          </p:cNvPr>
          <p:cNvSpPr txBox="1"/>
          <p:nvPr/>
        </p:nvSpPr>
        <p:spPr>
          <a:xfrm>
            <a:off x="6606540" y="1905442"/>
            <a:ext cx="502061" cy="307777"/>
          </a:xfrm>
          <a:prstGeom prst="rect">
            <a:avLst/>
          </a:prstGeom>
          <a:noFill/>
        </p:spPr>
        <p:txBody>
          <a:bodyPr wrap="none" rtlCol="0">
            <a:spAutoFit/>
          </a:bodyPr>
          <a:lstStyle/>
          <a:p>
            <a:r>
              <a:rPr lang="de-DE" sz="1400" dirty="0">
                <a:solidFill>
                  <a:schemeClr val="accent5"/>
                </a:solidFill>
              </a:rPr>
              <a:t>10%</a:t>
            </a:r>
          </a:p>
        </p:txBody>
      </p:sp>
      <p:sp>
        <p:nvSpPr>
          <p:cNvPr id="11" name="Textfeld 10">
            <a:extLst>
              <a:ext uri="{FF2B5EF4-FFF2-40B4-BE49-F238E27FC236}">
                <a16:creationId xmlns:a16="http://schemas.microsoft.com/office/drawing/2014/main" id="{1DD00486-6B61-8E4E-ADA8-4C23A1853BF2}"/>
              </a:ext>
            </a:extLst>
          </p:cNvPr>
          <p:cNvSpPr txBox="1"/>
          <p:nvPr/>
        </p:nvSpPr>
        <p:spPr>
          <a:xfrm>
            <a:off x="6979920" y="1081844"/>
            <a:ext cx="516488" cy="307777"/>
          </a:xfrm>
          <a:prstGeom prst="rect">
            <a:avLst/>
          </a:prstGeom>
          <a:noFill/>
        </p:spPr>
        <p:txBody>
          <a:bodyPr wrap="none" rtlCol="0">
            <a:spAutoFit/>
          </a:bodyPr>
          <a:lstStyle/>
          <a:p>
            <a:r>
              <a:rPr lang="de-DE" sz="1400" dirty="0">
                <a:solidFill>
                  <a:schemeClr val="accent5"/>
                </a:solidFill>
              </a:rPr>
              <a:t>90%</a:t>
            </a:r>
          </a:p>
        </p:txBody>
      </p:sp>
    </p:spTree>
    <p:extLst>
      <p:ext uri="{BB962C8B-B14F-4D97-AF65-F5344CB8AC3E}">
        <p14:creationId xmlns:p14="http://schemas.microsoft.com/office/powerpoint/2010/main" val="3038659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767F25-7E2A-F140-B209-11907D3CD94E}"/>
              </a:ext>
            </a:extLst>
          </p:cNvPr>
          <p:cNvSpPr>
            <a:spLocks noGrp="1"/>
          </p:cNvSpPr>
          <p:nvPr>
            <p:ph type="title"/>
          </p:nvPr>
        </p:nvSpPr>
        <p:spPr/>
        <p:txBody>
          <a:bodyPr/>
          <a:lstStyle/>
          <a:p>
            <a:r>
              <a:rPr lang="de-DE" dirty="0"/>
              <a:t>Der  SMI  Standard</a:t>
            </a:r>
          </a:p>
        </p:txBody>
      </p:sp>
      <p:sp>
        <p:nvSpPr>
          <p:cNvPr id="3" name="Textplatzhalter 2">
            <a:extLst>
              <a:ext uri="{FF2B5EF4-FFF2-40B4-BE49-F238E27FC236}">
                <a16:creationId xmlns:a16="http://schemas.microsoft.com/office/drawing/2014/main" id="{E89684F7-5D97-A040-B434-2B5ED5FD6708}"/>
              </a:ext>
            </a:extLst>
          </p:cNvPr>
          <p:cNvSpPr>
            <a:spLocks noGrp="1"/>
          </p:cNvSpPr>
          <p:nvPr>
            <p:ph type="body" sz="quarter" idx="32"/>
          </p:nvPr>
        </p:nvSpPr>
        <p:spPr/>
        <p:txBody>
          <a:bodyPr/>
          <a:lstStyle/>
          <a:p>
            <a:r>
              <a:rPr lang="de-DE" dirty="0"/>
              <a:t>Traffic Split (A/B Testszenarien)</a:t>
            </a:r>
          </a:p>
        </p:txBody>
      </p:sp>
      <p:sp>
        <p:nvSpPr>
          <p:cNvPr id="4" name="Foliennummernplatzhalter 3">
            <a:extLst>
              <a:ext uri="{FF2B5EF4-FFF2-40B4-BE49-F238E27FC236}">
                <a16:creationId xmlns:a16="http://schemas.microsoft.com/office/drawing/2014/main" id="{62BC9F08-E92C-F646-B49E-16F8829B5C4F}"/>
              </a:ext>
            </a:extLst>
          </p:cNvPr>
          <p:cNvSpPr>
            <a:spLocks noGrp="1"/>
          </p:cNvSpPr>
          <p:nvPr>
            <p:ph type="sldNum" sz="quarter" idx="33"/>
          </p:nvPr>
        </p:nvSpPr>
        <p:spPr/>
        <p:txBody>
          <a:bodyPr/>
          <a:lstStyle/>
          <a:p>
            <a:pPr rtl="0"/>
            <a:fld id="{19B51A1E-902D-48AF-9020-955120F399B6}" type="slidenum">
              <a:rPr lang="de-DE" noProof="0" smtClean="0"/>
              <a:pPr rtl="0"/>
              <a:t>33</a:t>
            </a:fld>
            <a:endParaRPr lang="de-DE" noProof="0"/>
          </a:p>
        </p:txBody>
      </p:sp>
      <p:sp>
        <p:nvSpPr>
          <p:cNvPr id="5" name="Rechteck 4">
            <a:extLst>
              <a:ext uri="{FF2B5EF4-FFF2-40B4-BE49-F238E27FC236}">
                <a16:creationId xmlns:a16="http://schemas.microsoft.com/office/drawing/2014/main" id="{FFE291DC-E225-D049-8158-DA2F14B53873}"/>
              </a:ext>
            </a:extLst>
          </p:cNvPr>
          <p:cNvSpPr/>
          <p:nvPr/>
        </p:nvSpPr>
        <p:spPr>
          <a:xfrm>
            <a:off x="431801" y="1569517"/>
            <a:ext cx="3035299" cy="4524315"/>
          </a:xfrm>
          <a:prstGeom prst="rect">
            <a:avLst/>
          </a:prstGeom>
        </p:spPr>
        <p:txBody>
          <a:bodyPr wrap="square">
            <a:spAutoFit/>
          </a:bodyPr>
          <a:lstStyle/>
          <a:p>
            <a:r>
              <a:rPr lang="de-DE" sz="1600" dirty="0"/>
              <a:t>Um A / B-Testszenarien zu berücksichtigen, kann ein Traffic Split anhand von HTTP-Headerfilter vorgenommen werden, um einen bestimmten Benutzeranteil an ein Backend weiterleiten, während alle anderen Benutzer (Kontrollgruppe) , die nicht zu diesem Segment gehören, an das Standarddienst-Backend weitergeleitet werden. Hierzu können HTTP-Header-Filter können mithilfe der </a:t>
            </a:r>
            <a:r>
              <a:rPr lang="de-DE" sz="1600" dirty="0" err="1"/>
              <a:t>HTTPRouteGroup</a:t>
            </a:r>
            <a:r>
              <a:rPr lang="de-DE" sz="1600" dirty="0"/>
              <a:t>-API definiert werden mittels derer Traffic Splits anhand von HTTP-Routen vornehmen zu können.</a:t>
            </a:r>
          </a:p>
        </p:txBody>
      </p:sp>
      <p:sp>
        <p:nvSpPr>
          <p:cNvPr id="6" name="Textfeld 5">
            <a:extLst>
              <a:ext uri="{FF2B5EF4-FFF2-40B4-BE49-F238E27FC236}">
                <a16:creationId xmlns:a16="http://schemas.microsoft.com/office/drawing/2014/main" id="{D35CE5E3-B591-5E4A-9C0F-30A4CA9F745E}"/>
              </a:ext>
            </a:extLst>
          </p:cNvPr>
          <p:cNvSpPr txBox="1"/>
          <p:nvPr/>
        </p:nvSpPr>
        <p:spPr>
          <a:xfrm>
            <a:off x="0" y="6581001"/>
            <a:ext cx="2308645" cy="276999"/>
          </a:xfrm>
          <a:prstGeom prst="rect">
            <a:avLst/>
          </a:prstGeom>
          <a:noFill/>
        </p:spPr>
        <p:txBody>
          <a:bodyPr wrap="none" rtlCol="0">
            <a:spAutoFit/>
          </a:bodyPr>
          <a:lstStyle/>
          <a:p>
            <a:r>
              <a:rPr lang="de-DE" sz="1200" b="1" dirty="0"/>
              <a:t>Quelle:</a:t>
            </a:r>
            <a:r>
              <a:rPr lang="de-DE" sz="1200" dirty="0"/>
              <a:t> </a:t>
            </a:r>
            <a:r>
              <a:rPr lang="de-DE" sz="1200" dirty="0">
                <a:solidFill>
                  <a:schemeClr val="accent5"/>
                </a:solidFill>
                <a:latin typeface="Consolas" panose="020B0609020204030204" pitchFamily="49" charset="0"/>
                <a:cs typeface="Consolas" panose="020B0609020204030204" pitchFamily="49" charset="0"/>
              </a:rPr>
              <a:t>https://</a:t>
            </a:r>
            <a:r>
              <a:rPr lang="de-DE" sz="1200" dirty="0" err="1">
                <a:solidFill>
                  <a:schemeClr val="accent5"/>
                </a:solidFill>
                <a:latin typeface="Consolas" panose="020B0609020204030204" pitchFamily="49" charset="0"/>
                <a:cs typeface="Consolas" panose="020B0609020204030204" pitchFamily="49" charset="0"/>
              </a:rPr>
              <a:t>smi-spec.io</a:t>
            </a:r>
            <a:endParaRPr lang="de-DE" sz="1200" dirty="0">
              <a:solidFill>
                <a:schemeClr val="accent5"/>
              </a:solidFill>
              <a:latin typeface="Consolas" panose="020B0609020204030204" pitchFamily="49" charset="0"/>
              <a:cs typeface="Consolas" panose="020B0609020204030204" pitchFamily="49" charset="0"/>
            </a:endParaRPr>
          </a:p>
        </p:txBody>
      </p:sp>
      <p:sp>
        <p:nvSpPr>
          <p:cNvPr id="15" name="Rechteck 14">
            <a:extLst>
              <a:ext uri="{FF2B5EF4-FFF2-40B4-BE49-F238E27FC236}">
                <a16:creationId xmlns:a16="http://schemas.microsoft.com/office/drawing/2014/main" id="{14DDC525-8344-1544-86DC-40F4E28DF877}"/>
              </a:ext>
            </a:extLst>
          </p:cNvPr>
          <p:cNvSpPr/>
          <p:nvPr/>
        </p:nvSpPr>
        <p:spPr>
          <a:xfrm>
            <a:off x="3912180" y="1549448"/>
            <a:ext cx="3817620" cy="1726215"/>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dirty="0" err="1">
                <a:solidFill>
                  <a:schemeClr val="bg1"/>
                </a:solidFill>
                <a:latin typeface="Consolas" panose="020B0609020204030204" pitchFamily="49" charset="0"/>
                <a:cs typeface="Consolas" panose="020B0609020204030204" pitchFamily="49" charset="0"/>
              </a:rPr>
              <a:t>kind</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HTTPRouteGroup</a:t>
            </a:r>
            <a:r>
              <a:rPr lang="de-DE" sz="1400" dirty="0">
                <a:solidFill>
                  <a:schemeClr val="bg1"/>
                </a:solidFill>
                <a:latin typeface="Consolas" panose="020B0609020204030204" pitchFamily="49" charset="0"/>
                <a:cs typeface="Consolas" panose="020B0609020204030204" pitchFamily="49" charset="0"/>
              </a:rPr>
              <a:t> </a:t>
            </a:r>
          </a:p>
          <a:p>
            <a:r>
              <a:rPr lang="de-DE" sz="1400" dirty="0" err="1">
                <a:solidFill>
                  <a:schemeClr val="bg1"/>
                </a:solidFill>
                <a:latin typeface="Consolas" panose="020B0609020204030204" pitchFamily="49" charset="0"/>
                <a:cs typeface="Consolas" panose="020B0609020204030204" pitchFamily="49" charset="0"/>
              </a:rPr>
              <a:t>metadata</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name</a:t>
            </a:r>
            <a:r>
              <a:rPr lang="de-DE" sz="1400" dirty="0">
                <a:solidFill>
                  <a:schemeClr val="bg1"/>
                </a:solidFill>
                <a:latin typeface="Consolas" panose="020B0609020204030204" pitchFamily="49" charset="0"/>
                <a:cs typeface="Consolas" panose="020B0609020204030204" pitchFamily="49" charset="0"/>
              </a:rPr>
              <a:t>: ab-test </a:t>
            </a:r>
          </a:p>
          <a:p>
            <a:r>
              <a:rPr lang="de-DE" sz="1400" dirty="0" err="1">
                <a:solidFill>
                  <a:schemeClr val="bg1"/>
                </a:solidFill>
                <a:latin typeface="Consolas" panose="020B0609020204030204" pitchFamily="49" charset="0"/>
                <a:cs typeface="Consolas" panose="020B0609020204030204" pitchFamily="49" charset="0"/>
              </a:rPr>
              <a:t>matches</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name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firefox</a:t>
            </a:r>
            <a:r>
              <a:rPr lang="de-DE" sz="1400" dirty="0">
                <a:solidFill>
                  <a:schemeClr val="bg1"/>
                </a:solidFill>
                <a:latin typeface="Consolas" panose="020B0609020204030204" pitchFamily="49" charset="0"/>
                <a:cs typeface="Consolas" panose="020B0609020204030204" pitchFamily="49" charset="0"/>
              </a:rPr>
              <a:t>-users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headers</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 user-agent: ".*Firefox.*"</a:t>
            </a:r>
          </a:p>
        </p:txBody>
      </p:sp>
      <p:sp>
        <p:nvSpPr>
          <p:cNvPr id="8" name="Rechteck 7">
            <a:extLst>
              <a:ext uri="{FF2B5EF4-FFF2-40B4-BE49-F238E27FC236}">
                <a16:creationId xmlns:a16="http://schemas.microsoft.com/office/drawing/2014/main" id="{FB5B6B59-ECE4-A44D-81BC-AE941BC615C0}"/>
              </a:ext>
            </a:extLst>
          </p:cNvPr>
          <p:cNvSpPr/>
          <p:nvPr/>
        </p:nvSpPr>
        <p:spPr>
          <a:xfrm>
            <a:off x="3912180" y="3335995"/>
            <a:ext cx="3817620" cy="738664"/>
          </a:xfrm>
          <a:prstGeom prst="rect">
            <a:avLst/>
          </a:prstGeom>
        </p:spPr>
        <p:txBody>
          <a:bodyPr wrap="square">
            <a:spAutoFit/>
          </a:bodyPr>
          <a:lstStyle/>
          <a:p>
            <a:r>
              <a:rPr lang="de-DE" sz="1400" dirty="0"/>
              <a:t>Route um Nutzer anhand ihres Browser (user-agent) selektieren zu können, hier werden alle Firefox Nutzer selektiert.</a:t>
            </a:r>
          </a:p>
        </p:txBody>
      </p:sp>
      <p:sp>
        <p:nvSpPr>
          <p:cNvPr id="9" name="Rechteck 8">
            <a:extLst>
              <a:ext uri="{FF2B5EF4-FFF2-40B4-BE49-F238E27FC236}">
                <a16:creationId xmlns:a16="http://schemas.microsoft.com/office/drawing/2014/main" id="{A6021AB0-CE25-964B-970B-26B4B7EBDD5D}"/>
              </a:ext>
            </a:extLst>
          </p:cNvPr>
          <p:cNvSpPr/>
          <p:nvPr/>
        </p:nvSpPr>
        <p:spPr>
          <a:xfrm>
            <a:off x="7981952" y="1549448"/>
            <a:ext cx="3817620" cy="3018876"/>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dirty="0" err="1">
                <a:solidFill>
                  <a:schemeClr val="bg1"/>
                </a:solidFill>
                <a:latin typeface="Consolas" panose="020B0609020204030204" pitchFamily="49" charset="0"/>
                <a:cs typeface="Consolas" panose="020B0609020204030204" pitchFamily="49" charset="0"/>
              </a:rPr>
              <a:t>kind</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TrafficSplit</a:t>
            </a:r>
            <a:r>
              <a:rPr lang="de-DE" sz="1400" dirty="0">
                <a:solidFill>
                  <a:schemeClr val="bg1"/>
                </a:solidFill>
                <a:latin typeface="Consolas" panose="020B0609020204030204" pitchFamily="49" charset="0"/>
                <a:cs typeface="Consolas" panose="020B0609020204030204" pitchFamily="49" charset="0"/>
              </a:rPr>
              <a:t> </a:t>
            </a:r>
          </a:p>
          <a:p>
            <a:r>
              <a:rPr lang="de-DE" sz="1400" dirty="0" err="1">
                <a:solidFill>
                  <a:schemeClr val="bg1"/>
                </a:solidFill>
                <a:latin typeface="Consolas" panose="020B0609020204030204" pitchFamily="49" charset="0"/>
                <a:cs typeface="Consolas" panose="020B0609020204030204" pitchFamily="49" charset="0"/>
              </a:rPr>
              <a:t>metadata</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name</a:t>
            </a:r>
            <a:r>
              <a:rPr lang="de-DE" sz="1400" dirty="0">
                <a:solidFill>
                  <a:schemeClr val="bg1"/>
                </a:solidFill>
                <a:latin typeface="Consolas" panose="020B0609020204030204" pitchFamily="49" charset="0"/>
                <a:cs typeface="Consolas" panose="020B0609020204030204" pitchFamily="49" charset="0"/>
              </a:rPr>
              <a:t>: ab-test </a:t>
            </a:r>
          </a:p>
          <a:p>
            <a:r>
              <a:rPr lang="de-DE" sz="1400" dirty="0" err="1">
                <a:solidFill>
                  <a:schemeClr val="bg1"/>
                </a:solidFill>
                <a:latin typeface="Consolas" panose="020B0609020204030204" pitchFamily="49" charset="0"/>
                <a:cs typeface="Consolas" panose="020B0609020204030204" pitchFamily="49" charset="0"/>
              </a:rPr>
              <a:t>spec</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service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website</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matches</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 </a:t>
            </a:r>
            <a:r>
              <a:rPr lang="de-DE" sz="1400" dirty="0" err="1">
                <a:solidFill>
                  <a:schemeClr val="bg1"/>
                </a:solidFill>
                <a:latin typeface="Consolas" panose="020B0609020204030204" pitchFamily="49" charset="0"/>
                <a:cs typeface="Consolas" panose="020B0609020204030204" pitchFamily="49" charset="0"/>
              </a:rPr>
              <a:t>kind</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HTTPRouteGroup</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name</a:t>
            </a:r>
            <a:r>
              <a:rPr lang="de-DE" sz="1400" dirty="0">
                <a:solidFill>
                  <a:schemeClr val="bg1"/>
                </a:solidFill>
                <a:latin typeface="Consolas" panose="020B0609020204030204" pitchFamily="49" charset="0"/>
                <a:cs typeface="Consolas" panose="020B0609020204030204" pitchFamily="49" charset="0"/>
              </a:rPr>
              <a:t>: ab-test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backends</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 </a:t>
            </a:r>
            <a:r>
              <a:rPr lang="de-DE" sz="1400" dirty="0" err="1">
                <a:solidFill>
                  <a:schemeClr val="bg1"/>
                </a:solidFill>
                <a:latin typeface="Consolas" panose="020B0609020204030204" pitchFamily="49" charset="0"/>
                <a:cs typeface="Consolas" panose="020B0609020204030204" pitchFamily="49" charset="0"/>
              </a:rPr>
              <a:t>service</a:t>
            </a:r>
            <a:r>
              <a:rPr lang="de-DE" sz="1400" dirty="0">
                <a:solidFill>
                  <a:schemeClr val="bg1"/>
                </a:solidFill>
                <a:latin typeface="Consolas" panose="020B0609020204030204" pitchFamily="49" charset="0"/>
                <a:cs typeface="Consolas" panose="020B0609020204030204" pitchFamily="49" charset="0"/>
              </a:rPr>
              <a:t>: website-v1.0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weight</a:t>
            </a:r>
            <a:r>
              <a:rPr lang="de-DE" sz="1400" dirty="0">
                <a:solidFill>
                  <a:schemeClr val="bg1"/>
                </a:solidFill>
                <a:latin typeface="Consolas" panose="020B0609020204030204" pitchFamily="49" charset="0"/>
                <a:cs typeface="Consolas" panose="020B0609020204030204" pitchFamily="49" charset="0"/>
              </a:rPr>
              <a:t>: 0 </a:t>
            </a:r>
          </a:p>
          <a:p>
            <a:r>
              <a:rPr lang="de-DE" sz="1400" dirty="0">
                <a:solidFill>
                  <a:schemeClr val="bg1"/>
                </a:solidFill>
                <a:latin typeface="Consolas" panose="020B0609020204030204" pitchFamily="49" charset="0"/>
                <a:cs typeface="Consolas" panose="020B0609020204030204" pitchFamily="49" charset="0"/>
              </a:rPr>
              <a:t>  - </a:t>
            </a:r>
            <a:r>
              <a:rPr lang="de-DE" sz="1400" dirty="0" err="1">
                <a:solidFill>
                  <a:schemeClr val="bg1"/>
                </a:solidFill>
                <a:latin typeface="Consolas" panose="020B0609020204030204" pitchFamily="49" charset="0"/>
                <a:cs typeface="Consolas" panose="020B0609020204030204" pitchFamily="49" charset="0"/>
              </a:rPr>
              <a:t>service</a:t>
            </a:r>
            <a:r>
              <a:rPr lang="de-DE" sz="1400" dirty="0">
                <a:solidFill>
                  <a:schemeClr val="bg1"/>
                </a:solidFill>
                <a:latin typeface="Consolas" panose="020B0609020204030204" pitchFamily="49" charset="0"/>
                <a:cs typeface="Consolas" panose="020B0609020204030204" pitchFamily="49" charset="0"/>
              </a:rPr>
              <a:t>: website-v1.1</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weight</a:t>
            </a:r>
            <a:r>
              <a:rPr lang="de-DE" sz="1400" dirty="0">
                <a:solidFill>
                  <a:schemeClr val="bg1"/>
                </a:solidFill>
                <a:latin typeface="Consolas" panose="020B0609020204030204" pitchFamily="49" charset="0"/>
                <a:cs typeface="Consolas" panose="020B0609020204030204" pitchFamily="49" charset="0"/>
              </a:rPr>
              <a:t>: 100</a:t>
            </a:r>
          </a:p>
        </p:txBody>
      </p:sp>
      <p:sp>
        <p:nvSpPr>
          <p:cNvPr id="10" name="Rechteck 9">
            <a:extLst>
              <a:ext uri="{FF2B5EF4-FFF2-40B4-BE49-F238E27FC236}">
                <a16:creationId xmlns:a16="http://schemas.microsoft.com/office/drawing/2014/main" id="{2F7A0675-F208-8D49-A251-2498EB2D0A8C}"/>
              </a:ext>
            </a:extLst>
          </p:cNvPr>
          <p:cNvSpPr/>
          <p:nvPr/>
        </p:nvSpPr>
        <p:spPr>
          <a:xfrm>
            <a:off x="7981952" y="4625560"/>
            <a:ext cx="1943099" cy="954107"/>
          </a:xfrm>
          <a:prstGeom prst="rect">
            <a:avLst/>
          </a:prstGeom>
        </p:spPr>
        <p:txBody>
          <a:bodyPr wrap="square">
            <a:spAutoFit/>
          </a:bodyPr>
          <a:lstStyle/>
          <a:p>
            <a:r>
              <a:rPr lang="de-DE" sz="1400" dirty="0"/>
              <a:t>Hier werden alle Firefox Nutzer auf die v1.1 des Website Services </a:t>
            </a:r>
            <a:r>
              <a:rPr lang="de-DE" sz="1400" dirty="0" err="1"/>
              <a:t>gerouted</a:t>
            </a:r>
            <a:r>
              <a:rPr lang="de-DE" sz="1400" dirty="0"/>
              <a:t>.</a:t>
            </a:r>
          </a:p>
        </p:txBody>
      </p:sp>
      <p:sp>
        <p:nvSpPr>
          <p:cNvPr id="7" name="Geschweifte Klammer links 6">
            <a:extLst>
              <a:ext uri="{FF2B5EF4-FFF2-40B4-BE49-F238E27FC236}">
                <a16:creationId xmlns:a16="http://schemas.microsoft.com/office/drawing/2014/main" id="{8C3D4132-D532-3F42-A648-0E7EA2EF8D5C}"/>
              </a:ext>
            </a:extLst>
          </p:cNvPr>
          <p:cNvSpPr/>
          <p:nvPr/>
        </p:nvSpPr>
        <p:spPr>
          <a:xfrm>
            <a:off x="8059854" y="2770099"/>
            <a:ext cx="179475" cy="577573"/>
          </a:xfrm>
          <a:prstGeom prst="leftBrace">
            <a:avLst>
              <a:gd name="adj1" fmla="val 33865"/>
              <a:gd name="adj2" fmla="val 50000"/>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pic>
        <p:nvPicPr>
          <p:cNvPr id="18" name="Grafik 17">
            <a:extLst>
              <a:ext uri="{FF2B5EF4-FFF2-40B4-BE49-F238E27FC236}">
                <a16:creationId xmlns:a16="http://schemas.microsoft.com/office/drawing/2014/main" id="{25B903AC-8C1E-AD46-AB10-3DDE1B251767}"/>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079820" y="4168361"/>
            <a:ext cx="3482340" cy="2463392"/>
          </a:xfrm>
          <a:prstGeom prst="rect">
            <a:avLst/>
          </a:prstGeom>
        </p:spPr>
      </p:pic>
      <p:sp>
        <p:nvSpPr>
          <p:cNvPr id="19" name="Textfeld 18">
            <a:extLst>
              <a:ext uri="{FF2B5EF4-FFF2-40B4-BE49-F238E27FC236}">
                <a16:creationId xmlns:a16="http://schemas.microsoft.com/office/drawing/2014/main" id="{3B6F317F-A765-F64D-A3B2-0B4B5532079C}"/>
              </a:ext>
            </a:extLst>
          </p:cNvPr>
          <p:cNvSpPr txBox="1"/>
          <p:nvPr/>
        </p:nvSpPr>
        <p:spPr>
          <a:xfrm>
            <a:off x="4949794" y="5772229"/>
            <a:ext cx="702436" cy="307777"/>
          </a:xfrm>
          <a:prstGeom prst="rect">
            <a:avLst/>
          </a:prstGeom>
          <a:noFill/>
        </p:spPr>
        <p:txBody>
          <a:bodyPr wrap="none" rtlCol="0">
            <a:spAutoFit/>
          </a:bodyPr>
          <a:lstStyle/>
          <a:p>
            <a:r>
              <a:rPr lang="de-DE" sz="1400" dirty="0">
                <a:solidFill>
                  <a:schemeClr val="accent5"/>
                </a:solidFill>
              </a:rPr>
              <a:t>Firefox</a:t>
            </a:r>
          </a:p>
        </p:txBody>
      </p:sp>
      <p:sp>
        <p:nvSpPr>
          <p:cNvPr id="20" name="Textfeld 19">
            <a:extLst>
              <a:ext uri="{FF2B5EF4-FFF2-40B4-BE49-F238E27FC236}">
                <a16:creationId xmlns:a16="http://schemas.microsoft.com/office/drawing/2014/main" id="{D9A77DBB-35EC-4E46-AB2E-2696F55C6197}"/>
              </a:ext>
            </a:extLst>
          </p:cNvPr>
          <p:cNvSpPr txBox="1"/>
          <p:nvPr/>
        </p:nvSpPr>
        <p:spPr>
          <a:xfrm>
            <a:off x="5301012" y="4879531"/>
            <a:ext cx="590226" cy="307777"/>
          </a:xfrm>
          <a:prstGeom prst="rect">
            <a:avLst/>
          </a:prstGeom>
          <a:noFill/>
        </p:spPr>
        <p:txBody>
          <a:bodyPr wrap="none" rtlCol="0">
            <a:spAutoFit/>
          </a:bodyPr>
          <a:lstStyle/>
          <a:p>
            <a:r>
              <a:rPr lang="de-DE" sz="1400" dirty="0" err="1">
                <a:solidFill>
                  <a:schemeClr val="accent5"/>
                </a:solidFill>
              </a:rPr>
              <a:t>other</a:t>
            </a:r>
            <a:endParaRPr lang="de-DE" sz="1400" dirty="0">
              <a:solidFill>
                <a:schemeClr val="accent5"/>
              </a:solidFill>
            </a:endParaRPr>
          </a:p>
        </p:txBody>
      </p:sp>
    </p:spTree>
    <p:extLst>
      <p:ext uri="{BB962C8B-B14F-4D97-AF65-F5344CB8AC3E}">
        <p14:creationId xmlns:p14="http://schemas.microsoft.com/office/powerpoint/2010/main" val="3742116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34</a:t>
            </a:fld>
            <a:endParaRPr lang="de-DE" noProof="0"/>
          </a:p>
        </p:txBody>
      </p:sp>
      <p:sp>
        <p:nvSpPr>
          <p:cNvPr id="4" name="Textfeld 3">
            <a:extLst>
              <a:ext uri="{FF2B5EF4-FFF2-40B4-BE49-F238E27FC236}">
                <a16:creationId xmlns:a16="http://schemas.microsoft.com/office/drawing/2014/main" id="{7744107F-B706-604F-BAAE-87D504707D7C}"/>
              </a:ext>
            </a:extLst>
          </p:cNvPr>
          <p:cNvSpPr txBox="1"/>
          <p:nvPr/>
        </p:nvSpPr>
        <p:spPr>
          <a:xfrm>
            <a:off x="432000" y="1214530"/>
            <a:ext cx="4451426" cy="5016758"/>
          </a:xfrm>
          <a:prstGeom prst="rect">
            <a:avLst/>
          </a:prstGeom>
          <a:noFill/>
        </p:spPr>
        <p:txBody>
          <a:bodyPr wrap="square" rtlCol="0">
            <a:spAutoFit/>
          </a:bodyPr>
          <a:lstStyle/>
          <a:p>
            <a:r>
              <a:rPr lang="de-DE" b="1" dirty="0"/>
              <a:t>Warum Service </a:t>
            </a:r>
            <a:r>
              <a:rPr lang="de-DE" b="1" dirty="0" err="1"/>
              <a:t>Meshs</a:t>
            </a:r>
            <a:r>
              <a:rPr lang="de-DE" b="1" dirty="0"/>
              <a:t>?</a:t>
            </a:r>
          </a:p>
          <a:p>
            <a:pPr marL="342900" indent="-342900">
              <a:buFont typeface="Arial" panose="020B0604020202020204" pitchFamily="34" charset="0"/>
              <a:buChar char="•"/>
            </a:pPr>
            <a:r>
              <a:rPr lang="de-DE" dirty="0"/>
              <a:t>Was findet sich in der Literatur?</a:t>
            </a:r>
          </a:p>
          <a:p>
            <a:pPr marL="342900" indent="-342900">
              <a:buFont typeface="Arial" panose="020B0604020202020204" pitchFamily="34" charset="0"/>
              <a:buChar char="•"/>
            </a:pPr>
            <a:r>
              <a:rPr lang="de-DE" dirty="0"/>
              <a:t>Was sagen die Anbieter?</a:t>
            </a:r>
          </a:p>
          <a:p>
            <a:endParaRPr lang="de-DE" dirty="0"/>
          </a:p>
          <a:p>
            <a:r>
              <a:rPr lang="de-DE" b="1" dirty="0"/>
              <a:t>Service </a:t>
            </a:r>
            <a:r>
              <a:rPr lang="de-DE" b="1" dirty="0" err="1"/>
              <a:t>Meshs</a:t>
            </a:r>
            <a:endParaRPr lang="de-DE" b="1" dirty="0"/>
          </a:p>
          <a:p>
            <a:pPr marL="285750" indent="-285750">
              <a:buFont typeface="Arial" panose="020B0604020202020204" pitchFamily="34" charset="0"/>
              <a:buChar char="•"/>
            </a:pPr>
            <a:r>
              <a:rPr lang="de-DE" sz="1600" dirty="0"/>
              <a:t>Traffic Management</a:t>
            </a:r>
          </a:p>
          <a:p>
            <a:pPr marL="285750" indent="-285750">
              <a:buFont typeface="Arial" panose="020B0604020202020204" pitchFamily="34" charset="0"/>
              <a:buChar char="•"/>
            </a:pPr>
            <a:r>
              <a:rPr lang="de-DE" sz="1600" dirty="0"/>
              <a:t>Resilienz</a:t>
            </a:r>
          </a:p>
          <a:p>
            <a:pPr marL="285750" indent="-285750">
              <a:buFont typeface="Arial" panose="020B0604020202020204" pitchFamily="34" charset="0"/>
              <a:buChar char="•"/>
            </a:pPr>
            <a:r>
              <a:rPr lang="de-DE" sz="1600" dirty="0"/>
              <a:t>Sicherheit</a:t>
            </a:r>
          </a:p>
          <a:p>
            <a:pPr marL="285750" indent="-285750">
              <a:buFont typeface="Arial" panose="020B0604020202020204" pitchFamily="34" charset="0"/>
              <a:buChar char="•"/>
            </a:pPr>
            <a:r>
              <a:rPr lang="de-DE" sz="1600" dirty="0"/>
              <a:t>Beobachtbarkeit</a:t>
            </a:r>
          </a:p>
          <a:p>
            <a:pPr marL="285750" indent="-285750">
              <a:buFont typeface="Arial" panose="020B0604020202020204" pitchFamily="34" charset="0"/>
              <a:buChar char="•"/>
            </a:pPr>
            <a:endParaRPr lang="de-DE" sz="1600" dirty="0"/>
          </a:p>
          <a:p>
            <a:r>
              <a:rPr lang="de-DE" b="1" dirty="0">
                <a:solidFill>
                  <a:schemeClr val="accent5"/>
                </a:solidFill>
              </a:rPr>
              <a:t>Fallstudie: </a:t>
            </a:r>
            <a:r>
              <a:rPr lang="de-DE" b="1" dirty="0" err="1">
                <a:solidFill>
                  <a:schemeClr val="accent5"/>
                </a:solidFill>
              </a:rPr>
              <a:t>Istio</a:t>
            </a:r>
            <a:endParaRPr lang="de-DE" b="1" dirty="0">
              <a:solidFill>
                <a:schemeClr val="accent5"/>
              </a:solidFill>
            </a:endParaRPr>
          </a:p>
          <a:p>
            <a:pPr marL="285750" indent="-285750">
              <a:buFont typeface="Arial" panose="020B0604020202020204" pitchFamily="34" charset="0"/>
              <a:buChar char="•"/>
            </a:pPr>
            <a:r>
              <a:rPr lang="de-DE" sz="1600" dirty="0">
                <a:solidFill>
                  <a:schemeClr val="accent5"/>
                </a:solidFill>
              </a:rPr>
              <a:t>Traffic Management</a:t>
            </a:r>
          </a:p>
          <a:p>
            <a:pPr marL="285750" indent="-285750">
              <a:buFont typeface="Arial" panose="020B0604020202020204" pitchFamily="34" charset="0"/>
              <a:buChar char="•"/>
            </a:pPr>
            <a:r>
              <a:rPr lang="de-DE" sz="1600" dirty="0">
                <a:solidFill>
                  <a:schemeClr val="accent5"/>
                </a:solidFill>
              </a:rPr>
              <a:t>Security</a:t>
            </a:r>
          </a:p>
          <a:p>
            <a:pPr marL="285750" indent="-285750">
              <a:buFont typeface="Arial" panose="020B0604020202020204" pitchFamily="34" charset="0"/>
              <a:buChar char="•"/>
            </a:pPr>
            <a:r>
              <a:rPr lang="de-DE" sz="1600" dirty="0" err="1">
                <a:solidFill>
                  <a:schemeClr val="accent5"/>
                </a:solidFill>
              </a:rPr>
              <a:t>Observability</a:t>
            </a:r>
            <a:endParaRPr lang="de-DE" sz="1600" dirty="0">
              <a:solidFill>
                <a:schemeClr val="accent5"/>
              </a:solidFill>
            </a:endParaRPr>
          </a:p>
          <a:p>
            <a:endParaRPr lang="de-DE" dirty="0"/>
          </a:p>
          <a:p>
            <a:r>
              <a:rPr lang="de-DE" b="1" dirty="0"/>
              <a:t>Beobachtbarkeit von Systemen</a:t>
            </a:r>
          </a:p>
          <a:p>
            <a:pPr marL="285750" indent="-285750">
              <a:buFont typeface="Arial" panose="020B0604020202020204" pitchFamily="34" charset="0"/>
              <a:buChar char="•"/>
            </a:pPr>
            <a:r>
              <a:rPr lang="de-DE" sz="1600" dirty="0"/>
              <a:t>Metriken</a:t>
            </a:r>
          </a:p>
          <a:p>
            <a:pPr marL="285750" indent="-285750">
              <a:buFont typeface="Arial" panose="020B0604020202020204" pitchFamily="34" charset="0"/>
              <a:buChar char="•"/>
            </a:pPr>
            <a:r>
              <a:rPr lang="de-DE" sz="1600" dirty="0"/>
              <a:t>Logs</a:t>
            </a:r>
          </a:p>
          <a:p>
            <a:pPr marL="285750" indent="-285750">
              <a:buFont typeface="Arial" panose="020B0604020202020204" pitchFamily="34" charset="0"/>
              <a:buChar char="•"/>
            </a:pPr>
            <a:r>
              <a:rPr lang="de-DE" sz="1600" dirty="0" err="1"/>
              <a:t>Tracing</a:t>
            </a:r>
            <a:endParaRPr lang="de-DE" sz="1600" dirty="0"/>
          </a:p>
        </p:txBody>
      </p:sp>
      <p:pic>
        <p:nvPicPr>
          <p:cNvPr id="8" name="Grafik 7">
            <a:extLst>
              <a:ext uri="{FF2B5EF4-FFF2-40B4-BE49-F238E27FC236}">
                <a16:creationId xmlns:a16="http://schemas.microsoft.com/office/drawing/2014/main" id="{4DDEEDD7-1363-C24E-8DA8-257A5C941E4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7235"/>
          <a:stretch/>
        </p:blipFill>
        <p:spPr>
          <a:xfrm>
            <a:off x="5276434" y="1615300"/>
            <a:ext cx="3798526" cy="39935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06288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8074A-AE19-B04F-AD2C-8D2507E857BA}"/>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B069A8FA-FBAB-E647-B3AC-360FFC02A37D}"/>
              </a:ext>
            </a:extLst>
          </p:cNvPr>
          <p:cNvSpPr>
            <a:spLocks noGrp="1"/>
          </p:cNvSpPr>
          <p:nvPr>
            <p:ph type="body" sz="quarter" idx="32"/>
          </p:nvPr>
        </p:nvSpPr>
        <p:spPr/>
        <p:txBody>
          <a:bodyPr/>
          <a:lstStyle/>
          <a:p>
            <a:r>
              <a:rPr lang="de-DE" dirty="0"/>
              <a:t>Typvertreter für Service </a:t>
            </a:r>
            <a:r>
              <a:rPr lang="de-DE" dirty="0" err="1"/>
              <a:t>Meshs</a:t>
            </a:r>
            <a:endParaRPr lang="de-DE" dirty="0"/>
          </a:p>
        </p:txBody>
      </p:sp>
      <p:sp>
        <p:nvSpPr>
          <p:cNvPr id="4" name="Foliennummernplatzhalter 3">
            <a:extLst>
              <a:ext uri="{FF2B5EF4-FFF2-40B4-BE49-F238E27FC236}">
                <a16:creationId xmlns:a16="http://schemas.microsoft.com/office/drawing/2014/main" id="{8FF994A0-97D9-9144-B921-4779E1CA7324}"/>
              </a:ext>
            </a:extLst>
          </p:cNvPr>
          <p:cNvSpPr>
            <a:spLocks noGrp="1"/>
          </p:cNvSpPr>
          <p:nvPr>
            <p:ph type="sldNum" sz="quarter" idx="33"/>
          </p:nvPr>
        </p:nvSpPr>
        <p:spPr/>
        <p:txBody>
          <a:bodyPr/>
          <a:lstStyle/>
          <a:p>
            <a:pPr rtl="0"/>
            <a:fld id="{19B51A1E-902D-48AF-9020-955120F399B6}" type="slidenum">
              <a:rPr lang="de-DE" noProof="0" smtClean="0"/>
              <a:pPr rtl="0"/>
              <a:t>35</a:t>
            </a:fld>
            <a:endParaRPr lang="de-DE" noProof="0"/>
          </a:p>
        </p:txBody>
      </p:sp>
      <p:sp>
        <p:nvSpPr>
          <p:cNvPr id="5" name="Textfeld 4">
            <a:extLst>
              <a:ext uri="{FF2B5EF4-FFF2-40B4-BE49-F238E27FC236}">
                <a16:creationId xmlns:a16="http://schemas.microsoft.com/office/drawing/2014/main" id="{3C84D37C-C47C-C449-9399-46017816B247}"/>
              </a:ext>
            </a:extLst>
          </p:cNvPr>
          <p:cNvSpPr txBox="1"/>
          <p:nvPr/>
        </p:nvSpPr>
        <p:spPr>
          <a:xfrm>
            <a:off x="0" y="6538912"/>
            <a:ext cx="4881383" cy="276999"/>
          </a:xfrm>
          <a:prstGeom prst="rect">
            <a:avLst/>
          </a:prstGeom>
          <a:noFill/>
        </p:spPr>
        <p:txBody>
          <a:bodyPr wrap="square" rtlCol="0">
            <a:spAutoFit/>
          </a:bodyPr>
          <a:lstStyle/>
          <a:p>
            <a:r>
              <a:rPr lang="de-DE" sz="1200" b="1" dirty="0">
                <a:cs typeface="Consolas" panose="020B0609020204030204" pitchFamily="49" charset="0"/>
              </a:rPr>
              <a:t>Quelle:</a:t>
            </a:r>
            <a:r>
              <a:rPr lang="de-DE" sz="1200" dirty="0">
                <a:cs typeface="Consolas" panose="020B0609020204030204" pitchFamily="49" charset="0"/>
              </a:rPr>
              <a:t> </a:t>
            </a:r>
            <a:r>
              <a:rPr lang="de-DE" sz="1100" dirty="0">
                <a:solidFill>
                  <a:schemeClr val="accent5"/>
                </a:solidFill>
                <a:latin typeface="Consolas" panose="020B0609020204030204" pitchFamily="49" charset="0"/>
                <a:cs typeface="Consolas" panose="020B0609020204030204" pitchFamily="49" charset="0"/>
              </a:rPr>
              <a:t>https://</a:t>
            </a:r>
            <a:r>
              <a:rPr lang="de-DE" sz="1100" dirty="0" err="1">
                <a:solidFill>
                  <a:schemeClr val="accent5"/>
                </a:solidFill>
                <a:latin typeface="Consolas" panose="020B0609020204030204" pitchFamily="49" charset="0"/>
                <a:cs typeface="Consolas" panose="020B0609020204030204" pitchFamily="49" charset="0"/>
              </a:rPr>
              <a:t>istio.io</a:t>
            </a:r>
            <a:endParaRPr lang="de-DE" sz="1100" dirty="0">
              <a:solidFill>
                <a:schemeClr val="accent5"/>
              </a:solidFill>
              <a:latin typeface="Consolas" panose="020B0609020204030204" pitchFamily="49" charset="0"/>
              <a:cs typeface="Consolas" panose="020B0609020204030204" pitchFamily="49" charset="0"/>
            </a:endParaRPr>
          </a:p>
        </p:txBody>
      </p:sp>
      <p:pic>
        <p:nvPicPr>
          <p:cNvPr id="6" name="Grafik 5">
            <a:extLst>
              <a:ext uri="{FF2B5EF4-FFF2-40B4-BE49-F238E27FC236}">
                <a16:creationId xmlns:a16="http://schemas.microsoft.com/office/drawing/2014/main" id="{84D21422-7834-1D4E-B387-B51AF89B02D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31801" y="1648544"/>
            <a:ext cx="9288149" cy="3817685"/>
          </a:xfrm>
          <a:prstGeom prst="rect">
            <a:avLst/>
          </a:prstGeom>
        </p:spPr>
      </p:pic>
      <p:sp>
        <p:nvSpPr>
          <p:cNvPr id="19" name="Textfeld 18">
            <a:extLst>
              <a:ext uri="{FF2B5EF4-FFF2-40B4-BE49-F238E27FC236}">
                <a16:creationId xmlns:a16="http://schemas.microsoft.com/office/drawing/2014/main" id="{6BA10506-E688-194B-95E6-684DF086CCC9}"/>
              </a:ext>
            </a:extLst>
          </p:cNvPr>
          <p:cNvSpPr txBox="1"/>
          <p:nvPr/>
        </p:nvSpPr>
        <p:spPr>
          <a:xfrm>
            <a:off x="10092018" y="1711777"/>
            <a:ext cx="2048344" cy="2862322"/>
          </a:xfrm>
          <a:prstGeom prst="rect">
            <a:avLst/>
          </a:prstGeom>
          <a:noFill/>
        </p:spPr>
        <p:txBody>
          <a:bodyPr wrap="square" rtlCol="0">
            <a:spAutoFit/>
          </a:bodyPr>
          <a:lstStyle/>
          <a:p>
            <a:r>
              <a:rPr lang="de-DE" sz="1200" b="1" i="1" dirty="0">
                <a:latin typeface="Bradley Hand" pitchFamily="2" charset="77"/>
              </a:rPr>
              <a:t>Merke: </a:t>
            </a:r>
          </a:p>
          <a:p>
            <a:endParaRPr lang="de-DE" sz="1200" i="1" dirty="0">
              <a:latin typeface="Bradley Hand" pitchFamily="2" charset="77"/>
            </a:endParaRPr>
          </a:p>
          <a:p>
            <a:r>
              <a:rPr lang="de-DE" sz="1200" i="1" dirty="0">
                <a:latin typeface="Bradley Hand" pitchFamily="2" charset="77"/>
              </a:rPr>
              <a:t>Die Kernfunktionalitäten eines Service </a:t>
            </a:r>
            <a:r>
              <a:rPr lang="de-DE" sz="1200" i="1" dirty="0" err="1">
                <a:latin typeface="Bradley Hand" pitchFamily="2" charset="77"/>
              </a:rPr>
              <a:t>Mesh</a:t>
            </a:r>
            <a:r>
              <a:rPr lang="de-DE" sz="1200" i="1" dirty="0">
                <a:latin typeface="Bradley Hand" pitchFamily="2" charset="77"/>
              </a:rPr>
              <a:t> bestehen darin, in bestehende Service-</a:t>
            </a:r>
            <a:r>
              <a:rPr lang="de-DE" sz="1200" i="1" dirty="0" err="1">
                <a:latin typeface="Bradley Hand" pitchFamily="2" charset="77"/>
              </a:rPr>
              <a:t>of</a:t>
            </a:r>
            <a:r>
              <a:rPr lang="de-DE" sz="1200" i="1" dirty="0">
                <a:latin typeface="Bradley Hand" pitchFamily="2" charset="77"/>
              </a:rPr>
              <a:t>-Service Systeme, </a:t>
            </a:r>
          </a:p>
          <a:p>
            <a:endParaRPr lang="de-DE" sz="1200" i="1" dirty="0">
              <a:latin typeface="Bradley Hand" pitchFamily="2" charset="77"/>
            </a:endParaRPr>
          </a:p>
          <a:p>
            <a:pPr marL="285750" indent="-285750">
              <a:buFont typeface="Arial" panose="020B0604020202020204" pitchFamily="34" charset="0"/>
              <a:buChar char="•"/>
            </a:pPr>
            <a:r>
              <a:rPr lang="de-DE" sz="1200" b="1" i="1" dirty="0">
                <a:solidFill>
                  <a:schemeClr val="accent5"/>
                </a:solidFill>
                <a:latin typeface="Bradley Hand" pitchFamily="2" charset="77"/>
              </a:rPr>
              <a:t>Traffic Management-,</a:t>
            </a:r>
          </a:p>
          <a:p>
            <a:pPr marL="285750" indent="-285750">
              <a:buFont typeface="Arial" panose="020B0604020202020204" pitchFamily="34" charset="0"/>
              <a:buChar char="•"/>
            </a:pPr>
            <a:r>
              <a:rPr lang="de-DE" sz="1200" b="1" i="1" dirty="0">
                <a:solidFill>
                  <a:schemeClr val="accent5"/>
                </a:solidFill>
                <a:latin typeface="Bradley Hand" pitchFamily="2" charset="77"/>
              </a:rPr>
              <a:t>Security-</a:t>
            </a:r>
            <a:r>
              <a:rPr lang="de-DE" sz="1200" i="1" dirty="0">
                <a:latin typeface="Bradley Hand" pitchFamily="2" charset="77"/>
              </a:rPr>
              <a:t> , </a:t>
            </a:r>
          </a:p>
          <a:p>
            <a:pPr marL="285750" indent="-285750">
              <a:buFont typeface="Arial" panose="020B0604020202020204" pitchFamily="34" charset="0"/>
              <a:buChar char="•"/>
            </a:pPr>
            <a:r>
              <a:rPr lang="de-DE" sz="1200" i="1" dirty="0">
                <a:solidFill>
                  <a:schemeClr val="accent5"/>
                </a:solidFill>
                <a:latin typeface="Bradley Hand" pitchFamily="2" charset="77"/>
              </a:rPr>
              <a:t>und </a:t>
            </a:r>
            <a:r>
              <a:rPr lang="de-DE" sz="1200" b="1" i="1" dirty="0" err="1">
                <a:solidFill>
                  <a:schemeClr val="accent5"/>
                </a:solidFill>
                <a:latin typeface="Bradley Hand" pitchFamily="2" charset="77"/>
              </a:rPr>
              <a:t>Observability</a:t>
            </a:r>
            <a:r>
              <a:rPr lang="de-DE" sz="1200" b="1" i="1" dirty="0">
                <a:solidFill>
                  <a:schemeClr val="accent5"/>
                </a:solidFill>
                <a:latin typeface="Bradley Hand" pitchFamily="2" charset="77"/>
              </a:rPr>
              <a:t>-</a:t>
            </a:r>
          </a:p>
          <a:p>
            <a:pPr marL="285750" indent="-285750">
              <a:buFont typeface="Arial" panose="020B0604020202020204" pitchFamily="34" charset="0"/>
              <a:buChar char="•"/>
            </a:pPr>
            <a:endParaRPr lang="de-DE" sz="1200" i="1" dirty="0">
              <a:latin typeface="Bradley Hand" pitchFamily="2" charset="77"/>
            </a:endParaRPr>
          </a:p>
          <a:p>
            <a:r>
              <a:rPr lang="de-DE" sz="1200" i="1" dirty="0">
                <a:latin typeface="Bradley Hand" pitchFamily="2" charset="77"/>
              </a:rPr>
              <a:t>Funktionalitäten zu injizieren, ohne dafür bestehenden Service Code anfassen zu müssen.</a:t>
            </a:r>
          </a:p>
        </p:txBody>
      </p:sp>
    </p:spTree>
    <p:extLst>
      <p:ext uri="{BB962C8B-B14F-4D97-AF65-F5344CB8AC3E}">
        <p14:creationId xmlns:p14="http://schemas.microsoft.com/office/powerpoint/2010/main" val="37551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DE0D30-31A4-69F3-06B5-04400E5AF66C}"/>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C2FE5062-4647-D867-AC75-795B19F300DA}"/>
              </a:ext>
            </a:extLst>
          </p:cNvPr>
          <p:cNvSpPr>
            <a:spLocks noGrp="1"/>
          </p:cNvSpPr>
          <p:nvPr>
            <p:ph type="body" sz="quarter" idx="32"/>
          </p:nvPr>
        </p:nvSpPr>
        <p:spPr/>
        <p:txBody>
          <a:bodyPr/>
          <a:lstStyle/>
          <a:p>
            <a:endParaRPr lang="de-DE"/>
          </a:p>
        </p:txBody>
      </p:sp>
      <p:sp>
        <p:nvSpPr>
          <p:cNvPr id="4" name="Foliennummernplatzhalter 3">
            <a:extLst>
              <a:ext uri="{FF2B5EF4-FFF2-40B4-BE49-F238E27FC236}">
                <a16:creationId xmlns:a16="http://schemas.microsoft.com/office/drawing/2014/main" id="{B0BA4BEF-CDF5-CF1B-0BF8-9ED41243FF2F}"/>
              </a:ext>
            </a:extLst>
          </p:cNvPr>
          <p:cNvSpPr>
            <a:spLocks noGrp="1"/>
          </p:cNvSpPr>
          <p:nvPr>
            <p:ph type="sldNum" sz="quarter" idx="33"/>
          </p:nvPr>
        </p:nvSpPr>
        <p:spPr/>
        <p:txBody>
          <a:bodyPr/>
          <a:lstStyle/>
          <a:p>
            <a:pPr rtl="0"/>
            <a:fld id="{19B51A1E-902D-48AF-9020-955120F399B6}" type="slidenum">
              <a:rPr lang="de-DE" noProof="0" smtClean="0"/>
              <a:pPr rtl="0"/>
              <a:t>36</a:t>
            </a:fld>
            <a:endParaRPr lang="de-DE" noProof="0"/>
          </a:p>
        </p:txBody>
      </p:sp>
      <p:pic>
        <p:nvPicPr>
          <p:cNvPr id="5" name="Grafik 4">
            <a:extLst>
              <a:ext uri="{FF2B5EF4-FFF2-40B4-BE49-F238E27FC236}">
                <a16:creationId xmlns:a16="http://schemas.microsoft.com/office/drawing/2014/main" id="{9372FE4C-69C1-734D-EEA7-55A78D5A0096}"/>
              </a:ext>
            </a:extLst>
          </p:cNvPr>
          <p:cNvPicPr>
            <a:picLocks noChangeAspect="1"/>
          </p:cNvPicPr>
          <p:nvPr/>
        </p:nvPicPr>
        <p:blipFill>
          <a:blip r:embed="rId2"/>
          <a:stretch>
            <a:fillRect/>
          </a:stretch>
        </p:blipFill>
        <p:spPr>
          <a:xfrm rot="21400124">
            <a:off x="364125" y="880261"/>
            <a:ext cx="5340554" cy="5645417"/>
          </a:xfrm>
          <a:prstGeom prst="rect">
            <a:avLst/>
          </a:prstGeom>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6" name="Freihand 5">
                <a:extLst>
                  <a:ext uri="{FF2B5EF4-FFF2-40B4-BE49-F238E27FC236}">
                    <a16:creationId xmlns:a16="http://schemas.microsoft.com/office/drawing/2014/main" id="{AA7C27BB-D8D2-B833-D546-1A9299082008}"/>
                  </a:ext>
                </a:extLst>
              </p14:cNvPr>
              <p14:cNvContentPartPr/>
              <p14:nvPr/>
            </p14:nvContentPartPr>
            <p14:xfrm>
              <a:off x="526739" y="6037012"/>
              <a:ext cx="953640" cy="433080"/>
            </p14:xfrm>
          </p:contentPart>
        </mc:Choice>
        <mc:Fallback xmlns="">
          <p:pic>
            <p:nvPicPr>
              <p:cNvPr id="6" name="Freihand 5">
                <a:extLst>
                  <a:ext uri="{FF2B5EF4-FFF2-40B4-BE49-F238E27FC236}">
                    <a16:creationId xmlns:a16="http://schemas.microsoft.com/office/drawing/2014/main" id="{AA7C27BB-D8D2-B833-D546-1A9299082008}"/>
                  </a:ext>
                </a:extLst>
              </p:cNvPr>
              <p:cNvPicPr/>
              <p:nvPr/>
            </p:nvPicPr>
            <p:blipFill>
              <a:blip r:embed="rId4"/>
              <a:stretch>
                <a:fillRect/>
              </a:stretch>
            </p:blipFill>
            <p:spPr>
              <a:xfrm>
                <a:off x="463739" y="5659372"/>
                <a:ext cx="1079280" cy="1188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7" name="Freihand 6">
                <a:extLst>
                  <a:ext uri="{FF2B5EF4-FFF2-40B4-BE49-F238E27FC236}">
                    <a16:creationId xmlns:a16="http://schemas.microsoft.com/office/drawing/2014/main" id="{8C166EDA-2F22-6C38-3F5C-A7AFF8C79577}"/>
                  </a:ext>
                </a:extLst>
              </p14:cNvPr>
              <p14:cNvContentPartPr/>
              <p14:nvPr/>
            </p14:nvContentPartPr>
            <p14:xfrm>
              <a:off x="1831019" y="5981212"/>
              <a:ext cx="882720" cy="376200"/>
            </p14:xfrm>
          </p:contentPart>
        </mc:Choice>
        <mc:Fallback xmlns="">
          <p:pic>
            <p:nvPicPr>
              <p:cNvPr id="7" name="Freihand 6">
                <a:extLst>
                  <a:ext uri="{FF2B5EF4-FFF2-40B4-BE49-F238E27FC236}">
                    <a16:creationId xmlns:a16="http://schemas.microsoft.com/office/drawing/2014/main" id="{8C166EDA-2F22-6C38-3F5C-A7AFF8C79577}"/>
                  </a:ext>
                </a:extLst>
              </p:cNvPr>
              <p:cNvPicPr/>
              <p:nvPr/>
            </p:nvPicPr>
            <p:blipFill>
              <a:blip r:embed="rId6"/>
              <a:stretch>
                <a:fillRect/>
              </a:stretch>
            </p:blipFill>
            <p:spPr>
              <a:xfrm>
                <a:off x="1768379" y="5603572"/>
                <a:ext cx="1008360" cy="1131840"/>
              </a:xfrm>
              <a:prstGeom prst="rect">
                <a:avLst/>
              </a:prstGeom>
            </p:spPr>
          </p:pic>
        </mc:Fallback>
      </mc:AlternateContent>
      <p:pic>
        <p:nvPicPr>
          <p:cNvPr id="8" name="Grafik 7">
            <a:extLst>
              <a:ext uri="{FF2B5EF4-FFF2-40B4-BE49-F238E27FC236}">
                <a16:creationId xmlns:a16="http://schemas.microsoft.com/office/drawing/2014/main" id="{BD5AFFF3-3820-A260-7161-A86D4C62CF66}"/>
              </a:ext>
            </a:extLst>
          </p:cNvPr>
          <p:cNvPicPr>
            <a:picLocks noChangeAspect="1"/>
          </p:cNvPicPr>
          <p:nvPr/>
        </p:nvPicPr>
        <p:blipFill>
          <a:blip r:embed="rId7"/>
          <a:stretch>
            <a:fillRect/>
          </a:stretch>
        </p:blipFill>
        <p:spPr>
          <a:xfrm rot="217968">
            <a:off x="5727457" y="599010"/>
            <a:ext cx="5406567" cy="5488266"/>
          </a:xfrm>
          <a:prstGeom prst="rect">
            <a:avLst/>
          </a:prstGeom>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xmlns:aink="http://schemas.microsoft.com/office/drawing/2016/ink">
        <mc:Choice Requires="p14 aink">
          <p:contentPart p14:bwMode="auto" r:id="rId8">
            <p14:nvContentPartPr>
              <p14:cNvPr id="9" name="Freihand 8">
                <a:extLst>
                  <a:ext uri="{FF2B5EF4-FFF2-40B4-BE49-F238E27FC236}">
                    <a16:creationId xmlns:a16="http://schemas.microsoft.com/office/drawing/2014/main" id="{710BC9B1-37C7-1853-97E1-1E237E462E49}"/>
                  </a:ext>
                </a:extLst>
              </p14:cNvPr>
              <p14:cNvContentPartPr/>
              <p14:nvPr/>
            </p14:nvContentPartPr>
            <p14:xfrm>
              <a:off x="6048779" y="4225132"/>
              <a:ext cx="902880" cy="331920"/>
            </p14:xfrm>
          </p:contentPart>
        </mc:Choice>
        <mc:Fallback xmlns="">
          <p:pic>
            <p:nvPicPr>
              <p:cNvPr id="9" name="Freihand 8">
                <a:extLst>
                  <a:ext uri="{FF2B5EF4-FFF2-40B4-BE49-F238E27FC236}">
                    <a16:creationId xmlns:a16="http://schemas.microsoft.com/office/drawing/2014/main" id="{710BC9B1-37C7-1853-97E1-1E237E462E49}"/>
                  </a:ext>
                </a:extLst>
              </p:cNvPr>
              <p:cNvPicPr/>
              <p:nvPr/>
            </p:nvPicPr>
            <p:blipFill>
              <a:blip r:embed="rId9"/>
              <a:stretch>
                <a:fillRect/>
              </a:stretch>
            </p:blipFill>
            <p:spPr>
              <a:xfrm>
                <a:off x="5985779" y="3847132"/>
                <a:ext cx="1028520" cy="1087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0" name="Freihand 9">
                <a:extLst>
                  <a:ext uri="{FF2B5EF4-FFF2-40B4-BE49-F238E27FC236}">
                    <a16:creationId xmlns:a16="http://schemas.microsoft.com/office/drawing/2014/main" id="{5B432C96-8064-5669-9816-3C7AF8022434}"/>
                  </a:ext>
                </a:extLst>
              </p14:cNvPr>
              <p14:cNvContentPartPr/>
              <p14:nvPr/>
            </p14:nvContentPartPr>
            <p14:xfrm>
              <a:off x="5868059" y="374572"/>
              <a:ext cx="914760" cy="367920"/>
            </p14:xfrm>
          </p:contentPart>
        </mc:Choice>
        <mc:Fallback xmlns="">
          <p:pic>
            <p:nvPicPr>
              <p:cNvPr id="10" name="Freihand 9">
                <a:extLst>
                  <a:ext uri="{FF2B5EF4-FFF2-40B4-BE49-F238E27FC236}">
                    <a16:creationId xmlns:a16="http://schemas.microsoft.com/office/drawing/2014/main" id="{5B432C96-8064-5669-9816-3C7AF8022434}"/>
                  </a:ext>
                </a:extLst>
              </p:cNvPr>
              <p:cNvPicPr/>
              <p:nvPr/>
            </p:nvPicPr>
            <p:blipFill>
              <a:blip r:embed="rId11"/>
              <a:stretch>
                <a:fillRect/>
              </a:stretch>
            </p:blipFill>
            <p:spPr>
              <a:xfrm>
                <a:off x="5805419" y="-3068"/>
                <a:ext cx="1040400" cy="1123560"/>
              </a:xfrm>
              <a:prstGeom prst="rect">
                <a:avLst/>
              </a:prstGeom>
            </p:spPr>
          </p:pic>
        </mc:Fallback>
      </mc:AlternateContent>
    </p:spTree>
    <p:extLst>
      <p:ext uri="{BB962C8B-B14F-4D97-AF65-F5344CB8AC3E}">
        <p14:creationId xmlns:p14="http://schemas.microsoft.com/office/powerpoint/2010/main" val="3938031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8074A-AE19-B04F-AD2C-8D2507E857BA}"/>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B069A8FA-FBAB-E647-B3AC-360FFC02A37D}"/>
              </a:ext>
            </a:extLst>
          </p:cNvPr>
          <p:cNvSpPr>
            <a:spLocks noGrp="1"/>
          </p:cNvSpPr>
          <p:nvPr>
            <p:ph type="body" sz="quarter" idx="32"/>
          </p:nvPr>
        </p:nvSpPr>
        <p:spPr/>
        <p:txBody>
          <a:bodyPr/>
          <a:lstStyle/>
          <a:p>
            <a:r>
              <a:rPr lang="de-DE" dirty="0"/>
              <a:t>Typvertreter für Service </a:t>
            </a:r>
            <a:r>
              <a:rPr lang="de-DE" dirty="0" err="1"/>
              <a:t>Meshs</a:t>
            </a:r>
            <a:endParaRPr lang="de-DE" dirty="0"/>
          </a:p>
        </p:txBody>
      </p:sp>
      <p:sp>
        <p:nvSpPr>
          <p:cNvPr id="4" name="Foliennummernplatzhalter 3">
            <a:extLst>
              <a:ext uri="{FF2B5EF4-FFF2-40B4-BE49-F238E27FC236}">
                <a16:creationId xmlns:a16="http://schemas.microsoft.com/office/drawing/2014/main" id="{8FF994A0-97D9-9144-B921-4779E1CA7324}"/>
              </a:ext>
            </a:extLst>
          </p:cNvPr>
          <p:cNvSpPr>
            <a:spLocks noGrp="1"/>
          </p:cNvSpPr>
          <p:nvPr>
            <p:ph type="sldNum" sz="quarter" idx="33"/>
          </p:nvPr>
        </p:nvSpPr>
        <p:spPr/>
        <p:txBody>
          <a:bodyPr/>
          <a:lstStyle/>
          <a:p>
            <a:pPr rtl="0"/>
            <a:fld id="{19B51A1E-902D-48AF-9020-955120F399B6}" type="slidenum">
              <a:rPr lang="de-DE" noProof="0" smtClean="0"/>
              <a:pPr rtl="0"/>
              <a:t>37</a:t>
            </a:fld>
            <a:endParaRPr lang="de-DE" noProof="0"/>
          </a:p>
        </p:txBody>
      </p:sp>
      <p:pic>
        <p:nvPicPr>
          <p:cNvPr id="2054" name="Picture 6" descr="Calcote, L: Istio: Up and Running Buch versandkostenfrei bei Weltbild.de">
            <a:extLst>
              <a:ext uri="{FF2B5EF4-FFF2-40B4-BE49-F238E27FC236}">
                <a16:creationId xmlns:a16="http://schemas.microsoft.com/office/drawing/2014/main" id="{ED76BBA8-8821-E043-AD1A-3BE0DF030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1" y="1660358"/>
            <a:ext cx="3960796" cy="5197642"/>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3C84D37C-C47C-C449-9399-46017816B247}"/>
              </a:ext>
            </a:extLst>
          </p:cNvPr>
          <p:cNvSpPr txBox="1"/>
          <p:nvPr/>
        </p:nvSpPr>
        <p:spPr>
          <a:xfrm>
            <a:off x="4627002" y="1674108"/>
            <a:ext cx="4881383" cy="5232202"/>
          </a:xfrm>
          <a:prstGeom prst="rect">
            <a:avLst/>
          </a:prstGeom>
          <a:noFill/>
        </p:spPr>
        <p:txBody>
          <a:bodyPr wrap="square" rtlCol="0">
            <a:spAutoFit/>
          </a:bodyPr>
          <a:lstStyle/>
          <a:p>
            <a:r>
              <a:rPr lang="de-DE" sz="1600" dirty="0"/>
              <a:t>Wir betrachten am konkreten Beispiel von </a:t>
            </a:r>
            <a:r>
              <a:rPr lang="de-DE" sz="1600" dirty="0" err="1"/>
              <a:t>Istio</a:t>
            </a:r>
            <a:r>
              <a:rPr lang="de-DE" sz="1600" dirty="0"/>
              <a:t> den Funktionsumfang (und die damit einhergehende Komplexität) von typischen Open Source Service </a:t>
            </a:r>
            <a:r>
              <a:rPr lang="de-DE" sz="1600" dirty="0" err="1"/>
              <a:t>Meshs</a:t>
            </a:r>
            <a:r>
              <a:rPr lang="de-DE" sz="1600" dirty="0"/>
              <a:t>.</a:t>
            </a:r>
          </a:p>
          <a:p>
            <a:endParaRPr lang="de-DE" sz="1600" dirty="0"/>
          </a:p>
          <a:p>
            <a:r>
              <a:rPr lang="de-DE" sz="1600" dirty="0"/>
              <a:t>Die Funktionalitäten von </a:t>
            </a:r>
            <a:r>
              <a:rPr lang="de-DE" sz="1600" dirty="0" err="1"/>
              <a:t>Istio</a:t>
            </a:r>
            <a:r>
              <a:rPr lang="de-DE" sz="1600" dirty="0"/>
              <a:t> sind so umfangreich, dass hier nicht auf alle Einzelheiten eingegangen werden kann, sondern nur eine Auswahl von Fähigkeiten angerissen wird, die den grundsätzlichen Überlegungen des SMI Standards folgen und teilweise auch in Labs praktisch vertieft werden.</a:t>
            </a:r>
          </a:p>
          <a:p>
            <a:endParaRPr lang="de-DE" sz="1600" dirty="0"/>
          </a:p>
          <a:p>
            <a:r>
              <a:rPr lang="de-DE" sz="1600" dirty="0" err="1"/>
              <a:t>Istio</a:t>
            </a:r>
            <a:r>
              <a:rPr lang="de-DE" sz="1600" dirty="0"/>
              <a:t> geht aber weit über den SMI Standard hinaus. Dies hat Vor- und Nachteile. Wer sich daher intensiver in die Materie </a:t>
            </a:r>
            <a:r>
              <a:rPr lang="de-DE" sz="1600" dirty="0" err="1"/>
              <a:t>Istio</a:t>
            </a:r>
            <a:r>
              <a:rPr lang="de-DE" sz="1600" dirty="0"/>
              <a:t> (oder Service </a:t>
            </a:r>
            <a:r>
              <a:rPr lang="de-DE" sz="1600" dirty="0" err="1"/>
              <a:t>Meshs</a:t>
            </a:r>
            <a:r>
              <a:rPr lang="de-DE" sz="1600" dirty="0"/>
              <a:t> im Allgemeinen) einarbeiten möchte, sei daher auf die Literatur und die offizielle und umfangreiche Online-Dokumentation verwiesen.</a:t>
            </a:r>
          </a:p>
          <a:p>
            <a:endParaRPr lang="de-DE" sz="1600" dirty="0"/>
          </a:p>
          <a:p>
            <a:endParaRPr lang="de-DE" sz="1600" dirty="0">
              <a:solidFill>
                <a:schemeClr val="accent5"/>
              </a:solidFill>
              <a:latin typeface="Consolas" panose="020B0609020204030204" pitchFamily="49" charset="0"/>
              <a:cs typeface="Consolas" panose="020B0609020204030204" pitchFamily="49" charset="0"/>
            </a:endParaRPr>
          </a:p>
          <a:p>
            <a:r>
              <a:rPr lang="de-DE" sz="1400" dirty="0">
                <a:solidFill>
                  <a:schemeClr val="accent5"/>
                </a:solidFill>
                <a:latin typeface="Consolas" panose="020B0609020204030204" pitchFamily="49" charset="0"/>
                <a:cs typeface="Consolas" panose="020B0609020204030204" pitchFamily="49" charset="0"/>
              </a:rPr>
              <a:t>https://</a:t>
            </a:r>
            <a:r>
              <a:rPr lang="de-DE" sz="1400" dirty="0" err="1">
                <a:solidFill>
                  <a:schemeClr val="accent5"/>
                </a:solidFill>
                <a:latin typeface="Consolas" panose="020B0609020204030204" pitchFamily="49" charset="0"/>
                <a:cs typeface="Consolas" panose="020B0609020204030204" pitchFamily="49" charset="0"/>
              </a:rPr>
              <a:t>istio.io</a:t>
            </a:r>
            <a:r>
              <a:rPr lang="de-DE" sz="1400" dirty="0">
                <a:solidFill>
                  <a:schemeClr val="accent5"/>
                </a:solidFill>
                <a:latin typeface="Consolas" panose="020B0609020204030204" pitchFamily="49" charset="0"/>
                <a:cs typeface="Consolas" panose="020B0609020204030204" pitchFamily="49" charset="0"/>
              </a:rPr>
              <a:t>/</a:t>
            </a:r>
            <a:r>
              <a:rPr lang="de-DE" sz="1400" dirty="0" err="1">
                <a:solidFill>
                  <a:schemeClr val="accent5"/>
                </a:solidFill>
                <a:latin typeface="Consolas" panose="020B0609020204030204" pitchFamily="49" charset="0"/>
                <a:cs typeface="Consolas" panose="020B0609020204030204" pitchFamily="49" charset="0"/>
              </a:rPr>
              <a:t>latest</a:t>
            </a:r>
            <a:r>
              <a:rPr lang="de-DE" sz="1400" dirty="0">
                <a:solidFill>
                  <a:schemeClr val="accent5"/>
                </a:solidFill>
                <a:latin typeface="Consolas" panose="020B0609020204030204" pitchFamily="49" charset="0"/>
                <a:cs typeface="Consolas" panose="020B0609020204030204" pitchFamily="49" charset="0"/>
              </a:rPr>
              <a:t>/</a:t>
            </a:r>
            <a:r>
              <a:rPr lang="de-DE" sz="1400" dirty="0" err="1">
                <a:solidFill>
                  <a:schemeClr val="accent5"/>
                </a:solidFill>
                <a:latin typeface="Consolas" panose="020B0609020204030204" pitchFamily="49" charset="0"/>
                <a:cs typeface="Consolas" panose="020B0609020204030204" pitchFamily="49" charset="0"/>
              </a:rPr>
              <a:t>docs</a:t>
            </a:r>
            <a:endParaRPr lang="de-DE" sz="1400" dirty="0">
              <a:solidFill>
                <a:schemeClr val="accent5"/>
              </a:solidFill>
              <a:latin typeface="Consolas" panose="020B0609020204030204" pitchFamily="49" charset="0"/>
              <a:cs typeface="Consolas" panose="020B0609020204030204" pitchFamily="49" charset="0"/>
            </a:endParaRPr>
          </a:p>
        </p:txBody>
      </p:sp>
      <p:pic>
        <p:nvPicPr>
          <p:cNvPr id="2056" name="Picture 8" descr="Istio • O'Reilly">
            <a:extLst>
              <a:ext uri="{FF2B5EF4-FFF2-40B4-BE49-F238E27FC236}">
                <a16:creationId xmlns:a16="http://schemas.microsoft.com/office/drawing/2014/main" id="{1214E1A2-30BB-D04E-8955-07824FA49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1869" y="1660358"/>
            <a:ext cx="1526208" cy="22206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8" name="Picture 10" descr="Introducing Istio Service Mesh for Microservices | Red Hat Developer">
            <a:extLst>
              <a:ext uri="{FF2B5EF4-FFF2-40B4-BE49-F238E27FC236}">
                <a16:creationId xmlns:a16="http://schemas.microsoft.com/office/drawing/2014/main" id="{7A473D39-AA6E-5A4E-BFD6-4351C6A0D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1869" y="3920673"/>
            <a:ext cx="1530197" cy="229449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674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781D0D-4FFE-0E47-BFC4-E05A5D659FF6}"/>
              </a:ext>
            </a:extLst>
          </p:cNvPr>
          <p:cNvSpPr>
            <a:spLocks noGrp="1"/>
          </p:cNvSpPr>
          <p:nvPr>
            <p:ph type="title"/>
          </p:nvPr>
        </p:nvSpPr>
        <p:spPr/>
        <p:txBody>
          <a:bodyPr/>
          <a:lstStyle/>
          <a:p>
            <a:r>
              <a:rPr lang="de-DE" dirty="0"/>
              <a:t>ISTIO</a:t>
            </a:r>
          </a:p>
        </p:txBody>
      </p:sp>
      <p:sp>
        <p:nvSpPr>
          <p:cNvPr id="11" name="Textplatzhalter 10">
            <a:extLst>
              <a:ext uri="{FF2B5EF4-FFF2-40B4-BE49-F238E27FC236}">
                <a16:creationId xmlns:a16="http://schemas.microsoft.com/office/drawing/2014/main" id="{FB85E221-9372-A046-89DD-E148D39EBEE4}"/>
              </a:ext>
            </a:extLst>
          </p:cNvPr>
          <p:cNvSpPr>
            <a:spLocks noGrp="1"/>
          </p:cNvSpPr>
          <p:nvPr>
            <p:ph type="body" sz="quarter" idx="32"/>
          </p:nvPr>
        </p:nvSpPr>
        <p:spPr/>
        <p:txBody>
          <a:bodyPr/>
          <a:lstStyle/>
          <a:p>
            <a:r>
              <a:rPr lang="de-DE" dirty="0"/>
              <a:t>Typvertreter für Service </a:t>
            </a:r>
            <a:r>
              <a:rPr lang="de-DE" dirty="0" err="1"/>
              <a:t>Meshs</a:t>
            </a:r>
            <a:endParaRPr lang="de-DE" dirty="0"/>
          </a:p>
        </p:txBody>
      </p:sp>
      <p:sp>
        <p:nvSpPr>
          <p:cNvPr id="3" name="Foliennummernplatzhalter 2">
            <a:extLst>
              <a:ext uri="{FF2B5EF4-FFF2-40B4-BE49-F238E27FC236}">
                <a16:creationId xmlns:a16="http://schemas.microsoft.com/office/drawing/2014/main" id="{DA77086E-B247-3A41-A8CB-159BA306F7B3}"/>
              </a:ext>
            </a:extLst>
          </p:cNvPr>
          <p:cNvSpPr>
            <a:spLocks noGrp="1"/>
          </p:cNvSpPr>
          <p:nvPr>
            <p:ph type="sldNum" sz="quarter" idx="33"/>
          </p:nvPr>
        </p:nvSpPr>
        <p:spPr/>
        <p:txBody>
          <a:bodyPr/>
          <a:lstStyle/>
          <a:p>
            <a:pPr rtl="0"/>
            <a:fld id="{19B51A1E-902D-48AF-9020-955120F399B6}" type="slidenum">
              <a:rPr lang="de-DE" noProof="0" smtClean="0"/>
              <a:pPr rtl="0"/>
              <a:t>38</a:t>
            </a:fld>
            <a:endParaRPr lang="de-DE" noProof="0"/>
          </a:p>
        </p:txBody>
      </p:sp>
      <p:pic>
        <p:nvPicPr>
          <p:cNvPr id="9" name="Grafik 8">
            <a:extLst>
              <a:ext uri="{FF2B5EF4-FFF2-40B4-BE49-F238E27FC236}">
                <a16:creationId xmlns:a16="http://schemas.microsoft.com/office/drawing/2014/main" id="{70FAD06A-8CD2-9540-94BF-0639C854DA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40750" y="1703314"/>
            <a:ext cx="6730905" cy="4698436"/>
          </a:xfrm>
          <a:prstGeom prst="rect">
            <a:avLst/>
          </a:prstGeom>
        </p:spPr>
      </p:pic>
      <p:sp>
        <p:nvSpPr>
          <p:cNvPr id="10" name="Rechteck 9">
            <a:extLst>
              <a:ext uri="{FF2B5EF4-FFF2-40B4-BE49-F238E27FC236}">
                <a16:creationId xmlns:a16="http://schemas.microsoft.com/office/drawing/2014/main" id="{090C7003-4328-0146-8856-785C0A19DE56}"/>
              </a:ext>
            </a:extLst>
          </p:cNvPr>
          <p:cNvSpPr/>
          <p:nvPr/>
        </p:nvSpPr>
        <p:spPr>
          <a:xfrm>
            <a:off x="431800" y="1703314"/>
            <a:ext cx="2563647" cy="4185761"/>
          </a:xfrm>
          <a:prstGeom prst="rect">
            <a:avLst/>
          </a:prstGeom>
        </p:spPr>
        <p:txBody>
          <a:bodyPr wrap="square">
            <a:spAutoFit/>
          </a:bodyPr>
          <a:lstStyle/>
          <a:p>
            <a:r>
              <a:rPr lang="de-DE" sz="1400" dirty="0" err="1"/>
              <a:t>Istio</a:t>
            </a:r>
            <a:r>
              <a:rPr lang="de-DE" sz="1400" dirty="0"/>
              <a:t> befasst sich mit Aspekten, die beim Übergang monolithischer Anwendungen zu einer verteilten </a:t>
            </a:r>
            <a:r>
              <a:rPr lang="de-DE" sz="1400" dirty="0" err="1"/>
              <a:t>Microservice</a:t>
            </a:r>
            <a:r>
              <a:rPr lang="de-DE" sz="1400" dirty="0"/>
              <a:t>-Architektur entstehen.</a:t>
            </a:r>
          </a:p>
          <a:p>
            <a:endParaRPr lang="de-DE" sz="1400" dirty="0"/>
          </a:p>
          <a:p>
            <a:r>
              <a:rPr lang="de-DE" sz="1400" dirty="0" err="1"/>
              <a:t>Istio</a:t>
            </a:r>
            <a:r>
              <a:rPr lang="de-DE" sz="1400" dirty="0"/>
              <a:t> ermöglicht das Management und die Introspektion von Servicenetzen, indem </a:t>
            </a:r>
            <a:r>
              <a:rPr lang="de-DE" sz="1400" dirty="0" err="1"/>
              <a:t>Loadbalancing</a:t>
            </a:r>
            <a:r>
              <a:rPr lang="de-DE" sz="1400" dirty="0"/>
              <a:t>, Service-zu-Service-Authentifizierung, Überwachung und mehr in bestehende </a:t>
            </a:r>
            <a:r>
              <a:rPr lang="de-DE" sz="1400" dirty="0" err="1"/>
              <a:t>Deployments</a:t>
            </a:r>
            <a:r>
              <a:rPr lang="de-DE" sz="1400" dirty="0"/>
              <a:t> mittels </a:t>
            </a:r>
            <a:r>
              <a:rPr lang="de-DE" sz="1400" dirty="0" err="1"/>
              <a:t>Sidecar-Proxies</a:t>
            </a:r>
            <a:r>
              <a:rPr lang="de-DE" sz="1400" dirty="0"/>
              <a:t> </a:t>
            </a:r>
            <a:r>
              <a:rPr lang="de-DE" sz="1400" dirty="0" err="1"/>
              <a:t>injeziert</a:t>
            </a:r>
            <a:r>
              <a:rPr lang="de-DE" sz="1400" dirty="0"/>
              <a:t> werden können, ohne Codeänderungen am eigentlichen Servicecode vornehmen zu müssen.</a:t>
            </a:r>
          </a:p>
        </p:txBody>
      </p:sp>
      <p:sp>
        <p:nvSpPr>
          <p:cNvPr id="4" name="Textfeld 3">
            <a:extLst>
              <a:ext uri="{FF2B5EF4-FFF2-40B4-BE49-F238E27FC236}">
                <a16:creationId xmlns:a16="http://schemas.microsoft.com/office/drawing/2014/main" id="{A5DA4214-462A-5742-BFE6-9D25D6464DCA}"/>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Tree>
    <p:extLst>
      <p:ext uri="{BB962C8B-B14F-4D97-AF65-F5344CB8AC3E}">
        <p14:creationId xmlns:p14="http://schemas.microsoft.com/office/powerpoint/2010/main" val="2907000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781D0D-4FFE-0E47-BFC4-E05A5D659FF6}"/>
              </a:ext>
            </a:extLst>
          </p:cNvPr>
          <p:cNvSpPr>
            <a:spLocks noGrp="1"/>
          </p:cNvSpPr>
          <p:nvPr>
            <p:ph type="title"/>
          </p:nvPr>
        </p:nvSpPr>
        <p:spPr/>
        <p:txBody>
          <a:bodyPr/>
          <a:lstStyle/>
          <a:p>
            <a:r>
              <a:rPr lang="de-DE" dirty="0"/>
              <a:t>ISTIO</a:t>
            </a:r>
          </a:p>
        </p:txBody>
      </p:sp>
      <p:sp>
        <p:nvSpPr>
          <p:cNvPr id="11" name="Textplatzhalter 10">
            <a:extLst>
              <a:ext uri="{FF2B5EF4-FFF2-40B4-BE49-F238E27FC236}">
                <a16:creationId xmlns:a16="http://schemas.microsoft.com/office/drawing/2014/main" id="{FB85E221-9372-A046-89DD-E148D39EBEE4}"/>
              </a:ext>
            </a:extLst>
          </p:cNvPr>
          <p:cNvSpPr>
            <a:spLocks noGrp="1"/>
          </p:cNvSpPr>
          <p:nvPr>
            <p:ph type="body" sz="quarter" idx="32"/>
          </p:nvPr>
        </p:nvSpPr>
        <p:spPr/>
        <p:txBody>
          <a:bodyPr/>
          <a:lstStyle/>
          <a:p>
            <a:r>
              <a:rPr lang="de-DE" dirty="0"/>
              <a:t>Nutzung des </a:t>
            </a:r>
            <a:r>
              <a:rPr lang="de-DE" dirty="0" err="1"/>
              <a:t>Sidecar</a:t>
            </a:r>
            <a:r>
              <a:rPr lang="de-DE" dirty="0"/>
              <a:t> Patterns</a:t>
            </a:r>
          </a:p>
        </p:txBody>
      </p:sp>
      <p:sp>
        <p:nvSpPr>
          <p:cNvPr id="3" name="Foliennummernplatzhalter 2">
            <a:extLst>
              <a:ext uri="{FF2B5EF4-FFF2-40B4-BE49-F238E27FC236}">
                <a16:creationId xmlns:a16="http://schemas.microsoft.com/office/drawing/2014/main" id="{DA77086E-B247-3A41-A8CB-159BA306F7B3}"/>
              </a:ext>
            </a:extLst>
          </p:cNvPr>
          <p:cNvSpPr>
            <a:spLocks noGrp="1"/>
          </p:cNvSpPr>
          <p:nvPr>
            <p:ph type="sldNum" sz="quarter" idx="33"/>
          </p:nvPr>
        </p:nvSpPr>
        <p:spPr/>
        <p:txBody>
          <a:bodyPr/>
          <a:lstStyle/>
          <a:p>
            <a:pPr rtl="0"/>
            <a:fld id="{19B51A1E-902D-48AF-9020-955120F399B6}" type="slidenum">
              <a:rPr lang="de-DE" noProof="0" smtClean="0"/>
              <a:pPr rtl="0"/>
              <a:t>39</a:t>
            </a:fld>
            <a:endParaRPr lang="de-DE" noProof="0"/>
          </a:p>
        </p:txBody>
      </p:sp>
      <p:sp>
        <p:nvSpPr>
          <p:cNvPr id="10" name="Rechteck 9">
            <a:extLst>
              <a:ext uri="{FF2B5EF4-FFF2-40B4-BE49-F238E27FC236}">
                <a16:creationId xmlns:a16="http://schemas.microsoft.com/office/drawing/2014/main" id="{090C7003-4328-0146-8856-785C0A19DE56}"/>
              </a:ext>
            </a:extLst>
          </p:cNvPr>
          <p:cNvSpPr/>
          <p:nvPr/>
        </p:nvSpPr>
        <p:spPr>
          <a:xfrm>
            <a:off x="431801" y="1590749"/>
            <a:ext cx="4014076" cy="2862322"/>
          </a:xfrm>
          <a:prstGeom prst="rect">
            <a:avLst/>
          </a:prstGeom>
        </p:spPr>
        <p:txBody>
          <a:bodyPr wrap="square">
            <a:spAutoFit/>
          </a:bodyPr>
          <a:lstStyle/>
          <a:p>
            <a:r>
              <a:rPr lang="de-DE" dirty="0" err="1"/>
              <a:t>Istio</a:t>
            </a:r>
            <a:r>
              <a:rPr lang="de-DE" dirty="0"/>
              <a:t> (wie alle anderen Service Meshs auch) injiziert jedem Pod einen spezielles Sidecar-Proxy, das die gesamte Netzwerkkommunikation zwischen Microservices abfängt.</a:t>
            </a:r>
          </a:p>
          <a:p>
            <a:endParaRPr lang="de-DE" dirty="0"/>
          </a:p>
          <a:p>
            <a:r>
              <a:rPr lang="de-DE" dirty="0"/>
              <a:t>Auf diese Weise kann </a:t>
            </a:r>
            <a:r>
              <a:rPr lang="de-DE" dirty="0" err="1"/>
              <a:t>Istio</a:t>
            </a:r>
            <a:r>
              <a:rPr lang="de-DE" dirty="0"/>
              <a:t> den gesamten Live Traffic zwischen </a:t>
            </a:r>
            <a:r>
              <a:rPr lang="de-DE" dirty="0" err="1"/>
              <a:t>Microservices</a:t>
            </a:r>
            <a:r>
              <a:rPr lang="de-DE" dirty="0"/>
              <a:t> mitschneiden und analysieren und den Traffic über eine Control Plane steuern.</a:t>
            </a:r>
          </a:p>
        </p:txBody>
      </p:sp>
      <p:pic>
        <p:nvPicPr>
          <p:cNvPr id="5" name="Grafik 4">
            <a:extLst>
              <a:ext uri="{FF2B5EF4-FFF2-40B4-BE49-F238E27FC236}">
                <a16:creationId xmlns:a16="http://schemas.microsoft.com/office/drawing/2014/main" id="{779C6E4A-AF7E-BC48-B4E1-D362E03C388F}"/>
              </a:ext>
            </a:extLst>
          </p:cNvPr>
          <p:cNvPicPr>
            <a:picLocks noChangeAspect="1"/>
          </p:cNvPicPr>
          <p:nvPr/>
        </p:nvPicPr>
        <p:blipFill>
          <a:blip r:embed="rId2"/>
          <a:stretch>
            <a:fillRect/>
          </a:stretch>
        </p:blipFill>
        <p:spPr>
          <a:xfrm>
            <a:off x="4687616" y="1590749"/>
            <a:ext cx="5148350" cy="2022948"/>
          </a:xfrm>
          <a:prstGeom prst="rect">
            <a:avLst/>
          </a:prstGeom>
          <a:effectLst>
            <a:outerShdw blurRad="50800" dist="38100" dir="2700000" algn="tl" rotWithShape="0">
              <a:prstClr val="black">
                <a:alpha val="40000"/>
              </a:prstClr>
            </a:outerShdw>
          </a:effectLst>
        </p:spPr>
      </p:pic>
      <p:sp>
        <p:nvSpPr>
          <p:cNvPr id="8" name="Rechteck 7">
            <a:extLst>
              <a:ext uri="{FF2B5EF4-FFF2-40B4-BE49-F238E27FC236}">
                <a16:creationId xmlns:a16="http://schemas.microsoft.com/office/drawing/2014/main" id="{9CD28B6A-910A-BF44-B7C7-2FE690E4B709}"/>
              </a:ext>
            </a:extLst>
          </p:cNvPr>
          <p:cNvSpPr/>
          <p:nvPr/>
        </p:nvSpPr>
        <p:spPr>
          <a:xfrm>
            <a:off x="4687616" y="3613697"/>
            <a:ext cx="5148350" cy="2803433"/>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pPr marL="285750" indent="-285750">
              <a:buFont typeface="Arial" panose="020B0604020202020204" pitchFamily="34" charset="0"/>
              <a:buChar char="•"/>
            </a:pPr>
            <a:r>
              <a:rPr lang="de-DE" sz="1400" dirty="0" err="1"/>
              <a:t>Loadbalancing</a:t>
            </a:r>
            <a:r>
              <a:rPr lang="de-DE" sz="1400" dirty="0"/>
              <a:t> für HTTP-, </a:t>
            </a:r>
            <a:r>
              <a:rPr lang="de-DE" sz="1400" dirty="0" err="1"/>
              <a:t>gRPC</a:t>
            </a:r>
            <a:r>
              <a:rPr lang="de-DE" sz="1400" dirty="0"/>
              <a:t>-, </a:t>
            </a:r>
            <a:r>
              <a:rPr lang="de-DE" sz="1400" dirty="0" err="1"/>
              <a:t>WebSocket</a:t>
            </a:r>
            <a:r>
              <a:rPr lang="de-DE" sz="1400" dirty="0"/>
              <a:t>- und TCP-Verkehr.</a:t>
            </a:r>
          </a:p>
          <a:p>
            <a:pPr marL="285750" indent="-285750">
              <a:buFont typeface="Arial" panose="020B0604020202020204" pitchFamily="34" charset="0"/>
              <a:buChar char="•"/>
            </a:pPr>
            <a:r>
              <a:rPr lang="de-DE" sz="1400" dirty="0"/>
              <a:t>Steuerung des Verkehrsverhaltens mit umfangreichen Routing-Regeln, Wiederholungsversuchen, Failovers und Fehlerinjektion.</a:t>
            </a:r>
          </a:p>
          <a:p>
            <a:pPr marL="285750" indent="-285750">
              <a:buFont typeface="Arial" panose="020B0604020202020204" pitchFamily="34" charset="0"/>
              <a:buChar char="•"/>
            </a:pPr>
            <a:r>
              <a:rPr lang="de-DE" sz="1400" dirty="0"/>
              <a:t>Management von Traffic </a:t>
            </a:r>
            <a:r>
              <a:rPr lang="de-DE" sz="1400" dirty="0" err="1"/>
              <a:t>Policies</a:t>
            </a:r>
            <a:r>
              <a:rPr lang="de-DE" sz="1400" dirty="0"/>
              <a:t>, die Zugriffskontrollen, Ratenbeschränkungen und Kontingente regeln.</a:t>
            </a:r>
          </a:p>
          <a:p>
            <a:pPr marL="285750" indent="-285750">
              <a:buFont typeface="Arial" panose="020B0604020202020204" pitchFamily="34" charset="0"/>
              <a:buChar char="•"/>
            </a:pPr>
            <a:r>
              <a:rPr lang="de-DE" sz="1400" dirty="0"/>
              <a:t>Automatische Metriken, Protokolle und Traces für den gesamten Datenverkehr innerhalb eines Clusters, einschließlich </a:t>
            </a:r>
            <a:r>
              <a:rPr lang="de-DE" sz="1400" dirty="0" err="1"/>
              <a:t>Clusterein</a:t>
            </a:r>
            <a:r>
              <a:rPr lang="de-DE" sz="1400" dirty="0"/>
              <a:t>- und -ausgang.</a:t>
            </a:r>
          </a:p>
          <a:p>
            <a:pPr marL="285750" indent="-285750">
              <a:buFont typeface="Arial" panose="020B0604020202020204" pitchFamily="34" charset="0"/>
              <a:buChar char="•"/>
            </a:pPr>
            <a:r>
              <a:rPr lang="de-DE" sz="1400" dirty="0"/>
              <a:t>Sichere Service-zu-Service-Kommunikation mittels Authentifizierung und Autorisierung.</a:t>
            </a:r>
          </a:p>
        </p:txBody>
      </p:sp>
      <p:sp>
        <p:nvSpPr>
          <p:cNvPr id="9" name="Textfeld 8">
            <a:extLst>
              <a:ext uri="{FF2B5EF4-FFF2-40B4-BE49-F238E27FC236}">
                <a16:creationId xmlns:a16="http://schemas.microsoft.com/office/drawing/2014/main" id="{5611579E-C27B-9142-83A2-B9135E36A3BE}"/>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Tree>
    <p:extLst>
      <p:ext uri="{BB962C8B-B14F-4D97-AF65-F5344CB8AC3E}">
        <p14:creationId xmlns:p14="http://schemas.microsoft.com/office/powerpoint/2010/main" val="269472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Inhaltsverzeichnis</a:t>
            </a:r>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7" name="Textfeld 6">
            <a:extLst>
              <a:ext uri="{FF2B5EF4-FFF2-40B4-BE49-F238E27FC236}">
                <a16:creationId xmlns:a16="http://schemas.microsoft.com/office/drawing/2014/main" id="{E1C3C3FD-6144-BD40-835F-C1C0B2679577}"/>
              </a:ext>
            </a:extLst>
          </p:cNvPr>
          <p:cNvSpPr txBox="1"/>
          <p:nvPr/>
        </p:nvSpPr>
        <p:spPr>
          <a:xfrm>
            <a:off x="431800" y="1754488"/>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01</a:t>
            </a:r>
          </a:p>
          <a:p>
            <a:pPr algn="ctr"/>
            <a:endParaRPr lang="de-DE" b="1" dirty="0">
              <a:solidFill>
                <a:schemeClr val="bg1">
                  <a:lumMod val="85000"/>
                </a:schemeClr>
              </a:solidFill>
            </a:endParaRPr>
          </a:p>
          <a:p>
            <a:pPr algn="ctr"/>
            <a:r>
              <a:rPr lang="de-DE" sz="1600" dirty="0">
                <a:solidFill>
                  <a:schemeClr val="bg1">
                    <a:lumMod val="85000"/>
                  </a:schemeClr>
                </a:solidFill>
              </a:rPr>
              <a:t>Cloud Computing</a:t>
            </a:r>
          </a:p>
        </p:txBody>
      </p:sp>
      <p:sp>
        <p:nvSpPr>
          <p:cNvPr id="8" name="Textfeld 7">
            <a:extLst>
              <a:ext uri="{FF2B5EF4-FFF2-40B4-BE49-F238E27FC236}">
                <a16:creationId xmlns:a16="http://schemas.microsoft.com/office/drawing/2014/main" id="{EA9BA2B8-2AB3-D44F-A1D1-1A908056FACE}"/>
              </a:ext>
            </a:extLst>
          </p:cNvPr>
          <p:cNvSpPr txBox="1"/>
          <p:nvPr/>
        </p:nvSpPr>
        <p:spPr>
          <a:xfrm>
            <a:off x="2834261"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02</a:t>
            </a:r>
          </a:p>
          <a:p>
            <a:pPr algn="ctr"/>
            <a:endParaRPr lang="de-DE" dirty="0">
              <a:solidFill>
                <a:schemeClr val="bg1">
                  <a:lumMod val="85000"/>
                </a:schemeClr>
              </a:solidFill>
            </a:endParaRPr>
          </a:p>
          <a:p>
            <a:pPr algn="ctr"/>
            <a:r>
              <a:rPr lang="de-DE" sz="1600" dirty="0" err="1">
                <a:solidFill>
                  <a:schemeClr val="bg1">
                    <a:lumMod val="85000"/>
                  </a:schemeClr>
                </a:solidFill>
              </a:rPr>
              <a:t>DevOps</a:t>
            </a:r>
            <a:endParaRPr lang="de-DE" sz="1600" dirty="0">
              <a:solidFill>
                <a:schemeClr val="bg1">
                  <a:lumMod val="85000"/>
                </a:schemeClr>
              </a:solidFill>
            </a:endParaRPr>
          </a:p>
        </p:txBody>
      </p:sp>
      <p:sp>
        <p:nvSpPr>
          <p:cNvPr id="9" name="Textfeld 8">
            <a:extLst>
              <a:ext uri="{FF2B5EF4-FFF2-40B4-BE49-F238E27FC236}">
                <a16:creationId xmlns:a16="http://schemas.microsoft.com/office/drawing/2014/main" id="{954EDDC7-1985-8247-AB89-2ADFBB03B4F4}"/>
              </a:ext>
            </a:extLst>
          </p:cNvPr>
          <p:cNvSpPr txBox="1"/>
          <p:nvPr/>
        </p:nvSpPr>
        <p:spPr>
          <a:xfrm>
            <a:off x="5236722"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0" name="Textfeld 9">
            <a:extLst>
              <a:ext uri="{FF2B5EF4-FFF2-40B4-BE49-F238E27FC236}">
                <a16:creationId xmlns:a16="http://schemas.microsoft.com/office/drawing/2014/main" id="{7709CCC9-400E-274B-A69A-1955CB1187BB}"/>
              </a:ext>
            </a:extLst>
          </p:cNvPr>
          <p:cNvSpPr txBox="1"/>
          <p:nvPr/>
        </p:nvSpPr>
        <p:spPr>
          <a:xfrm>
            <a:off x="2834261" y="3256455"/>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1" name="Textfeld 10">
            <a:extLst>
              <a:ext uri="{FF2B5EF4-FFF2-40B4-BE49-F238E27FC236}">
                <a16:creationId xmlns:a16="http://schemas.microsoft.com/office/drawing/2014/main" id="{73AC1E54-CF11-5E40-A642-499C3BC75946}"/>
              </a:ext>
            </a:extLst>
          </p:cNvPr>
          <p:cNvSpPr txBox="1"/>
          <p:nvPr/>
        </p:nvSpPr>
        <p:spPr>
          <a:xfrm>
            <a:off x="5236722" y="3256456"/>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2" name="Textfeld 11">
            <a:extLst>
              <a:ext uri="{FF2B5EF4-FFF2-40B4-BE49-F238E27FC236}">
                <a16:creationId xmlns:a16="http://schemas.microsoft.com/office/drawing/2014/main" id="{B9546903-3A89-044B-AA0C-9D307E1E01A8}"/>
              </a:ext>
            </a:extLst>
          </p:cNvPr>
          <p:cNvSpPr txBox="1"/>
          <p:nvPr/>
        </p:nvSpPr>
        <p:spPr>
          <a:xfrm>
            <a:off x="431800" y="4758425"/>
            <a:ext cx="2246924" cy="1341783"/>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19" name="Textfeld 18">
            <a:extLst>
              <a:ext uri="{FF2B5EF4-FFF2-40B4-BE49-F238E27FC236}">
                <a16:creationId xmlns:a16="http://schemas.microsoft.com/office/drawing/2014/main" id="{940ADAA2-F88E-0740-9D2F-8D92991E8127}"/>
              </a:ext>
            </a:extLst>
          </p:cNvPr>
          <p:cNvSpPr txBox="1"/>
          <p:nvPr/>
        </p:nvSpPr>
        <p:spPr>
          <a:xfrm>
            <a:off x="431800" y="3256456"/>
            <a:ext cx="2246924" cy="1341784"/>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3" name="Foliennummernplatzhalter 2">
            <a:extLst>
              <a:ext uri="{FF2B5EF4-FFF2-40B4-BE49-F238E27FC236}">
                <a16:creationId xmlns:a16="http://schemas.microsoft.com/office/drawing/2014/main" id="{C9B2F66D-384C-714D-A0DC-56CCA4A28241}"/>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sp>
        <p:nvSpPr>
          <p:cNvPr id="13" name="Textfeld 12">
            <a:extLst>
              <a:ext uri="{FF2B5EF4-FFF2-40B4-BE49-F238E27FC236}">
                <a16:creationId xmlns:a16="http://schemas.microsoft.com/office/drawing/2014/main" id="{35A1FF95-A986-A74F-A460-6A5651F238AE}"/>
              </a:ext>
            </a:extLst>
          </p:cNvPr>
          <p:cNvSpPr txBox="1"/>
          <p:nvPr/>
        </p:nvSpPr>
        <p:spPr>
          <a:xfrm>
            <a:off x="2834261" y="4758421"/>
            <a:ext cx="2246924" cy="1341783"/>
          </a:xfrm>
          <a:prstGeom prst="rect">
            <a:avLst/>
          </a:prstGeom>
          <a:solidFill>
            <a:srgbClr val="404040"/>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14" name="Textfeld 13">
            <a:extLst>
              <a:ext uri="{FF2B5EF4-FFF2-40B4-BE49-F238E27FC236}">
                <a16:creationId xmlns:a16="http://schemas.microsoft.com/office/drawing/2014/main" id="{AF790031-0FA6-A043-A259-6C973BE92E9E}"/>
              </a:ext>
            </a:extLst>
          </p:cNvPr>
          <p:cNvSpPr txBox="1"/>
          <p:nvPr/>
        </p:nvSpPr>
        <p:spPr>
          <a:xfrm>
            <a:off x="5236722" y="4758420"/>
            <a:ext cx="2246924" cy="1341783"/>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15" name="Textfeld 14">
            <a:extLst>
              <a:ext uri="{FF2B5EF4-FFF2-40B4-BE49-F238E27FC236}">
                <a16:creationId xmlns:a16="http://schemas.microsoft.com/office/drawing/2014/main" id="{F91C6A60-C066-D547-81CC-3BF200B7F163}"/>
              </a:ext>
            </a:extLst>
          </p:cNvPr>
          <p:cNvSpPr txBox="1"/>
          <p:nvPr/>
        </p:nvSpPr>
        <p:spPr>
          <a:xfrm>
            <a:off x="8225355" y="1754487"/>
            <a:ext cx="1537684" cy="4345716"/>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Design</a:t>
            </a:r>
          </a:p>
        </p:txBody>
      </p:sp>
      <p:sp>
        <p:nvSpPr>
          <p:cNvPr id="4" name="Geschweifte Klammer rechts 3">
            <a:extLst>
              <a:ext uri="{FF2B5EF4-FFF2-40B4-BE49-F238E27FC236}">
                <a16:creationId xmlns:a16="http://schemas.microsoft.com/office/drawing/2014/main" id="{74079084-9CCA-244F-8140-73362EF4D019}"/>
              </a:ext>
            </a:extLst>
          </p:cNvPr>
          <p:cNvSpPr/>
          <p:nvPr/>
        </p:nvSpPr>
        <p:spPr>
          <a:xfrm>
            <a:off x="7639183" y="1754487"/>
            <a:ext cx="385591" cy="4345716"/>
          </a:xfrm>
          <a:prstGeom prst="rightBrace">
            <a:avLst>
              <a:gd name="adj1" fmla="val 56904"/>
              <a:gd name="adj2" fmla="val 50000"/>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3569822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8074A-AE19-B04F-AD2C-8D2507E857BA}"/>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B069A8FA-FBAB-E647-B3AC-360FFC02A37D}"/>
              </a:ext>
            </a:extLst>
          </p:cNvPr>
          <p:cNvSpPr>
            <a:spLocks noGrp="1"/>
          </p:cNvSpPr>
          <p:nvPr>
            <p:ph type="body" sz="quarter" idx="32"/>
          </p:nvPr>
        </p:nvSpPr>
        <p:spPr/>
        <p:txBody>
          <a:bodyPr/>
          <a:lstStyle/>
          <a:p>
            <a:r>
              <a:rPr lang="de-DE" dirty="0"/>
              <a:t>Typvertreter für Service </a:t>
            </a:r>
            <a:r>
              <a:rPr lang="de-DE" dirty="0" err="1"/>
              <a:t>Meshs</a:t>
            </a:r>
            <a:endParaRPr lang="de-DE" dirty="0"/>
          </a:p>
        </p:txBody>
      </p:sp>
      <p:sp>
        <p:nvSpPr>
          <p:cNvPr id="4" name="Foliennummernplatzhalter 3">
            <a:extLst>
              <a:ext uri="{FF2B5EF4-FFF2-40B4-BE49-F238E27FC236}">
                <a16:creationId xmlns:a16="http://schemas.microsoft.com/office/drawing/2014/main" id="{8FF994A0-97D9-9144-B921-4779E1CA7324}"/>
              </a:ext>
            </a:extLst>
          </p:cNvPr>
          <p:cNvSpPr>
            <a:spLocks noGrp="1"/>
          </p:cNvSpPr>
          <p:nvPr>
            <p:ph type="sldNum" sz="quarter" idx="33"/>
          </p:nvPr>
        </p:nvSpPr>
        <p:spPr/>
        <p:txBody>
          <a:bodyPr/>
          <a:lstStyle/>
          <a:p>
            <a:pPr rtl="0"/>
            <a:fld id="{19B51A1E-902D-48AF-9020-955120F399B6}" type="slidenum">
              <a:rPr lang="de-DE" noProof="0" smtClean="0"/>
              <a:pPr rtl="0"/>
              <a:t>40</a:t>
            </a:fld>
            <a:endParaRPr lang="de-DE" noProof="0"/>
          </a:p>
        </p:txBody>
      </p:sp>
      <p:sp>
        <p:nvSpPr>
          <p:cNvPr id="5" name="Textfeld 4">
            <a:extLst>
              <a:ext uri="{FF2B5EF4-FFF2-40B4-BE49-F238E27FC236}">
                <a16:creationId xmlns:a16="http://schemas.microsoft.com/office/drawing/2014/main" id="{3C84D37C-C47C-C449-9399-46017816B247}"/>
              </a:ext>
            </a:extLst>
          </p:cNvPr>
          <p:cNvSpPr txBox="1"/>
          <p:nvPr/>
        </p:nvSpPr>
        <p:spPr>
          <a:xfrm>
            <a:off x="0" y="6538912"/>
            <a:ext cx="4881383" cy="276999"/>
          </a:xfrm>
          <a:prstGeom prst="rect">
            <a:avLst/>
          </a:prstGeom>
          <a:noFill/>
        </p:spPr>
        <p:txBody>
          <a:bodyPr wrap="square" rtlCol="0">
            <a:spAutoFit/>
          </a:bodyPr>
          <a:lstStyle/>
          <a:p>
            <a:r>
              <a:rPr lang="de-DE" sz="1200" b="1" dirty="0">
                <a:cs typeface="Consolas" panose="020B0609020204030204" pitchFamily="49" charset="0"/>
              </a:rPr>
              <a:t>Quelle:</a:t>
            </a:r>
            <a:r>
              <a:rPr lang="de-DE" sz="1200" dirty="0">
                <a:cs typeface="Consolas" panose="020B0609020204030204" pitchFamily="49" charset="0"/>
              </a:rPr>
              <a:t> </a:t>
            </a:r>
            <a:r>
              <a:rPr lang="de-DE" sz="1100" dirty="0">
                <a:solidFill>
                  <a:schemeClr val="accent5"/>
                </a:solidFill>
                <a:latin typeface="Consolas" panose="020B0609020204030204" pitchFamily="49" charset="0"/>
                <a:cs typeface="Consolas" panose="020B0609020204030204" pitchFamily="49" charset="0"/>
              </a:rPr>
              <a:t>https://</a:t>
            </a:r>
            <a:r>
              <a:rPr lang="de-DE" sz="1100" dirty="0" err="1">
                <a:solidFill>
                  <a:schemeClr val="accent5"/>
                </a:solidFill>
                <a:latin typeface="Consolas" panose="020B0609020204030204" pitchFamily="49" charset="0"/>
                <a:cs typeface="Consolas" panose="020B0609020204030204" pitchFamily="49" charset="0"/>
              </a:rPr>
              <a:t>istio.io</a:t>
            </a:r>
            <a:endParaRPr lang="de-DE" sz="1100" dirty="0">
              <a:solidFill>
                <a:schemeClr val="accent5"/>
              </a:solidFill>
              <a:latin typeface="Consolas" panose="020B0609020204030204" pitchFamily="49" charset="0"/>
              <a:cs typeface="Consolas" panose="020B0609020204030204" pitchFamily="49" charset="0"/>
            </a:endParaRPr>
          </a:p>
        </p:txBody>
      </p:sp>
      <p:pic>
        <p:nvPicPr>
          <p:cNvPr id="6" name="Grafik 5">
            <a:extLst>
              <a:ext uri="{FF2B5EF4-FFF2-40B4-BE49-F238E27FC236}">
                <a16:creationId xmlns:a16="http://schemas.microsoft.com/office/drawing/2014/main" id="{84D21422-7834-1D4E-B387-B51AF89B02D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31801" y="1648544"/>
            <a:ext cx="9288149" cy="3817685"/>
          </a:xfrm>
          <a:prstGeom prst="rect">
            <a:avLst/>
          </a:prstGeom>
        </p:spPr>
      </p:pic>
      <p:sp>
        <p:nvSpPr>
          <p:cNvPr id="7" name="Textfeld 6">
            <a:extLst>
              <a:ext uri="{FF2B5EF4-FFF2-40B4-BE49-F238E27FC236}">
                <a16:creationId xmlns:a16="http://schemas.microsoft.com/office/drawing/2014/main" id="{FF8F5362-3EB6-7545-8B24-C41D56548225}"/>
              </a:ext>
            </a:extLst>
          </p:cNvPr>
          <p:cNvSpPr txBox="1"/>
          <p:nvPr/>
        </p:nvSpPr>
        <p:spPr>
          <a:xfrm>
            <a:off x="2770436" y="5747302"/>
            <a:ext cx="2305439" cy="369332"/>
          </a:xfrm>
          <a:prstGeom prst="rect">
            <a:avLst/>
          </a:prstGeom>
          <a:noFill/>
        </p:spPr>
        <p:txBody>
          <a:bodyPr wrap="none" rtlCol="0">
            <a:spAutoFit/>
          </a:bodyPr>
          <a:lstStyle/>
          <a:p>
            <a:r>
              <a:rPr lang="de-DE" i="1" dirty="0">
                <a:solidFill>
                  <a:schemeClr val="accent5"/>
                </a:solidFill>
                <a:latin typeface="Bradley Hand" pitchFamily="2" charset="77"/>
              </a:rPr>
              <a:t>Traffic Management</a:t>
            </a:r>
          </a:p>
        </p:txBody>
      </p:sp>
      <p:grpSp>
        <p:nvGrpSpPr>
          <p:cNvPr id="10" name="Gruppieren 9">
            <a:extLst>
              <a:ext uri="{FF2B5EF4-FFF2-40B4-BE49-F238E27FC236}">
                <a16:creationId xmlns:a16="http://schemas.microsoft.com/office/drawing/2014/main" id="{3B6B411C-520B-FB46-BA5B-4C2056F5753A}"/>
              </a:ext>
            </a:extLst>
          </p:cNvPr>
          <p:cNvGrpSpPr/>
          <p:nvPr/>
        </p:nvGrpSpPr>
        <p:grpSpPr>
          <a:xfrm>
            <a:off x="1613774" y="5078838"/>
            <a:ext cx="1234080" cy="811440"/>
            <a:chOff x="1613774" y="5078838"/>
            <a:chExt cx="1234080" cy="811440"/>
          </a:xfrm>
        </p:grpSpPr>
        <mc:AlternateContent xmlns:mc="http://schemas.openxmlformats.org/markup-compatibility/2006" xmlns:p14="http://schemas.microsoft.com/office/powerpoint/2010/main">
          <mc:Choice Requires="p14">
            <p:contentPart p14:bwMode="auto" r:id="rId3">
              <p14:nvContentPartPr>
                <p14:cNvPr id="8" name="Freihand 7">
                  <a:extLst>
                    <a:ext uri="{FF2B5EF4-FFF2-40B4-BE49-F238E27FC236}">
                      <a16:creationId xmlns:a16="http://schemas.microsoft.com/office/drawing/2014/main" id="{90DCE66A-5A6F-084A-8357-9C3DE765F093}"/>
                    </a:ext>
                  </a:extLst>
                </p14:cNvPr>
                <p14:cNvContentPartPr/>
                <p14:nvPr/>
              </p14:nvContentPartPr>
              <p14:xfrm>
                <a:off x="1613774" y="5078838"/>
                <a:ext cx="1109160" cy="721080"/>
              </p14:xfrm>
            </p:contentPart>
          </mc:Choice>
          <mc:Fallback xmlns="">
            <p:pic>
              <p:nvPicPr>
                <p:cNvPr id="8" name="Freihand 7">
                  <a:extLst>
                    <a:ext uri="{FF2B5EF4-FFF2-40B4-BE49-F238E27FC236}">
                      <a16:creationId xmlns:a16="http://schemas.microsoft.com/office/drawing/2014/main" id="{90DCE66A-5A6F-084A-8357-9C3DE765F093}"/>
                    </a:ext>
                  </a:extLst>
                </p:cNvPr>
                <p:cNvPicPr/>
                <p:nvPr/>
              </p:nvPicPr>
              <p:blipFill>
                <a:blip r:embed="rId4"/>
                <a:stretch>
                  <a:fillRect/>
                </a:stretch>
              </p:blipFill>
              <p:spPr>
                <a:xfrm>
                  <a:off x="1595774" y="5060838"/>
                  <a:ext cx="1144800" cy="756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Freihand 8">
                  <a:extLst>
                    <a:ext uri="{FF2B5EF4-FFF2-40B4-BE49-F238E27FC236}">
                      <a16:creationId xmlns:a16="http://schemas.microsoft.com/office/drawing/2014/main" id="{04095229-0C7D-4141-AC14-3D581E1E4B72}"/>
                    </a:ext>
                  </a:extLst>
                </p14:cNvPr>
                <p14:cNvContentPartPr/>
                <p14:nvPr/>
              </p14:nvContentPartPr>
              <p14:xfrm>
                <a:off x="2645894" y="5665638"/>
                <a:ext cx="201960" cy="224640"/>
              </p14:xfrm>
            </p:contentPart>
          </mc:Choice>
          <mc:Fallback xmlns="">
            <p:pic>
              <p:nvPicPr>
                <p:cNvPr id="9" name="Freihand 8">
                  <a:extLst>
                    <a:ext uri="{FF2B5EF4-FFF2-40B4-BE49-F238E27FC236}">
                      <a16:creationId xmlns:a16="http://schemas.microsoft.com/office/drawing/2014/main" id="{04095229-0C7D-4141-AC14-3D581E1E4B72}"/>
                    </a:ext>
                  </a:extLst>
                </p:cNvPr>
                <p:cNvPicPr/>
                <p:nvPr/>
              </p:nvPicPr>
              <p:blipFill>
                <a:blip r:embed="rId6"/>
                <a:stretch>
                  <a:fillRect/>
                </a:stretch>
              </p:blipFill>
              <p:spPr>
                <a:xfrm>
                  <a:off x="2628254" y="5647998"/>
                  <a:ext cx="237600" cy="260280"/>
                </a:xfrm>
                <a:prstGeom prst="rect">
                  <a:avLst/>
                </a:prstGeom>
              </p:spPr>
            </p:pic>
          </mc:Fallback>
        </mc:AlternateContent>
      </p:grpSp>
      <p:grpSp>
        <p:nvGrpSpPr>
          <p:cNvPr id="13" name="Gruppieren 12">
            <a:extLst>
              <a:ext uri="{FF2B5EF4-FFF2-40B4-BE49-F238E27FC236}">
                <a16:creationId xmlns:a16="http://schemas.microsoft.com/office/drawing/2014/main" id="{74366A7C-35BA-B549-A1B2-78B0D35352DA}"/>
              </a:ext>
            </a:extLst>
          </p:cNvPr>
          <p:cNvGrpSpPr/>
          <p:nvPr/>
        </p:nvGrpSpPr>
        <p:grpSpPr>
          <a:xfrm>
            <a:off x="5129534" y="4965798"/>
            <a:ext cx="1113120" cy="1010880"/>
            <a:chOff x="5129534" y="4965798"/>
            <a:chExt cx="1113120" cy="1010880"/>
          </a:xfrm>
        </p:grpSpPr>
        <mc:AlternateContent xmlns:mc="http://schemas.openxmlformats.org/markup-compatibility/2006" xmlns:p14="http://schemas.microsoft.com/office/powerpoint/2010/main">
          <mc:Choice Requires="p14">
            <p:contentPart p14:bwMode="auto" r:id="rId7">
              <p14:nvContentPartPr>
                <p14:cNvPr id="11" name="Freihand 10">
                  <a:extLst>
                    <a:ext uri="{FF2B5EF4-FFF2-40B4-BE49-F238E27FC236}">
                      <a16:creationId xmlns:a16="http://schemas.microsoft.com/office/drawing/2014/main" id="{4F7A1EFE-5E03-064E-8EA6-B32B43D6ABB6}"/>
                    </a:ext>
                  </a:extLst>
                </p14:cNvPr>
                <p14:cNvContentPartPr/>
                <p14:nvPr/>
              </p14:nvContentPartPr>
              <p14:xfrm>
                <a:off x="5199014" y="4965798"/>
                <a:ext cx="1043640" cy="932040"/>
              </p14:xfrm>
            </p:contentPart>
          </mc:Choice>
          <mc:Fallback xmlns="">
            <p:pic>
              <p:nvPicPr>
                <p:cNvPr id="11" name="Freihand 10">
                  <a:extLst>
                    <a:ext uri="{FF2B5EF4-FFF2-40B4-BE49-F238E27FC236}">
                      <a16:creationId xmlns:a16="http://schemas.microsoft.com/office/drawing/2014/main" id="{4F7A1EFE-5E03-064E-8EA6-B32B43D6ABB6}"/>
                    </a:ext>
                  </a:extLst>
                </p:cNvPr>
                <p:cNvPicPr/>
                <p:nvPr/>
              </p:nvPicPr>
              <p:blipFill>
                <a:blip r:embed="rId8"/>
                <a:stretch>
                  <a:fillRect/>
                </a:stretch>
              </p:blipFill>
              <p:spPr>
                <a:xfrm>
                  <a:off x="5181014" y="4948158"/>
                  <a:ext cx="1079280" cy="967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Freihand 11">
                  <a:extLst>
                    <a:ext uri="{FF2B5EF4-FFF2-40B4-BE49-F238E27FC236}">
                      <a16:creationId xmlns:a16="http://schemas.microsoft.com/office/drawing/2014/main" id="{D7FE68DD-C932-724A-A73A-F6BE372E6E7A}"/>
                    </a:ext>
                  </a:extLst>
                </p14:cNvPr>
                <p14:cNvContentPartPr/>
                <p14:nvPr/>
              </p14:nvContentPartPr>
              <p14:xfrm>
                <a:off x="5129534" y="5767518"/>
                <a:ext cx="235440" cy="209160"/>
              </p14:xfrm>
            </p:contentPart>
          </mc:Choice>
          <mc:Fallback xmlns="">
            <p:pic>
              <p:nvPicPr>
                <p:cNvPr id="12" name="Freihand 11">
                  <a:extLst>
                    <a:ext uri="{FF2B5EF4-FFF2-40B4-BE49-F238E27FC236}">
                      <a16:creationId xmlns:a16="http://schemas.microsoft.com/office/drawing/2014/main" id="{D7FE68DD-C932-724A-A73A-F6BE372E6E7A}"/>
                    </a:ext>
                  </a:extLst>
                </p:cNvPr>
                <p:cNvPicPr/>
                <p:nvPr/>
              </p:nvPicPr>
              <p:blipFill>
                <a:blip r:embed="rId10"/>
                <a:stretch>
                  <a:fillRect/>
                </a:stretch>
              </p:blipFill>
              <p:spPr>
                <a:xfrm>
                  <a:off x="5111894" y="5749518"/>
                  <a:ext cx="271080" cy="244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4" name="Freihand 13">
                <a:extLst>
                  <a:ext uri="{FF2B5EF4-FFF2-40B4-BE49-F238E27FC236}">
                    <a16:creationId xmlns:a16="http://schemas.microsoft.com/office/drawing/2014/main" id="{4FCD5624-AB65-124C-B322-8A43703AC122}"/>
                  </a:ext>
                </a:extLst>
              </p14:cNvPr>
              <p14:cNvContentPartPr/>
              <p14:nvPr/>
            </p14:nvContentPartPr>
            <p14:xfrm>
              <a:off x="6177494" y="4879038"/>
              <a:ext cx="147600" cy="87840"/>
            </p14:xfrm>
          </p:contentPart>
        </mc:Choice>
        <mc:Fallback xmlns="">
          <p:pic>
            <p:nvPicPr>
              <p:cNvPr id="14" name="Freihand 13">
                <a:extLst>
                  <a:ext uri="{FF2B5EF4-FFF2-40B4-BE49-F238E27FC236}">
                    <a16:creationId xmlns:a16="http://schemas.microsoft.com/office/drawing/2014/main" id="{4FCD5624-AB65-124C-B322-8A43703AC122}"/>
                  </a:ext>
                </a:extLst>
              </p:cNvPr>
              <p:cNvPicPr/>
              <p:nvPr/>
            </p:nvPicPr>
            <p:blipFill>
              <a:blip r:embed="rId12"/>
              <a:stretch>
                <a:fillRect/>
              </a:stretch>
            </p:blipFill>
            <p:spPr>
              <a:xfrm>
                <a:off x="6159854" y="4861398"/>
                <a:ext cx="18324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Freihand 14">
                <a:extLst>
                  <a:ext uri="{FF2B5EF4-FFF2-40B4-BE49-F238E27FC236}">
                    <a16:creationId xmlns:a16="http://schemas.microsoft.com/office/drawing/2014/main" id="{382E1402-5728-E640-BCC4-37DEEA9B6188}"/>
                  </a:ext>
                </a:extLst>
              </p14:cNvPr>
              <p14:cNvContentPartPr/>
              <p14:nvPr/>
            </p14:nvContentPartPr>
            <p14:xfrm>
              <a:off x="1593614" y="4961118"/>
              <a:ext cx="104400" cy="83160"/>
            </p14:xfrm>
          </p:contentPart>
        </mc:Choice>
        <mc:Fallback xmlns="">
          <p:pic>
            <p:nvPicPr>
              <p:cNvPr id="15" name="Freihand 14">
                <a:extLst>
                  <a:ext uri="{FF2B5EF4-FFF2-40B4-BE49-F238E27FC236}">
                    <a16:creationId xmlns:a16="http://schemas.microsoft.com/office/drawing/2014/main" id="{382E1402-5728-E640-BCC4-37DEEA9B6188}"/>
                  </a:ext>
                </a:extLst>
              </p:cNvPr>
              <p:cNvPicPr/>
              <p:nvPr/>
            </p:nvPicPr>
            <p:blipFill>
              <a:blip r:embed="rId14"/>
              <a:stretch>
                <a:fillRect/>
              </a:stretch>
            </p:blipFill>
            <p:spPr>
              <a:xfrm>
                <a:off x="1575974" y="4943478"/>
                <a:ext cx="140040" cy="118800"/>
              </a:xfrm>
              <a:prstGeom prst="rect">
                <a:avLst/>
              </a:prstGeom>
            </p:spPr>
          </p:pic>
        </mc:Fallback>
      </mc:AlternateContent>
      <p:sp>
        <p:nvSpPr>
          <p:cNvPr id="16" name="Abgerundetes Rechteck 15">
            <a:extLst>
              <a:ext uri="{FF2B5EF4-FFF2-40B4-BE49-F238E27FC236}">
                <a16:creationId xmlns:a16="http://schemas.microsoft.com/office/drawing/2014/main" id="{2538C625-39B0-B144-86A6-82DF13ECB0BD}"/>
              </a:ext>
            </a:extLst>
          </p:cNvPr>
          <p:cNvSpPr/>
          <p:nvPr/>
        </p:nvSpPr>
        <p:spPr>
          <a:xfrm>
            <a:off x="489822" y="1711777"/>
            <a:ext cx="2178424" cy="3691218"/>
          </a:xfrm>
          <a:custGeom>
            <a:avLst/>
            <a:gdLst>
              <a:gd name="connsiteX0" fmla="*/ 0 w 2178424"/>
              <a:gd name="connsiteY0" fmla="*/ 131751 h 3691218"/>
              <a:gd name="connsiteX1" fmla="*/ 131751 w 2178424"/>
              <a:gd name="connsiteY1" fmla="*/ 0 h 3691218"/>
              <a:gd name="connsiteX2" fmla="*/ 808357 w 2178424"/>
              <a:gd name="connsiteY2" fmla="*/ 0 h 3691218"/>
              <a:gd name="connsiteX3" fmla="*/ 1427515 w 2178424"/>
              <a:gd name="connsiteY3" fmla="*/ 0 h 3691218"/>
              <a:gd name="connsiteX4" fmla="*/ 2046673 w 2178424"/>
              <a:gd name="connsiteY4" fmla="*/ 0 h 3691218"/>
              <a:gd name="connsiteX5" fmla="*/ 2178424 w 2178424"/>
              <a:gd name="connsiteY5" fmla="*/ 131751 h 3691218"/>
              <a:gd name="connsiteX6" fmla="*/ 2178424 w 2178424"/>
              <a:gd name="connsiteY6" fmla="*/ 748740 h 3691218"/>
              <a:gd name="connsiteX7" fmla="*/ 2178424 w 2178424"/>
              <a:gd name="connsiteY7" fmla="*/ 1365729 h 3691218"/>
              <a:gd name="connsiteX8" fmla="*/ 2178424 w 2178424"/>
              <a:gd name="connsiteY8" fmla="*/ 2119826 h 3691218"/>
              <a:gd name="connsiteX9" fmla="*/ 2178424 w 2178424"/>
              <a:gd name="connsiteY9" fmla="*/ 2702538 h 3691218"/>
              <a:gd name="connsiteX10" fmla="*/ 2178424 w 2178424"/>
              <a:gd name="connsiteY10" fmla="*/ 3559467 h 3691218"/>
              <a:gd name="connsiteX11" fmla="*/ 2046673 w 2178424"/>
              <a:gd name="connsiteY11" fmla="*/ 3691218 h 3691218"/>
              <a:gd name="connsiteX12" fmla="*/ 1465813 w 2178424"/>
              <a:gd name="connsiteY12" fmla="*/ 3691218 h 3691218"/>
              <a:gd name="connsiteX13" fmla="*/ 789208 w 2178424"/>
              <a:gd name="connsiteY13" fmla="*/ 3691218 h 3691218"/>
              <a:gd name="connsiteX14" fmla="*/ 131751 w 2178424"/>
              <a:gd name="connsiteY14" fmla="*/ 3691218 h 3691218"/>
              <a:gd name="connsiteX15" fmla="*/ 0 w 2178424"/>
              <a:gd name="connsiteY15" fmla="*/ 3559467 h 3691218"/>
              <a:gd name="connsiteX16" fmla="*/ 0 w 2178424"/>
              <a:gd name="connsiteY16" fmla="*/ 2839647 h 3691218"/>
              <a:gd name="connsiteX17" fmla="*/ 0 w 2178424"/>
              <a:gd name="connsiteY17" fmla="*/ 2256935 h 3691218"/>
              <a:gd name="connsiteX18" fmla="*/ 0 w 2178424"/>
              <a:gd name="connsiteY18" fmla="*/ 1639946 h 3691218"/>
              <a:gd name="connsiteX19" fmla="*/ 0 w 2178424"/>
              <a:gd name="connsiteY19" fmla="*/ 885849 h 3691218"/>
              <a:gd name="connsiteX20" fmla="*/ 0 w 2178424"/>
              <a:gd name="connsiteY20" fmla="*/ 131751 h 369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78424" h="3691218" extrusionOk="0">
                <a:moveTo>
                  <a:pt x="0" y="131751"/>
                </a:moveTo>
                <a:cubicBezTo>
                  <a:pt x="-12582" y="51226"/>
                  <a:pt x="54702" y="1608"/>
                  <a:pt x="131751" y="0"/>
                </a:cubicBezTo>
                <a:cubicBezTo>
                  <a:pt x="385755" y="9708"/>
                  <a:pt x="633338" y="-27631"/>
                  <a:pt x="808357" y="0"/>
                </a:cubicBezTo>
                <a:cubicBezTo>
                  <a:pt x="983376" y="27631"/>
                  <a:pt x="1154850" y="-29973"/>
                  <a:pt x="1427515" y="0"/>
                </a:cubicBezTo>
                <a:cubicBezTo>
                  <a:pt x="1700180" y="29973"/>
                  <a:pt x="1839248" y="-9288"/>
                  <a:pt x="2046673" y="0"/>
                </a:cubicBezTo>
                <a:cubicBezTo>
                  <a:pt x="2118667" y="-2481"/>
                  <a:pt x="2179557" y="54795"/>
                  <a:pt x="2178424" y="131751"/>
                </a:cubicBezTo>
                <a:cubicBezTo>
                  <a:pt x="2207179" y="268586"/>
                  <a:pt x="2159733" y="525252"/>
                  <a:pt x="2178424" y="748740"/>
                </a:cubicBezTo>
                <a:cubicBezTo>
                  <a:pt x="2197115" y="972228"/>
                  <a:pt x="2207846" y="1130828"/>
                  <a:pt x="2178424" y="1365729"/>
                </a:cubicBezTo>
                <a:cubicBezTo>
                  <a:pt x="2149002" y="1600630"/>
                  <a:pt x="2152166" y="1809657"/>
                  <a:pt x="2178424" y="2119826"/>
                </a:cubicBezTo>
                <a:cubicBezTo>
                  <a:pt x="2204682" y="2429995"/>
                  <a:pt x="2195030" y="2450918"/>
                  <a:pt x="2178424" y="2702538"/>
                </a:cubicBezTo>
                <a:cubicBezTo>
                  <a:pt x="2161818" y="2954158"/>
                  <a:pt x="2164962" y="3172295"/>
                  <a:pt x="2178424" y="3559467"/>
                </a:cubicBezTo>
                <a:cubicBezTo>
                  <a:pt x="2180330" y="3635068"/>
                  <a:pt x="2119994" y="3696990"/>
                  <a:pt x="2046673" y="3691218"/>
                </a:cubicBezTo>
                <a:cubicBezTo>
                  <a:pt x="1854833" y="3700726"/>
                  <a:pt x="1616707" y="3684433"/>
                  <a:pt x="1465813" y="3691218"/>
                </a:cubicBezTo>
                <a:cubicBezTo>
                  <a:pt x="1314919" y="3698003"/>
                  <a:pt x="1047882" y="3723752"/>
                  <a:pt x="789208" y="3691218"/>
                </a:cubicBezTo>
                <a:cubicBezTo>
                  <a:pt x="530535" y="3658684"/>
                  <a:pt x="370544" y="3700122"/>
                  <a:pt x="131751" y="3691218"/>
                </a:cubicBezTo>
                <a:cubicBezTo>
                  <a:pt x="49123" y="3681925"/>
                  <a:pt x="-6814" y="3622045"/>
                  <a:pt x="0" y="3559467"/>
                </a:cubicBezTo>
                <a:cubicBezTo>
                  <a:pt x="25242" y="3232888"/>
                  <a:pt x="567" y="3015255"/>
                  <a:pt x="0" y="2839647"/>
                </a:cubicBezTo>
                <a:cubicBezTo>
                  <a:pt x="-567" y="2664039"/>
                  <a:pt x="-19579" y="2511490"/>
                  <a:pt x="0" y="2256935"/>
                </a:cubicBezTo>
                <a:cubicBezTo>
                  <a:pt x="19579" y="2002380"/>
                  <a:pt x="-4888" y="1838855"/>
                  <a:pt x="0" y="1639946"/>
                </a:cubicBezTo>
                <a:cubicBezTo>
                  <a:pt x="4888" y="1441037"/>
                  <a:pt x="-12223" y="1261219"/>
                  <a:pt x="0" y="885849"/>
                </a:cubicBezTo>
                <a:cubicBezTo>
                  <a:pt x="12223" y="510479"/>
                  <a:pt x="12891" y="435774"/>
                  <a:pt x="0" y="131751"/>
                </a:cubicBezTo>
                <a:close/>
              </a:path>
            </a:pathLst>
          </a:custGeom>
          <a:noFill/>
          <a:ln w="38100">
            <a:solidFill>
              <a:srgbClr val="0070C0"/>
            </a:solidFill>
            <a:extLst>
              <a:ext uri="{C807C97D-BFC1-408E-A445-0C87EB9F89A2}">
                <ask:lineSketchStyleProps xmlns:ask="http://schemas.microsoft.com/office/drawing/2018/sketchyshapes" sd="1219033472">
                  <a:prstGeom prst="roundRect">
                    <a:avLst>
                      <a:gd name="adj" fmla="val 604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Abgerundetes Rechteck 16">
            <a:extLst>
              <a:ext uri="{FF2B5EF4-FFF2-40B4-BE49-F238E27FC236}">
                <a16:creationId xmlns:a16="http://schemas.microsoft.com/office/drawing/2014/main" id="{D523383E-454C-C64F-9B35-595148ACA30B}"/>
              </a:ext>
            </a:extLst>
          </p:cNvPr>
          <p:cNvSpPr/>
          <p:nvPr/>
        </p:nvSpPr>
        <p:spPr>
          <a:xfrm>
            <a:off x="5143346" y="1684135"/>
            <a:ext cx="2178424" cy="3691218"/>
          </a:xfrm>
          <a:custGeom>
            <a:avLst/>
            <a:gdLst>
              <a:gd name="connsiteX0" fmla="*/ 0 w 2178424"/>
              <a:gd name="connsiteY0" fmla="*/ 131751 h 3691218"/>
              <a:gd name="connsiteX1" fmla="*/ 131751 w 2178424"/>
              <a:gd name="connsiteY1" fmla="*/ 0 h 3691218"/>
              <a:gd name="connsiteX2" fmla="*/ 808357 w 2178424"/>
              <a:gd name="connsiteY2" fmla="*/ 0 h 3691218"/>
              <a:gd name="connsiteX3" fmla="*/ 1427515 w 2178424"/>
              <a:gd name="connsiteY3" fmla="*/ 0 h 3691218"/>
              <a:gd name="connsiteX4" fmla="*/ 2046673 w 2178424"/>
              <a:gd name="connsiteY4" fmla="*/ 0 h 3691218"/>
              <a:gd name="connsiteX5" fmla="*/ 2178424 w 2178424"/>
              <a:gd name="connsiteY5" fmla="*/ 131751 h 3691218"/>
              <a:gd name="connsiteX6" fmla="*/ 2178424 w 2178424"/>
              <a:gd name="connsiteY6" fmla="*/ 748740 h 3691218"/>
              <a:gd name="connsiteX7" fmla="*/ 2178424 w 2178424"/>
              <a:gd name="connsiteY7" fmla="*/ 1365729 h 3691218"/>
              <a:gd name="connsiteX8" fmla="*/ 2178424 w 2178424"/>
              <a:gd name="connsiteY8" fmla="*/ 2119826 h 3691218"/>
              <a:gd name="connsiteX9" fmla="*/ 2178424 w 2178424"/>
              <a:gd name="connsiteY9" fmla="*/ 2702538 h 3691218"/>
              <a:gd name="connsiteX10" fmla="*/ 2178424 w 2178424"/>
              <a:gd name="connsiteY10" fmla="*/ 3559467 h 3691218"/>
              <a:gd name="connsiteX11" fmla="*/ 2046673 w 2178424"/>
              <a:gd name="connsiteY11" fmla="*/ 3691218 h 3691218"/>
              <a:gd name="connsiteX12" fmla="*/ 1465813 w 2178424"/>
              <a:gd name="connsiteY12" fmla="*/ 3691218 h 3691218"/>
              <a:gd name="connsiteX13" fmla="*/ 789208 w 2178424"/>
              <a:gd name="connsiteY13" fmla="*/ 3691218 h 3691218"/>
              <a:gd name="connsiteX14" fmla="*/ 131751 w 2178424"/>
              <a:gd name="connsiteY14" fmla="*/ 3691218 h 3691218"/>
              <a:gd name="connsiteX15" fmla="*/ 0 w 2178424"/>
              <a:gd name="connsiteY15" fmla="*/ 3559467 h 3691218"/>
              <a:gd name="connsiteX16" fmla="*/ 0 w 2178424"/>
              <a:gd name="connsiteY16" fmla="*/ 2839647 h 3691218"/>
              <a:gd name="connsiteX17" fmla="*/ 0 w 2178424"/>
              <a:gd name="connsiteY17" fmla="*/ 2256935 h 3691218"/>
              <a:gd name="connsiteX18" fmla="*/ 0 w 2178424"/>
              <a:gd name="connsiteY18" fmla="*/ 1639946 h 3691218"/>
              <a:gd name="connsiteX19" fmla="*/ 0 w 2178424"/>
              <a:gd name="connsiteY19" fmla="*/ 885849 h 3691218"/>
              <a:gd name="connsiteX20" fmla="*/ 0 w 2178424"/>
              <a:gd name="connsiteY20" fmla="*/ 131751 h 369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78424" h="3691218" extrusionOk="0">
                <a:moveTo>
                  <a:pt x="0" y="131751"/>
                </a:moveTo>
                <a:cubicBezTo>
                  <a:pt x="-12582" y="51226"/>
                  <a:pt x="54702" y="1608"/>
                  <a:pt x="131751" y="0"/>
                </a:cubicBezTo>
                <a:cubicBezTo>
                  <a:pt x="385755" y="9708"/>
                  <a:pt x="633338" y="-27631"/>
                  <a:pt x="808357" y="0"/>
                </a:cubicBezTo>
                <a:cubicBezTo>
                  <a:pt x="983376" y="27631"/>
                  <a:pt x="1154850" y="-29973"/>
                  <a:pt x="1427515" y="0"/>
                </a:cubicBezTo>
                <a:cubicBezTo>
                  <a:pt x="1700180" y="29973"/>
                  <a:pt x="1839248" y="-9288"/>
                  <a:pt x="2046673" y="0"/>
                </a:cubicBezTo>
                <a:cubicBezTo>
                  <a:pt x="2118667" y="-2481"/>
                  <a:pt x="2179557" y="54795"/>
                  <a:pt x="2178424" y="131751"/>
                </a:cubicBezTo>
                <a:cubicBezTo>
                  <a:pt x="2207179" y="268586"/>
                  <a:pt x="2159733" y="525252"/>
                  <a:pt x="2178424" y="748740"/>
                </a:cubicBezTo>
                <a:cubicBezTo>
                  <a:pt x="2197115" y="972228"/>
                  <a:pt x="2207846" y="1130828"/>
                  <a:pt x="2178424" y="1365729"/>
                </a:cubicBezTo>
                <a:cubicBezTo>
                  <a:pt x="2149002" y="1600630"/>
                  <a:pt x="2152166" y="1809657"/>
                  <a:pt x="2178424" y="2119826"/>
                </a:cubicBezTo>
                <a:cubicBezTo>
                  <a:pt x="2204682" y="2429995"/>
                  <a:pt x="2195030" y="2450918"/>
                  <a:pt x="2178424" y="2702538"/>
                </a:cubicBezTo>
                <a:cubicBezTo>
                  <a:pt x="2161818" y="2954158"/>
                  <a:pt x="2164962" y="3172295"/>
                  <a:pt x="2178424" y="3559467"/>
                </a:cubicBezTo>
                <a:cubicBezTo>
                  <a:pt x="2180330" y="3635068"/>
                  <a:pt x="2119994" y="3696990"/>
                  <a:pt x="2046673" y="3691218"/>
                </a:cubicBezTo>
                <a:cubicBezTo>
                  <a:pt x="1854833" y="3700726"/>
                  <a:pt x="1616707" y="3684433"/>
                  <a:pt x="1465813" y="3691218"/>
                </a:cubicBezTo>
                <a:cubicBezTo>
                  <a:pt x="1314919" y="3698003"/>
                  <a:pt x="1047882" y="3723752"/>
                  <a:pt x="789208" y="3691218"/>
                </a:cubicBezTo>
                <a:cubicBezTo>
                  <a:pt x="530535" y="3658684"/>
                  <a:pt x="370544" y="3700122"/>
                  <a:pt x="131751" y="3691218"/>
                </a:cubicBezTo>
                <a:cubicBezTo>
                  <a:pt x="49123" y="3681925"/>
                  <a:pt x="-6814" y="3622045"/>
                  <a:pt x="0" y="3559467"/>
                </a:cubicBezTo>
                <a:cubicBezTo>
                  <a:pt x="25242" y="3232888"/>
                  <a:pt x="567" y="3015255"/>
                  <a:pt x="0" y="2839647"/>
                </a:cubicBezTo>
                <a:cubicBezTo>
                  <a:pt x="-567" y="2664039"/>
                  <a:pt x="-19579" y="2511490"/>
                  <a:pt x="0" y="2256935"/>
                </a:cubicBezTo>
                <a:cubicBezTo>
                  <a:pt x="19579" y="2002380"/>
                  <a:pt x="-4888" y="1838855"/>
                  <a:pt x="0" y="1639946"/>
                </a:cubicBezTo>
                <a:cubicBezTo>
                  <a:pt x="4888" y="1441037"/>
                  <a:pt x="-12223" y="1261219"/>
                  <a:pt x="0" y="885849"/>
                </a:cubicBezTo>
                <a:cubicBezTo>
                  <a:pt x="12223" y="510479"/>
                  <a:pt x="12891" y="435774"/>
                  <a:pt x="0" y="131751"/>
                </a:cubicBezTo>
                <a:close/>
              </a:path>
            </a:pathLst>
          </a:custGeom>
          <a:noFill/>
          <a:ln w="38100">
            <a:solidFill>
              <a:srgbClr val="0070C0"/>
            </a:solidFill>
            <a:extLst>
              <a:ext uri="{C807C97D-BFC1-408E-A445-0C87EB9F89A2}">
                <ask:lineSketchStyleProps xmlns:ask="http://schemas.microsoft.com/office/drawing/2018/sketchyshapes" sd="1219033472">
                  <a:prstGeom prst="roundRect">
                    <a:avLst>
                      <a:gd name="adj" fmla="val 604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AB173A76-7F1E-3E42-B109-41AB2651D191}"/>
              </a:ext>
            </a:extLst>
          </p:cNvPr>
          <p:cNvSpPr txBox="1"/>
          <p:nvPr/>
        </p:nvSpPr>
        <p:spPr>
          <a:xfrm>
            <a:off x="10092018" y="1711777"/>
            <a:ext cx="2048344" cy="2862322"/>
          </a:xfrm>
          <a:prstGeom prst="rect">
            <a:avLst/>
          </a:prstGeom>
          <a:noFill/>
        </p:spPr>
        <p:txBody>
          <a:bodyPr wrap="square" rtlCol="0">
            <a:spAutoFit/>
          </a:bodyPr>
          <a:lstStyle/>
          <a:p>
            <a:r>
              <a:rPr lang="de-DE" sz="1200" b="1" i="1" dirty="0">
                <a:latin typeface="Bradley Hand" pitchFamily="2" charset="77"/>
              </a:rPr>
              <a:t>Merke: </a:t>
            </a:r>
          </a:p>
          <a:p>
            <a:endParaRPr lang="de-DE" sz="1200" i="1" dirty="0">
              <a:latin typeface="Bradley Hand" pitchFamily="2" charset="77"/>
            </a:endParaRPr>
          </a:p>
          <a:p>
            <a:r>
              <a:rPr lang="de-DE" sz="1200" i="1" dirty="0">
                <a:latin typeface="Bradley Hand" pitchFamily="2" charset="77"/>
              </a:rPr>
              <a:t>Die Kernfunktionalitäten eines Service </a:t>
            </a:r>
            <a:r>
              <a:rPr lang="de-DE" sz="1200" i="1" dirty="0" err="1">
                <a:latin typeface="Bradley Hand" pitchFamily="2" charset="77"/>
              </a:rPr>
              <a:t>Mesh</a:t>
            </a:r>
            <a:r>
              <a:rPr lang="de-DE" sz="1200" i="1" dirty="0">
                <a:latin typeface="Bradley Hand" pitchFamily="2" charset="77"/>
              </a:rPr>
              <a:t> bestehen darin, in bestehende Service-</a:t>
            </a:r>
            <a:r>
              <a:rPr lang="de-DE" sz="1200" i="1" dirty="0" err="1">
                <a:latin typeface="Bradley Hand" pitchFamily="2" charset="77"/>
              </a:rPr>
              <a:t>of</a:t>
            </a:r>
            <a:r>
              <a:rPr lang="de-DE" sz="1200" i="1" dirty="0">
                <a:latin typeface="Bradley Hand" pitchFamily="2" charset="77"/>
              </a:rPr>
              <a:t>-Service Systeme, </a:t>
            </a:r>
          </a:p>
          <a:p>
            <a:endParaRPr lang="de-DE" sz="1200" i="1" dirty="0">
              <a:latin typeface="Bradley Hand" pitchFamily="2" charset="77"/>
            </a:endParaRPr>
          </a:p>
          <a:p>
            <a:pPr marL="285750" indent="-285750">
              <a:buFont typeface="Arial" panose="020B0604020202020204" pitchFamily="34" charset="0"/>
              <a:buChar char="•"/>
            </a:pPr>
            <a:r>
              <a:rPr lang="de-DE" sz="1200" b="1" i="1" dirty="0">
                <a:solidFill>
                  <a:srgbClr val="FF0066"/>
                </a:solidFill>
                <a:latin typeface="Bradley Hand" pitchFamily="2" charset="77"/>
              </a:rPr>
              <a:t>Traffic Management-,</a:t>
            </a:r>
          </a:p>
          <a:p>
            <a:pPr marL="285750" indent="-285750">
              <a:buFont typeface="Arial" panose="020B0604020202020204" pitchFamily="34" charset="0"/>
              <a:buChar char="•"/>
            </a:pPr>
            <a:r>
              <a:rPr lang="de-DE" sz="1200" i="1" dirty="0">
                <a:latin typeface="Bradley Hand" pitchFamily="2" charset="77"/>
              </a:rPr>
              <a:t>Security- , </a:t>
            </a:r>
          </a:p>
          <a:p>
            <a:pPr marL="285750" indent="-285750">
              <a:buFont typeface="Arial" panose="020B0604020202020204" pitchFamily="34" charset="0"/>
              <a:buChar char="•"/>
            </a:pPr>
            <a:r>
              <a:rPr lang="de-DE" sz="1200" i="1" dirty="0">
                <a:latin typeface="Bradley Hand" pitchFamily="2" charset="77"/>
              </a:rPr>
              <a:t>und </a:t>
            </a:r>
            <a:r>
              <a:rPr lang="de-DE" sz="1200" i="1" dirty="0" err="1">
                <a:latin typeface="Bradley Hand" pitchFamily="2" charset="77"/>
              </a:rPr>
              <a:t>Observability</a:t>
            </a:r>
            <a:r>
              <a:rPr lang="de-DE" sz="1200" i="1" dirty="0">
                <a:latin typeface="Bradley Hand" pitchFamily="2" charset="77"/>
              </a:rPr>
              <a:t>-</a:t>
            </a:r>
          </a:p>
          <a:p>
            <a:pPr marL="285750" indent="-285750">
              <a:buFont typeface="Arial" panose="020B0604020202020204" pitchFamily="34" charset="0"/>
              <a:buChar char="•"/>
            </a:pPr>
            <a:endParaRPr lang="de-DE" sz="1200" i="1" dirty="0">
              <a:latin typeface="Bradley Hand" pitchFamily="2" charset="77"/>
            </a:endParaRPr>
          </a:p>
          <a:p>
            <a:r>
              <a:rPr lang="de-DE" sz="1200" i="1" dirty="0">
                <a:latin typeface="Bradley Hand" pitchFamily="2" charset="77"/>
              </a:rPr>
              <a:t>Funktionalitäten zu injizieren, ohne dafür bestehenden Service Code anfassen zu müssen.</a:t>
            </a:r>
          </a:p>
        </p:txBody>
      </p:sp>
    </p:spTree>
    <p:extLst>
      <p:ext uri="{BB962C8B-B14F-4D97-AF65-F5344CB8AC3E}">
        <p14:creationId xmlns:p14="http://schemas.microsoft.com/office/powerpoint/2010/main" val="4182623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Traffic Management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41</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1801" y="1512000"/>
            <a:ext cx="3595192" cy="4832092"/>
          </a:xfrm>
          <a:prstGeom prst="rect">
            <a:avLst/>
          </a:prstGeom>
        </p:spPr>
        <p:txBody>
          <a:bodyPr wrap="square">
            <a:spAutoFit/>
          </a:bodyPr>
          <a:lstStyle/>
          <a:p>
            <a:r>
              <a:rPr lang="de-DE" sz="1400" dirty="0"/>
              <a:t>Mit Traffic-Routing-Regeln lässt sich der Fluss des Datenverkehrs und der API-Aufrufe zwischen Services steuern. </a:t>
            </a:r>
            <a:r>
              <a:rPr lang="de-DE" sz="1400" dirty="0" err="1"/>
              <a:t>Istio</a:t>
            </a:r>
            <a:r>
              <a:rPr lang="de-DE" sz="1400" dirty="0"/>
              <a:t> vereinfacht die Konfiguration von Service-Level-Eigenschaften wie Circuit </a:t>
            </a:r>
            <a:r>
              <a:rPr lang="de-DE" sz="1400" dirty="0" err="1"/>
              <a:t>Breakers</a:t>
            </a:r>
            <a:r>
              <a:rPr lang="de-DE" sz="1400" dirty="0"/>
              <a:t>, Timeouts und </a:t>
            </a:r>
            <a:r>
              <a:rPr lang="de-DE" sz="1400" dirty="0" err="1"/>
              <a:t>Retries</a:t>
            </a:r>
            <a:r>
              <a:rPr lang="de-DE" sz="1400" dirty="0"/>
              <a:t> und erleichtert das Einrichten wichtiger Aufgaben wie A/B-Tests, </a:t>
            </a:r>
            <a:r>
              <a:rPr lang="de-DE" sz="1400" dirty="0" err="1"/>
              <a:t>Canary</a:t>
            </a:r>
            <a:r>
              <a:rPr lang="de-DE" sz="1400" dirty="0"/>
              <a:t>-Rollouts und gestaffelte Rollouts mit prozentualer Traffic-Aufteilung. Außerdem bietet es Out-</a:t>
            </a:r>
            <a:r>
              <a:rPr lang="de-DE" sz="1400" dirty="0" err="1"/>
              <a:t>of</a:t>
            </a:r>
            <a:r>
              <a:rPr lang="de-DE" sz="1400" dirty="0"/>
              <a:t>-Box-</a:t>
            </a:r>
            <a:r>
              <a:rPr lang="de-DE" sz="1400" dirty="0" err="1"/>
              <a:t>Failure</a:t>
            </a:r>
            <a:r>
              <a:rPr lang="de-DE" sz="1400" dirty="0"/>
              <a:t>-</a:t>
            </a:r>
            <a:r>
              <a:rPr lang="de-DE" sz="1400" dirty="0" err="1"/>
              <a:t>Recovery</a:t>
            </a:r>
            <a:r>
              <a:rPr lang="de-DE" sz="1400" dirty="0"/>
              <a:t>-Funktionen, die dazu beitragen, Services robuster gegen Ausfälle von </a:t>
            </a:r>
            <a:r>
              <a:rPr lang="de-DE" sz="1400" dirty="0" err="1"/>
              <a:t>Upstream</a:t>
            </a:r>
            <a:r>
              <a:rPr lang="de-DE" sz="1400" dirty="0"/>
              <a:t>-Services oder des Netzwerks zu machen.</a:t>
            </a:r>
          </a:p>
          <a:p>
            <a:endParaRPr lang="de-DE" sz="1400" dirty="0"/>
          </a:p>
          <a:p>
            <a:r>
              <a:rPr lang="de-DE" sz="1400" dirty="0"/>
              <a:t>Das Traffic Management von </a:t>
            </a:r>
            <a:r>
              <a:rPr lang="de-DE" sz="1400" dirty="0" err="1"/>
              <a:t>Istio</a:t>
            </a:r>
            <a:r>
              <a:rPr lang="de-DE" sz="1400" dirty="0"/>
              <a:t> stützt sich auf den </a:t>
            </a:r>
            <a:r>
              <a:rPr lang="de-DE" sz="1400" dirty="0" err="1"/>
              <a:t>Envoy</a:t>
            </a:r>
            <a:r>
              <a:rPr lang="de-DE" sz="1400" dirty="0"/>
              <a:t>-Proxy. Der gesamte Datenverkehr, den Services im Mesh senden und empfangen (Datenebene), wird über </a:t>
            </a:r>
            <a:r>
              <a:rPr lang="de-DE" sz="1400" dirty="0" err="1"/>
              <a:t>Envoy</a:t>
            </a:r>
            <a:r>
              <a:rPr lang="de-DE" sz="1400" dirty="0"/>
              <a:t> geleitet, sodass der Datenverkehr im Mesh leicht kontrolliert und überwacht werden kann, ohne Änderungen an Services vornehmen zu müssen.</a:t>
            </a:r>
          </a:p>
        </p:txBody>
      </p:sp>
      <p:sp>
        <p:nvSpPr>
          <p:cNvPr id="6" name="Rechteck 5">
            <a:extLst>
              <a:ext uri="{FF2B5EF4-FFF2-40B4-BE49-F238E27FC236}">
                <a16:creationId xmlns:a16="http://schemas.microsoft.com/office/drawing/2014/main" id="{59BB497B-997A-FD43-B459-A88A156481F0}"/>
              </a:ext>
            </a:extLst>
          </p:cNvPr>
          <p:cNvSpPr/>
          <p:nvPr/>
        </p:nvSpPr>
        <p:spPr>
          <a:xfrm>
            <a:off x="4695107" y="1516148"/>
            <a:ext cx="4934810" cy="4219205"/>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2000" dirty="0"/>
              <a:t>Regeln werden mithilfe von </a:t>
            </a:r>
            <a:r>
              <a:rPr lang="de-DE" sz="2000" b="1" dirty="0" err="1">
                <a:solidFill>
                  <a:schemeClr val="accent5"/>
                </a:solidFill>
              </a:rPr>
              <a:t>Kubernetes</a:t>
            </a:r>
            <a:r>
              <a:rPr lang="de-DE" sz="2000" b="1" dirty="0">
                <a:solidFill>
                  <a:schemeClr val="accent5"/>
                </a:solidFill>
              </a:rPr>
              <a:t> Custom </a:t>
            </a:r>
            <a:r>
              <a:rPr lang="de-DE" sz="2000" b="1" dirty="0" err="1">
                <a:solidFill>
                  <a:schemeClr val="accent5"/>
                </a:solidFill>
              </a:rPr>
              <a:t>Resource</a:t>
            </a:r>
            <a:r>
              <a:rPr lang="de-DE" sz="2000" b="1" dirty="0">
                <a:solidFill>
                  <a:schemeClr val="accent5"/>
                </a:solidFill>
              </a:rPr>
              <a:t> </a:t>
            </a:r>
            <a:r>
              <a:rPr lang="de-DE" sz="2000" b="1" dirty="0" err="1">
                <a:solidFill>
                  <a:schemeClr val="accent5"/>
                </a:solidFill>
              </a:rPr>
              <a:t>Definitions</a:t>
            </a:r>
            <a:r>
              <a:rPr lang="de-DE" sz="2000" b="1" dirty="0">
                <a:solidFill>
                  <a:schemeClr val="accent5"/>
                </a:solidFill>
              </a:rPr>
              <a:t> (CRDs)</a:t>
            </a:r>
            <a:r>
              <a:rPr lang="de-DE" sz="2000" dirty="0"/>
              <a:t> spezifiziert, die sich </a:t>
            </a:r>
            <a:r>
              <a:rPr lang="de-DE" sz="2000" dirty="0" err="1"/>
              <a:t>Kubernetes</a:t>
            </a:r>
            <a:r>
              <a:rPr lang="de-DE" sz="2000" dirty="0"/>
              <a:t>-üblich mittels  YAML ausdrücken lassen.</a:t>
            </a:r>
          </a:p>
          <a:p>
            <a:endParaRPr lang="de-DE" sz="2000" dirty="0"/>
          </a:p>
          <a:p>
            <a:r>
              <a:rPr lang="de-DE" sz="2000" dirty="0"/>
              <a:t>Mittels diesen Ressourcen lässt sich ein </a:t>
            </a:r>
            <a:r>
              <a:rPr lang="de-DE" sz="2000" dirty="0" err="1"/>
              <a:t>Istio</a:t>
            </a:r>
            <a:r>
              <a:rPr lang="de-DE" sz="2000" dirty="0"/>
              <a:t> Service Mesh definieren:</a:t>
            </a:r>
          </a:p>
          <a:p>
            <a:endParaRPr lang="de-DE" sz="2000" dirty="0"/>
          </a:p>
          <a:p>
            <a:pPr marL="285750" indent="-285750">
              <a:buFont typeface="Arial" panose="020B0604020202020204" pitchFamily="34" charset="0"/>
              <a:buChar char="•"/>
            </a:pPr>
            <a:r>
              <a:rPr lang="de-DE" sz="2000" dirty="0">
                <a:solidFill>
                  <a:schemeClr val="accent5"/>
                </a:solidFill>
              </a:rPr>
              <a:t>Virtual Services</a:t>
            </a:r>
          </a:p>
          <a:p>
            <a:pPr marL="285750" indent="-285750">
              <a:buFont typeface="Arial" panose="020B0604020202020204" pitchFamily="34" charset="0"/>
              <a:buChar char="•"/>
            </a:pPr>
            <a:r>
              <a:rPr lang="de-DE" sz="2000" dirty="0">
                <a:solidFill>
                  <a:schemeClr val="accent5"/>
                </a:solidFill>
              </a:rPr>
              <a:t>Destination Rules</a:t>
            </a:r>
          </a:p>
          <a:p>
            <a:pPr marL="285750" indent="-285750">
              <a:buFont typeface="Arial" panose="020B0604020202020204" pitchFamily="34" charset="0"/>
              <a:buChar char="•"/>
            </a:pPr>
            <a:r>
              <a:rPr lang="de-DE" sz="2000" dirty="0">
                <a:solidFill>
                  <a:schemeClr val="accent5"/>
                </a:solidFill>
              </a:rPr>
              <a:t>Gateways</a:t>
            </a:r>
          </a:p>
          <a:p>
            <a:pPr marL="285750" indent="-285750">
              <a:buFont typeface="Arial" panose="020B0604020202020204" pitchFamily="34" charset="0"/>
              <a:buChar char="•"/>
            </a:pPr>
            <a:r>
              <a:rPr lang="de-DE" sz="2000" dirty="0">
                <a:solidFill>
                  <a:schemeClr val="accent5"/>
                </a:solidFill>
              </a:rPr>
              <a:t>Service </a:t>
            </a:r>
            <a:r>
              <a:rPr lang="de-DE" sz="2000" dirty="0" err="1">
                <a:solidFill>
                  <a:schemeClr val="accent5"/>
                </a:solidFill>
              </a:rPr>
              <a:t>Entries</a:t>
            </a:r>
            <a:endParaRPr lang="de-DE" sz="2000" dirty="0">
              <a:solidFill>
                <a:schemeClr val="accent5"/>
              </a:solidFill>
            </a:endParaRPr>
          </a:p>
          <a:p>
            <a:pPr marL="285750" indent="-285750">
              <a:buFont typeface="Arial" panose="020B0604020202020204" pitchFamily="34" charset="0"/>
              <a:buChar char="•"/>
            </a:pPr>
            <a:r>
              <a:rPr lang="de-DE" sz="2000" dirty="0" err="1">
                <a:solidFill>
                  <a:schemeClr val="accent5"/>
                </a:solidFill>
              </a:rPr>
              <a:t>Sidecars</a:t>
            </a:r>
            <a:endParaRPr lang="de-DE" sz="2000" dirty="0">
              <a:solidFill>
                <a:schemeClr val="accent5"/>
              </a:solidFill>
            </a:endParaRP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Tree>
    <p:extLst>
      <p:ext uri="{BB962C8B-B14F-4D97-AF65-F5344CB8AC3E}">
        <p14:creationId xmlns:p14="http://schemas.microsoft.com/office/powerpoint/2010/main" val="269436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Traffic Management (Virtual Services)</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42</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1801" y="1512000"/>
            <a:ext cx="3306664" cy="4832092"/>
          </a:xfrm>
          <a:prstGeom prst="rect">
            <a:avLst/>
          </a:prstGeom>
        </p:spPr>
        <p:txBody>
          <a:bodyPr wrap="square">
            <a:spAutoFit/>
          </a:bodyPr>
          <a:lstStyle/>
          <a:p>
            <a:r>
              <a:rPr lang="de-DE" sz="1400" dirty="0"/>
              <a:t>Virtual Services sind zusammen mit Destination Rules die wichtigsten Bausteine der Traffic-Routing-Funktionalität von </a:t>
            </a:r>
            <a:r>
              <a:rPr lang="de-DE" sz="1400" dirty="0" err="1"/>
              <a:t>Istio</a:t>
            </a:r>
            <a:r>
              <a:rPr lang="de-DE" sz="1400" dirty="0"/>
              <a:t>. Mit einem virtuellen Service lässt sich konfigurieren, wie </a:t>
            </a:r>
            <a:r>
              <a:rPr lang="de-DE" sz="1400" dirty="0" err="1"/>
              <a:t>Requests</a:t>
            </a:r>
            <a:r>
              <a:rPr lang="de-DE" sz="1400" dirty="0"/>
              <a:t> an einen Service innerhalb eines </a:t>
            </a:r>
            <a:r>
              <a:rPr lang="de-DE" sz="1400" dirty="0" err="1"/>
              <a:t>Istio</a:t>
            </a:r>
            <a:r>
              <a:rPr lang="de-DE" sz="1400" dirty="0"/>
              <a:t>-Service-</a:t>
            </a:r>
            <a:r>
              <a:rPr lang="de-DE" sz="1400" dirty="0" err="1"/>
              <a:t>Meshs</a:t>
            </a:r>
            <a:r>
              <a:rPr lang="de-DE" sz="1400" dirty="0"/>
              <a:t> weitergeleitet werden. Jeder virtuelle Service besteht aus einem Satz von Routing-Regeln, die der Reihe nach ausgewertet werden, so dass </a:t>
            </a:r>
            <a:r>
              <a:rPr lang="de-DE" sz="1400" dirty="0" err="1"/>
              <a:t>Istio</a:t>
            </a:r>
            <a:r>
              <a:rPr lang="de-DE" sz="1400" dirty="0"/>
              <a:t> jeden Request an den virtuellen Service mit einem bestimmten realen Service innerhalb des </a:t>
            </a:r>
            <a:r>
              <a:rPr lang="de-DE" sz="1400" dirty="0" err="1"/>
              <a:t>Meshes</a:t>
            </a:r>
            <a:r>
              <a:rPr lang="de-DE" sz="1400" dirty="0"/>
              <a:t> abgleichen kann.</a:t>
            </a:r>
          </a:p>
          <a:p>
            <a:endParaRPr lang="de-DE" sz="1400" dirty="0"/>
          </a:p>
          <a:p>
            <a:r>
              <a:rPr lang="de-DE" sz="1400" b="1" dirty="0">
                <a:solidFill>
                  <a:schemeClr val="accent5"/>
                </a:solidFill>
              </a:rPr>
              <a:t>Virtuelle Services entkoppeln </a:t>
            </a:r>
            <a:r>
              <a:rPr lang="de-DE" sz="1400" b="1" dirty="0" err="1">
                <a:solidFill>
                  <a:schemeClr val="accent5"/>
                </a:solidFill>
              </a:rPr>
              <a:t>Consuming</a:t>
            </a:r>
            <a:r>
              <a:rPr lang="de-DE" sz="1400" b="1" dirty="0">
                <a:solidFill>
                  <a:schemeClr val="accent5"/>
                </a:solidFill>
              </a:rPr>
              <a:t> Services von Providing Services durch einen Routing Mittler. </a:t>
            </a:r>
            <a:r>
              <a:rPr lang="de-DE" sz="1400" dirty="0"/>
              <a:t>Mittels virtuellen Services hat man so umfangreiche  Möglichkeiten, verschiedene Regeln für das Routing von Datenverkehr in einem </a:t>
            </a:r>
            <a:r>
              <a:rPr lang="de-DE" sz="1400" dirty="0" err="1"/>
              <a:t>Mesh</a:t>
            </a:r>
            <a:r>
              <a:rPr lang="de-DE" sz="1400" dirty="0"/>
              <a:t> festzulegen.</a:t>
            </a:r>
          </a:p>
        </p:txBody>
      </p:sp>
      <p:sp>
        <p:nvSpPr>
          <p:cNvPr id="6" name="Rechteck 5">
            <a:extLst>
              <a:ext uri="{FF2B5EF4-FFF2-40B4-BE49-F238E27FC236}">
                <a16:creationId xmlns:a16="http://schemas.microsoft.com/office/drawing/2014/main" id="{59BB497B-997A-FD43-B459-A88A156481F0}"/>
              </a:ext>
            </a:extLst>
          </p:cNvPr>
          <p:cNvSpPr/>
          <p:nvPr/>
        </p:nvSpPr>
        <p:spPr>
          <a:xfrm>
            <a:off x="3910914" y="1512000"/>
            <a:ext cx="2844449" cy="4526981"/>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dirty="0"/>
              <a:t>Ein typischer Anwendungsfall ist das Umleiten von Datenverkehr an verschiedene Versionen eines Services, die als Serviceuntergruppen angegeben werden. </a:t>
            </a:r>
            <a:r>
              <a:rPr lang="de-DE" sz="1400" dirty="0" err="1"/>
              <a:t>Consuming</a:t>
            </a:r>
            <a:r>
              <a:rPr lang="de-DE" sz="1400" dirty="0"/>
              <a:t> Services senden Anfragen an den virtuellen Service-Host, als ob es sich um eine einzelne Entität handeln würde, und der Proxy leitet den Verkehr dann je nach den Regeln für den virtuellen Service an die verschiedenen Versionen weiter. Solche Regeln können bspw. sein </a:t>
            </a:r>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r>
              <a:rPr lang="de-DE" sz="1400" dirty="0"/>
              <a:t>"20 % der Anrufe gehen an die neue Version“</a:t>
            </a:r>
          </a:p>
          <a:p>
            <a:pPr marL="285750" indent="-285750">
              <a:buFont typeface="Arial" panose="020B0604020202020204" pitchFamily="34" charset="0"/>
              <a:buChar char="•"/>
            </a:pPr>
            <a:r>
              <a:rPr lang="de-DE" sz="1400" i="1" dirty="0">
                <a:solidFill>
                  <a:schemeClr val="accent5"/>
                </a:solidFill>
              </a:rPr>
              <a:t>"Anrufe von diesen Benutzern gehen an Version 2".</a:t>
            </a:r>
          </a:p>
          <a:p>
            <a:endParaRPr lang="de-DE" sz="1400" dirty="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256BAF84-2978-4D4E-BFB0-FB1731A66F90}"/>
              </a:ext>
            </a:extLst>
          </p:cNvPr>
          <p:cNvSpPr/>
          <p:nvPr/>
        </p:nvSpPr>
        <p:spPr>
          <a:xfrm>
            <a:off x="6987605" y="1512000"/>
            <a:ext cx="4194070" cy="4219205"/>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networking.istio.io</a:t>
            </a:r>
            <a:r>
              <a:rPr lang="de-DE" sz="1300" dirty="0">
                <a:solidFill>
                  <a:schemeClr val="bg1"/>
                </a:solidFill>
                <a:latin typeface="Consolas" panose="020B0609020204030204" pitchFamily="49" charset="0"/>
                <a:cs typeface="Consolas" panose="020B0609020204030204" pitchFamily="49" charset="0"/>
              </a:rPr>
              <a:t>/v1alpha3 </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VirtualService</a:t>
            </a:r>
            <a:r>
              <a:rPr lang="de-DE" sz="1300" dirty="0">
                <a:solidFill>
                  <a:schemeClr val="bg1"/>
                </a:solidFill>
                <a:latin typeface="Consolas" panose="020B0609020204030204" pitchFamily="49" charset="0"/>
                <a:cs typeface="Consolas" panose="020B0609020204030204" pitchFamily="49" charset="0"/>
              </a:rPr>
              <a:t> </a:t>
            </a: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reviews</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hosts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reviews</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http: </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match</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headers</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end-user: </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exact</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jason</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route: </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destination</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host: </a:t>
            </a:r>
            <a:r>
              <a:rPr lang="de-DE" sz="1300" dirty="0" err="1">
                <a:solidFill>
                  <a:schemeClr val="bg1"/>
                </a:solidFill>
                <a:latin typeface="Consolas" panose="020B0609020204030204" pitchFamily="49" charset="0"/>
                <a:cs typeface="Consolas" panose="020B0609020204030204" pitchFamily="49" charset="0"/>
              </a:rPr>
              <a:t>reviews</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subset</a:t>
            </a:r>
            <a:r>
              <a:rPr lang="de-DE" sz="1300" dirty="0">
                <a:solidFill>
                  <a:schemeClr val="bg1"/>
                </a:solidFill>
                <a:latin typeface="Consolas" panose="020B0609020204030204" pitchFamily="49" charset="0"/>
                <a:cs typeface="Consolas" panose="020B0609020204030204" pitchFamily="49" charset="0"/>
              </a:rPr>
              <a:t>: v2 </a:t>
            </a:r>
          </a:p>
          <a:p>
            <a:r>
              <a:rPr lang="de-DE" sz="1300" dirty="0">
                <a:solidFill>
                  <a:schemeClr val="bg1"/>
                </a:solidFill>
                <a:latin typeface="Consolas" panose="020B0609020204030204" pitchFamily="49" charset="0"/>
                <a:cs typeface="Consolas" panose="020B0609020204030204" pitchFamily="49" charset="0"/>
              </a:rPr>
              <a:t>  - route: </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destination</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host: </a:t>
            </a:r>
            <a:r>
              <a:rPr lang="de-DE" sz="1300" dirty="0" err="1">
                <a:solidFill>
                  <a:schemeClr val="bg1"/>
                </a:solidFill>
                <a:latin typeface="Consolas" panose="020B0609020204030204" pitchFamily="49" charset="0"/>
                <a:cs typeface="Consolas" panose="020B0609020204030204" pitchFamily="49" charset="0"/>
              </a:rPr>
              <a:t>reviews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subset</a:t>
            </a:r>
            <a:r>
              <a:rPr lang="de-DE" sz="1300" dirty="0">
                <a:solidFill>
                  <a:schemeClr val="bg1"/>
                </a:solidFill>
                <a:latin typeface="Consolas" panose="020B0609020204030204" pitchFamily="49" charset="0"/>
                <a:cs typeface="Consolas" panose="020B0609020204030204" pitchFamily="49" charset="0"/>
              </a:rPr>
              <a:t>: v3</a:t>
            </a:r>
          </a:p>
          <a:p>
            <a:endParaRPr lang="de-DE" sz="1300" dirty="0">
              <a:solidFill>
                <a:schemeClr val="bg1"/>
              </a:solidFill>
              <a:latin typeface="Consolas" panose="020B0609020204030204" pitchFamily="49" charset="0"/>
              <a:cs typeface="Consolas" panose="020B0609020204030204" pitchFamily="49" charset="0"/>
            </a:endParaRPr>
          </a:p>
        </p:txBody>
      </p:sp>
      <p:sp>
        <p:nvSpPr>
          <p:cNvPr id="10" name="Textfeld 9">
            <a:extLst>
              <a:ext uri="{FF2B5EF4-FFF2-40B4-BE49-F238E27FC236}">
                <a16:creationId xmlns:a16="http://schemas.microsoft.com/office/drawing/2014/main" id="{26C2B18B-7659-EE48-8C64-314F0A4CE536}"/>
              </a:ext>
            </a:extLst>
          </p:cNvPr>
          <p:cNvSpPr txBox="1"/>
          <p:nvPr/>
        </p:nvSpPr>
        <p:spPr>
          <a:xfrm rot="21189635">
            <a:off x="7556452" y="302282"/>
            <a:ext cx="2064462" cy="954107"/>
          </a:xfrm>
          <a:prstGeom prst="rect">
            <a:avLst/>
          </a:prstGeom>
          <a:noFill/>
        </p:spPr>
        <p:txBody>
          <a:bodyPr wrap="square" rtlCol="0">
            <a:spAutoFit/>
          </a:bodyPr>
          <a:lstStyle/>
          <a:p>
            <a:r>
              <a:rPr lang="de-DE" sz="1400" i="1" dirty="0">
                <a:solidFill>
                  <a:schemeClr val="accent5"/>
                </a:solidFill>
                <a:latin typeface="Bradley Hand" pitchFamily="2" charset="77"/>
              </a:rPr>
              <a:t>Beispiel eines Nutzer-basierten Routings</a:t>
            </a:r>
          </a:p>
          <a:p>
            <a:endParaRPr lang="de-DE" sz="1400" i="1" dirty="0">
              <a:solidFill>
                <a:schemeClr val="accent5"/>
              </a:solidFill>
              <a:latin typeface="Bradley Hand" pitchFamily="2" charset="77"/>
            </a:endParaRPr>
          </a:p>
          <a:p>
            <a:r>
              <a:rPr lang="de-DE" sz="1400" i="1" dirty="0">
                <a:solidFill>
                  <a:schemeClr val="accent5"/>
                </a:solidFill>
                <a:latin typeface="Bradley Hand" pitchFamily="2" charset="77"/>
              </a:rPr>
              <a:t>Mehr dazu im Lab !!!</a:t>
            </a:r>
          </a:p>
        </p:txBody>
      </p:sp>
      <p:sp>
        <p:nvSpPr>
          <p:cNvPr id="11" name="Rechteck 10">
            <a:extLst>
              <a:ext uri="{FF2B5EF4-FFF2-40B4-BE49-F238E27FC236}">
                <a16:creationId xmlns:a16="http://schemas.microsoft.com/office/drawing/2014/main" id="{E416EE7B-088B-4A40-9C07-0A7879346E5B}"/>
              </a:ext>
            </a:extLst>
          </p:cNvPr>
          <p:cNvSpPr/>
          <p:nvPr/>
        </p:nvSpPr>
        <p:spPr>
          <a:xfrm>
            <a:off x="6987605" y="5731205"/>
            <a:ext cx="3002833" cy="1015663"/>
          </a:xfrm>
          <a:prstGeom prst="rect">
            <a:avLst/>
          </a:prstGeom>
        </p:spPr>
        <p:txBody>
          <a:bodyPr wrap="square">
            <a:spAutoFit/>
          </a:bodyPr>
          <a:lstStyle/>
          <a:p>
            <a:r>
              <a:rPr lang="de-DE" sz="1200" dirty="0"/>
              <a:t>Routing-Regeln werden in sequentieller Reihenfolge von oben nach unten ausgewertet, wobei die erste Regel in der Definition des virtuellen Services die höchste Priorität erhält.</a:t>
            </a:r>
          </a:p>
        </p:txBody>
      </p:sp>
      <p:grpSp>
        <p:nvGrpSpPr>
          <p:cNvPr id="17" name="Gruppieren 16">
            <a:extLst>
              <a:ext uri="{FF2B5EF4-FFF2-40B4-BE49-F238E27FC236}">
                <a16:creationId xmlns:a16="http://schemas.microsoft.com/office/drawing/2014/main" id="{8690E74A-D0DA-4D2E-BD4D-D127D2BBC78F}"/>
              </a:ext>
            </a:extLst>
          </p:cNvPr>
          <p:cNvGrpSpPr/>
          <p:nvPr/>
        </p:nvGrpSpPr>
        <p:grpSpPr>
          <a:xfrm>
            <a:off x="8187899" y="2666332"/>
            <a:ext cx="1414080" cy="360360"/>
            <a:chOff x="8187899" y="2666332"/>
            <a:chExt cx="1414080" cy="36036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5" name="Freihand 14">
                  <a:extLst>
                    <a:ext uri="{FF2B5EF4-FFF2-40B4-BE49-F238E27FC236}">
                      <a16:creationId xmlns:a16="http://schemas.microsoft.com/office/drawing/2014/main" id="{FF6A0CF0-75A9-288C-A5BD-AD3DDFD2506F}"/>
                    </a:ext>
                  </a:extLst>
                </p14:cNvPr>
                <p14:cNvContentPartPr/>
                <p14:nvPr/>
              </p14:nvContentPartPr>
              <p14:xfrm>
                <a:off x="8322899" y="2683252"/>
                <a:ext cx="1279080" cy="184320"/>
              </p14:xfrm>
            </p:contentPart>
          </mc:Choice>
          <mc:Fallback xmlns="">
            <p:pic>
              <p:nvPicPr>
                <p:cNvPr id="15" name="Freihand 14">
                  <a:extLst>
                    <a:ext uri="{FF2B5EF4-FFF2-40B4-BE49-F238E27FC236}">
                      <a16:creationId xmlns:a16="http://schemas.microsoft.com/office/drawing/2014/main" id="{FF6A0CF0-75A9-288C-A5BD-AD3DDFD2506F}"/>
                    </a:ext>
                  </a:extLst>
                </p:cNvPr>
                <p:cNvPicPr/>
                <p:nvPr/>
              </p:nvPicPr>
              <p:blipFill>
                <a:blip r:embed="rId3"/>
                <a:stretch>
                  <a:fillRect/>
                </a:stretch>
              </p:blipFill>
              <p:spPr>
                <a:xfrm>
                  <a:off x="8259899" y="2305252"/>
                  <a:ext cx="1404720" cy="939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6" name="Freihand 15">
                  <a:extLst>
                    <a:ext uri="{FF2B5EF4-FFF2-40B4-BE49-F238E27FC236}">
                      <a16:creationId xmlns:a16="http://schemas.microsoft.com/office/drawing/2014/main" id="{DAF1E618-8CBA-FC6B-CF7B-3543CAD90524}"/>
                    </a:ext>
                  </a:extLst>
                </p14:cNvPr>
                <p14:cNvContentPartPr/>
                <p14:nvPr/>
              </p14:nvContentPartPr>
              <p14:xfrm>
                <a:off x="8187899" y="2666332"/>
                <a:ext cx="255600" cy="360360"/>
              </p14:xfrm>
            </p:contentPart>
          </mc:Choice>
          <mc:Fallback xmlns="">
            <p:pic>
              <p:nvPicPr>
                <p:cNvPr id="16" name="Freihand 15">
                  <a:extLst>
                    <a:ext uri="{FF2B5EF4-FFF2-40B4-BE49-F238E27FC236}">
                      <a16:creationId xmlns:a16="http://schemas.microsoft.com/office/drawing/2014/main" id="{DAF1E618-8CBA-FC6B-CF7B-3543CAD90524}"/>
                    </a:ext>
                  </a:extLst>
                </p:cNvPr>
                <p:cNvPicPr/>
                <p:nvPr/>
              </p:nvPicPr>
              <p:blipFill>
                <a:blip r:embed="rId5"/>
                <a:stretch>
                  <a:fillRect/>
                </a:stretch>
              </p:blipFill>
              <p:spPr>
                <a:xfrm>
                  <a:off x="8125259" y="2288332"/>
                  <a:ext cx="381240" cy="1116000"/>
                </a:xfrm>
                <a:prstGeom prst="rect">
                  <a:avLst/>
                </a:prstGeom>
              </p:spPr>
            </p:pic>
          </mc:Fallback>
        </mc:AlternateContent>
      </p:grpSp>
      <p:sp>
        <p:nvSpPr>
          <p:cNvPr id="18" name="Textfeld 17">
            <a:extLst>
              <a:ext uri="{FF2B5EF4-FFF2-40B4-BE49-F238E27FC236}">
                <a16:creationId xmlns:a16="http://schemas.microsoft.com/office/drawing/2014/main" id="{1D23F026-9C5B-8390-0B22-1DAE7FE37681}"/>
              </a:ext>
            </a:extLst>
          </p:cNvPr>
          <p:cNvSpPr txBox="1"/>
          <p:nvPr/>
        </p:nvSpPr>
        <p:spPr>
          <a:xfrm rot="21189635">
            <a:off x="9651444" y="2421643"/>
            <a:ext cx="2064462" cy="523220"/>
          </a:xfrm>
          <a:prstGeom prst="rect">
            <a:avLst/>
          </a:prstGeom>
          <a:noFill/>
        </p:spPr>
        <p:txBody>
          <a:bodyPr wrap="square" rtlCol="0">
            <a:spAutoFit/>
          </a:bodyPr>
          <a:lstStyle/>
          <a:p>
            <a:r>
              <a:rPr lang="de-DE" sz="1400" i="1" dirty="0" err="1">
                <a:solidFill>
                  <a:schemeClr val="accent2"/>
                </a:solidFill>
                <a:latin typeface="Bradley Hand" pitchFamily="2" charset="77"/>
              </a:rPr>
              <a:t>Kubernetes</a:t>
            </a:r>
            <a:endParaRPr lang="de-DE" sz="1400" i="1" dirty="0">
              <a:solidFill>
                <a:schemeClr val="accent2"/>
              </a:solidFill>
              <a:latin typeface="Bradley Hand" pitchFamily="2" charset="77"/>
            </a:endParaRPr>
          </a:p>
          <a:p>
            <a:r>
              <a:rPr lang="de-DE" sz="1400" i="1" dirty="0">
                <a:solidFill>
                  <a:schemeClr val="accent2"/>
                </a:solidFill>
                <a:latin typeface="Bradley Hand" pitchFamily="2" charset="77"/>
              </a:rPr>
              <a:t>Service-Name</a:t>
            </a:r>
          </a:p>
        </p:txBody>
      </p:sp>
      <p:grpSp>
        <p:nvGrpSpPr>
          <p:cNvPr id="25" name="Gruppieren 24">
            <a:extLst>
              <a:ext uri="{FF2B5EF4-FFF2-40B4-BE49-F238E27FC236}">
                <a16:creationId xmlns:a16="http://schemas.microsoft.com/office/drawing/2014/main" id="{DAA7E1BF-D416-FE4F-C79B-309A583F24E0}"/>
              </a:ext>
            </a:extLst>
          </p:cNvPr>
          <p:cNvGrpSpPr/>
          <p:nvPr/>
        </p:nvGrpSpPr>
        <p:grpSpPr>
          <a:xfrm>
            <a:off x="8815739" y="4656772"/>
            <a:ext cx="902880" cy="1002960"/>
            <a:chOff x="8815739" y="4656772"/>
            <a:chExt cx="902880" cy="100296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9" name="Freihand 18">
                  <a:extLst>
                    <a:ext uri="{FF2B5EF4-FFF2-40B4-BE49-F238E27FC236}">
                      <a16:creationId xmlns:a16="http://schemas.microsoft.com/office/drawing/2014/main" id="{60CA89F8-5961-6F37-EEA6-0266375E717E}"/>
                    </a:ext>
                  </a:extLst>
                </p14:cNvPr>
                <p14:cNvContentPartPr/>
                <p14:nvPr/>
              </p14:nvContentPartPr>
              <p14:xfrm>
                <a:off x="8934899" y="4716892"/>
                <a:ext cx="783720" cy="321120"/>
              </p14:xfrm>
            </p:contentPart>
          </mc:Choice>
          <mc:Fallback xmlns="">
            <p:pic>
              <p:nvPicPr>
                <p:cNvPr id="19" name="Freihand 18">
                  <a:extLst>
                    <a:ext uri="{FF2B5EF4-FFF2-40B4-BE49-F238E27FC236}">
                      <a16:creationId xmlns:a16="http://schemas.microsoft.com/office/drawing/2014/main" id="{60CA89F8-5961-6F37-EEA6-0266375E717E}"/>
                    </a:ext>
                  </a:extLst>
                </p:cNvPr>
                <p:cNvPicPr/>
                <p:nvPr/>
              </p:nvPicPr>
              <p:blipFill>
                <a:blip r:embed="rId7"/>
                <a:stretch>
                  <a:fillRect/>
                </a:stretch>
              </p:blipFill>
              <p:spPr>
                <a:xfrm>
                  <a:off x="8871899" y="4338892"/>
                  <a:ext cx="909360" cy="1076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20" name="Freihand 19">
                  <a:extLst>
                    <a:ext uri="{FF2B5EF4-FFF2-40B4-BE49-F238E27FC236}">
                      <a16:creationId xmlns:a16="http://schemas.microsoft.com/office/drawing/2014/main" id="{5E32175F-0D16-3A58-8A93-1195DE26F677}"/>
                    </a:ext>
                  </a:extLst>
                </p14:cNvPr>
                <p14:cNvContentPartPr/>
                <p14:nvPr/>
              </p14:nvContentPartPr>
              <p14:xfrm>
                <a:off x="8815739" y="4656772"/>
                <a:ext cx="264960" cy="216000"/>
              </p14:xfrm>
            </p:contentPart>
          </mc:Choice>
          <mc:Fallback xmlns="">
            <p:pic>
              <p:nvPicPr>
                <p:cNvPr id="20" name="Freihand 19">
                  <a:extLst>
                    <a:ext uri="{FF2B5EF4-FFF2-40B4-BE49-F238E27FC236}">
                      <a16:creationId xmlns:a16="http://schemas.microsoft.com/office/drawing/2014/main" id="{5E32175F-0D16-3A58-8A93-1195DE26F677}"/>
                    </a:ext>
                  </a:extLst>
                </p:cNvPr>
                <p:cNvPicPr/>
                <p:nvPr/>
              </p:nvPicPr>
              <p:blipFill>
                <a:blip r:embed="rId9"/>
                <a:stretch>
                  <a:fillRect/>
                </a:stretch>
              </p:blipFill>
              <p:spPr>
                <a:xfrm>
                  <a:off x="8753099" y="4278772"/>
                  <a:ext cx="390600" cy="971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22" name="Freihand 21">
                  <a:extLst>
                    <a:ext uri="{FF2B5EF4-FFF2-40B4-BE49-F238E27FC236}">
                      <a16:creationId xmlns:a16="http://schemas.microsoft.com/office/drawing/2014/main" id="{ACB0CA59-4806-1690-B8FD-26B5ACC2D23D}"/>
                    </a:ext>
                  </a:extLst>
                </p14:cNvPr>
                <p14:cNvContentPartPr/>
                <p14:nvPr/>
              </p14:nvContentPartPr>
              <p14:xfrm>
                <a:off x="8989259" y="5170492"/>
                <a:ext cx="681120" cy="385560"/>
              </p14:xfrm>
            </p:contentPart>
          </mc:Choice>
          <mc:Fallback xmlns="">
            <p:pic>
              <p:nvPicPr>
                <p:cNvPr id="22" name="Freihand 21">
                  <a:extLst>
                    <a:ext uri="{FF2B5EF4-FFF2-40B4-BE49-F238E27FC236}">
                      <a16:creationId xmlns:a16="http://schemas.microsoft.com/office/drawing/2014/main" id="{ACB0CA59-4806-1690-B8FD-26B5ACC2D23D}"/>
                    </a:ext>
                  </a:extLst>
                </p:cNvPr>
                <p:cNvPicPr/>
                <p:nvPr/>
              </p:nvPicPr>
              <p:blipFill>
                <a:blip r:embed="rId11"/>
                <a:stretch>
                  <a:fillRect/>
                </a:stretch>
              </p:blipFill>
              <p:spPr>
                <a:xfrm>
                  <a:off x="8926619" y="4792852"/>
                  <a:ext cx="806760" cy="1141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4" name="Freihand 23">
                  <a:extLst>
                    <a:ext uri="{FF2B5EF4-FFF2-40B4-BE49-F238E27FC236}">
                      <a16:creationId xmlns:a16="http://schemas.microsoft.com/office/drawing/2014/main" id="{F8FD3986-0503-4B86-C33F-C07BECDDE32C}"/>
                    </a:ext>
                  </a:extLst>
                </p14:cNvPr>
                <p14:cNvContentPartPr/>
                <p14:nvPr/>
              </p14:nvContentPartPr>
              <p14:xfrm>
                <a:off x="8869739" y="5417452"/>
                <a:ext cx="306360" cy="242280"/>
              </p14:xfrm>
            </p:contentPart>
          </mc:Choice>
          <mc:Fallback xmlns="">
            <p:pic>
              <p:nvPicPr>
                <p:cNvPr id="24" name="Freihand 23">
                  <a:extLst>
                    <a:ext uri="{FF2B5EF4-FFF2-40B4-BE49-F238E27FC236}">
                      <a16:creationId xmlns:a16="http://schemas.microsoft.com/office/drawing/2014/main" id="{F8FD3986-0503-4B86-C33F-C07BECDDE32C}"/>
                    </a:ext>
                  </a:extLst>
                </p:cNvPr>
                <p:cNvPicPr/>
                <p:nvPr/>
              </p:nvPicPr>
              <p:blipFill>
                <a:blip r:embed="rId13"/>
                <a:stretch>
                  <a:fillRect/>
                </a:stretch>
              </p:blipFill>
              <p:spPr>
                <a:xfrm>
                  <a:off x="8806739" y="5039452"/>
                  <a:ext cx="432000" cy="997920"/>
                </a:xfrm>
                <a:prstGeom prst="rect">
                  <a:avLst/>
                </a:prstGeom>
              </p:spPr>
            </p:pic>
          </mc:Fallback>
        </mc:AlternateContent>
      </p:grpSp>
      <p:sp>
        <p:nvSpPr>
          <p:cNvPr id="26" name="Textfeld 25">
            <a:extLst>
              <a:ext uri="{FF2B5EF4-FFF2-40B4-BE49-F238E27FC236}">
                <a16:creationId xmlns:a16="http://schemas.microsoft.com/office/drawing/2014/main" id="{5EB09EFF-AB56-81AF-87B0-6E9FF89F2DA0}"/>
              </a:ext>
            </a:extLst>
          </p:cNvPr>
          <p:cNvSpPr txBox="1"/>
          <p:nvPr/>
        </p:nvSpPr>
        <p:spPr>
          <a:xfrm rot="21189635">
            <a:off x="9813709" y="4572843"/>
            <a:ext cx="2064462" cy="738664"/>
          </a:xfrm>
          <a:prstGeom prst="rect">
            <a:avLst/>
          </a:prstGeom>
          <a:noFill/>
        </p:spPr>
        <p:txBody>
          <a:bodyPr wrap="square" rtlCol="0">
            <a:spAutoFit/>
          </a:bodyPr>
          <a:lstStyle/>
          <a:p>
            <a:r>
              <a:rPr lang="de-DE" sz="1400" i="1" dirty="0">
                <a:solidFill>
                  <a:schemeClr val="accent2"/>
                </a:solidFill>
                <a:latin typeface="Bradley Hand" pitchFamily="2" charset="77"/>
              </a:rPr>
              <a:t>Definition von</a:t>
            </a:r>
          </a:p>
          <a:p>
            <a:r>
              <a:rPr lang="de-DE" sz="1400" i="1" dirty="0" err="1">
                <a:solidFill>
                  <a:schemeClr val="accent2"/>
                </a:solidFill>
                <a:latin typeface="Bradley Hand" pitchFamily="2" charset="77"/>
              </a:rPr>
              <a:t>Subsets</a:t>
            </a:r>
            <a:endParaRPr lang="de-DE" sz="1400" i="1" dirty="0">
              <a:solidFill>
                <a:schemeClr val="accent2"/>
              </a:solidFill>
              <a:latin typeface="Bradley Hand" pitchFamily="2" charset="77"/>
            </a:endParaRPr>
          </a:p>
          <a:p>
            <a:r>
              <a:rPr lang="de-DE" sz="1400" i="1" dirty="0">
                <a:solidFill>
                  <a:schemeClr val="accent2"/>
                </a:solidFill>
                <a:latin typeface="Bradley Hand" pitchFamily="2" charset="77"/>
              </a:rPr>
              <a:t>(nächste Folie)</a:t>
            </a:r>
          </a:p>
        </p:txBody>
      </p:sp>
    </p:spTree>
    <p:extLst>
      <p:ext uri="{BB962C8B-B14F-4D97-AF65-F5344CB8AC3E}">
        <p14:creationId xmlns:p14="http://schemas.microsoft.com/office/powerpoint/2010/main" val="613088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Traffic Management (Destination Rules)</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43</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1800" y="1512000"/>
            <a:ext cx="3105484" cy="5093702"/>
          </a:xfrm>
          <a:prstGeom prst="rect">
            <a:avLst/>
          </a:prstGeom>
        </p:spPr>
        <p:txBody>
          <a:bodyPr wrap="square">
            <a:spAutoFit/>
          </a:bodyPr>
          <a:lstStyle/>
          <a:p>
            <a:r>
              <a:rPr lang="de-DE" sz="1300" dirty="0"/>
              <a:t>Zusammen mit den virtuellen Services sind Destination Rules ein wichtiger Bestandteil der Traffic-Routing-Funktionalität von </a:t>
            </a:r>
            <a:r>
              <a:rPr lang="de-DE" sz="1300" dirty="0" err="1"/>
              <a:t>Istio</a:t>
            </a:r>
            <a:r>
              <a:rPr lang="de-DE" sz="1300" dirty="0"/>
              <a:t>. Virtuelle Services haben die Aufgabe Datenverkehr zu einem bestimmten Ziel zu leiten und dann dort Destination Rules anzuwenden, um zu konfigurieren, was mit dem Datenverkehr für dieses Ziel geschieht. Destination Rules werden angewendet, nachdem die Routing-Regeln für virtuelle Services ausgewertet wurden, sie gelten also für das "echte" Ziel des Datenverkehrs.</a:t>
            </a:r>
          </a:p>
          <a:p>
            <a:endParaRPr lang="de-DE" sz="1300" dirty="0"/>
          </a:p>
          <a:p>
            <a:r>
              <a:rPr lang="de-DE" sz="1300" dirty="0"/>
              <a:t>Insbesondere verwendet man Destination Rules, um benannte Service-Untergruppen anzugeben, z. B. die Gruppierung aller Instanzen eines bestimmten Services nach Version. Dadurch können Service-Untergruppen dann in den Routing-Regeln der virtuellen Services verwendet werden, um den Datenverkehr zu verschiedenen Instanzen von Services zu steuern.</a:t>
            </a:r>
          </a:p>
          <a:p>
            <a:endParaRPr lang="de-DE" sz="1300" dirty="0"/>
          </a:p>
          <a:p>
            <a:endParaRPr lang="de-DE" sz="1300" dirty="0"/>
          </a:p>
        </p:txBody>
      </p:sp>
      <p:sp>
        <p:nvSpPr>
          <p:cNvPr id="6" name="Rechteck 5">
            <a:extLst>
              <a:ext uri="{FF2B5EF4-FFF2-40B4-BE49-F238E27FC236}">
                <a16:creationId xmlns:a16="http://schemas.microsoft.com/office/drawing/2014/main" id="{59BB497B-997A-FD43-B459-A88A156481F0}"/>
              </a:ext>
            </a:extLst>
          </p:cNvPr>
          <p:cNvSpPr/>
          <p:nvPr/>
        </p:nvSpPr>
        <p:spPr>
          <a:xfrm>
            <a:off x="3616940" y="3727991"/>
            <a:ext cx="4669058" cy="2310990"/>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200" dirty="0" err="1"/>
              <a:t>Istio</a:t>
            </a:r>
            <a:r>
              <a:rPr lang="de-DE" sz="1200" dirty="0"/>
              <a:t> unterstützt  in Destination Rules u.a. die folgenden Lastverteilungsmodelle, die für Services oder Service-Untergruppen angeben werden können:</a:t>
            </a:r>
          </a:p>
          <a:p>
            <a:endParaRPr lang="de-DE" sz="1200" dirty="0"/>
          </a:p>
          <a:p>
            <a:pPr marL="285750" indent="-285750">
              <a:buFont typeface="Arial" panose="020B0604020202020204" pitchFamily="34" charset="0"/>
              <a:buChar char="•"/>
            </a:pPr>
            <a:r>
              <a:rPr lang="de-DE" sz="1100" b="1" dirty="0">
                <a:solidFill>
                  <a:schemeClr val="accent5"/>
                </a:solidFill>
              </a:rPr>
              <a:t>ROUND ROBIN (</a:t>
            </a:r>
            <a:r>
              <a:rPr lang="de-DE" sz="1100" b="1" dirty="0" err="1">
                <a:solidFill>
                  <a:schemeClr val="accent5"/>
                </a:solidFill>
              </a:rPr>
              <a:t>default</a:t>
            </a:r>
            <a:r>
              <a:rPr lang="de-DE" sz="1100" b="1" dirty="0">
                <a:solidFill>
                  <a:schemeClr val="accent5"/>
                </a:solidFill>
              </a:rPr>
              <a:t>):</a:t>
            </a:r>
            <a:r>
              <a:rPr lang="de-DE" sz="1100" dirty="0"/>
              <a:t> Alle Serviceinstanzen erhalten der Reihe nach Anfragen.</a:t>
            </a:r>
          </a:p>
          <a:p>
            <a:pPr marL="285750" indent="-285750">
              <a:buFont typeface="Arial" panose="020B0604020202020204" pitchFamily="34" charset="0"/>
              <a:buChar char="•"/>
            </a:pPr>
            <a:r>
              <a:rPr lang="de-DE" sz="1100" b="1" dirty="0">
                <a:solidFill>
                  <a:schemeClr val="accent5"/>
                </a:solidFill>
              </a:rPr>
              <a:t>RANDOM:</a:t>
            </a:r>
            <a:r>
              <a:rPr lang="de-DE" sz="1100" dirty="0"/>
              <a:t> Anfragen werden nach dem Zufallsprinzip an Instanzen im Pool weitergeleitet.</a:t>
            </a:r>
          </a:p>
          <a:p>
            <a:pPr marL="285750" indent="-285750">
              <a:buFont typeface="Arial" panose="020B0604020202020204" pitchFamily="34" charset="0"/>
              <a:buChar char="•"/>
            </a:pPr>
            <a:r>
              <a:rPr lang="de-DE" sz="1100" b="1" dirty="0">
                <a:solidFill>
                  <a:schemeClr val="accent5"/>
                </a:solidFill>
              </a:rPr>
              <a:t>WEIGHTED:</a:t>
            </a:r>
            <a:r>
              <a:rPr lang="de-DE" sz="1100" dirty="0"/>
              <a:t> Anfragen werden nach einem bestimmten Prozentsatz an Instanzen im Pool weitergeleitet.</a:t>
            </a:r>
          </a:p>
          <a:p>
            <a:pPr marL="285750" indent="-285750">
              <a:buFont typeface="Arial" panose="020B0604020202020204" pitchFamily="34" charset="0"/>
              <a:buChar char="•"/>
            </a:pPr>
            <a:r>
              <a:rPr lang="de-DE" sz="1100" b="1" dirty="0">
                <a:solidFill>
                  <a:schemeClr val="accent5"/>
                </a:solidFill>
              </a:rPr>
              <a:t>LEASTS REQUESTS:</a:t>
            </a:r>
            <a:r>
              <a:rPr lang="de-DE" sz="1100" dirty="0"/>
              <a:t> Anfragen werden an Instanzen mit der geringsten Anzahl von Anfragen weitergeleitet.</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256BAF84-2978-4D4E-BFB0-FB1731A66F90}"/>
              </a:ext>
            </a:extLst>
          </p:cNvPr>
          <p:cNvSpPr/>
          <p:nvPr/>
        </p:nvSpPr>
        <p:spPr>
          <a:xfrm>
            <a:off x="8473592" y="1512000"/>
            <a:ext cx="3479113" cy="3942206"/>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100" dirty="0" err="1">
                <a:solidFill>
                  <a:schemeClr val="bg1"/>
                </a:solidFill>
                <a:latin typeface="Consolas" panose="020B0609020204030204" pitchFamily="49" charset="0"/>
                <a:cs typeface="Consolas" panose="020B0609020204030204" pitchFamily="49" charset="0"/>
              </a:rPr>
              <a:t>apiVersion</a:t>
            </a:r>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networking.istio.io</a:t>
            </a:r>
            <a:r>
              <a:rPr lang="de-DE" sz="1100" dirty="0">
                <a:solidFill>
                  <a:schemeClr val="bg1"/>
                </a:solidFill>
                <a:latin typeface="Consolas" panose="020B0609020204030204" pitchFamily="49" charset="0"/>
                <a:cs typeface="Consolas" panose="020B0609020204030204" pitchFamily="49" charset="0"/>
              </a:rPr>
              <a:t>/v1alpha3</a:t>
            </a:r>
          </a:p>
          <a:p>
            <a:r>
              <a:rPr lang="de-DE" sz="1100" dirty="0" err="1">
                <a:solidFill>
                  <a:schemeClr val="bg1"/>
                </a:solidFill>
                <a:latin typeface="Consolas" panose="020B0609020204030204" pitchFamily="49" charset="0"/>
                <a:cs typeface="Consolas" panose="020B0609020204030204" pitchFamily="49" charset="0"/>
              </a:rPr>
              <a:t>kind</a:t>
            </a:r>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DestinationRule</a:t>
            </a:r>
            <a:endParaRPr lang="de-DE" sz="1100" dirty="0">
              <a:solidFill>
                <a:schemeClr val="bg1"/>
              </a:solidFill>
              <a:latin typeface="Consolas" panose="020B0609020204030204" pitchFamily="49" charset="0"/>
              <a:cs typeface="Consolas" panose="020B0609020204030204" pitchFamily="49" charset="0"/>
            </a:endParaRPr>
          </a:p>
          <a:p>
            <a:r>
              <a:rPr lang="de-DE" sz="1100" dirty="0" err="1">
                <a:solidFill>
                  <a:schemeClr val="bg1"/>
                </a:solidFill>
                <a:latin typeface="Consolas" panose="020B0609020204030204" pitchFamily="49" charset="0"/>
                <a:cs typeface="Consolas" panose="020B0609020204030204" pitchFamily="49" charset="0"/>
              </a:rPr>
              <a:t>metadata</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name</a:t>
            </a:r>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my</a:t>
            </a:r>
            <a:r>
              <a:rPr lang="de-DE" sz="1100" dirty="0">
                <a:solidFill>
                  <a:schemeClr val="bg1"/>
                </a:solidFill>
                <a:latin typeface="Consolas" panose="020B0609020204030204" pitchFamily="49" charset="0"/>
                <a:cs typeface="Consolas" panose="020B0609020204030204" pitchFamily="49" charset="0"/>
              </a:rPr>
              <a:t>-destination-</a:t>
            </a:r>
            <a:r>
              <a:rPr lang="de-DE" sz="1100" dirty="0" err="1">
                <a:solidFill>
                  <a:schemeClr val="bg1"/>
                </a:solidFill>
                <a:latin typeface="Consolas" panose="020B0609020204030204" pitchFamily="49" charset="0"/>
                <a:cs typeface="Consolas" panose="020B0609020204030204" pitchFamily="49" charset="0"/>
              </a:rPr>
              <a:t>rule</a:t>
            </a:r>
            <a:endParaRPr lang="de-DE" sz="1100" dirty="0">
              <a:solidFill>
                <a:schemeClr val="bg1"/>
              </a:solidFill>
              <a:latin typeface="Consolas" panose="020B0609020204030204" pitchFamily="49" charset="0"/>
              <a:cs typeface="Consolas" panose="020B0609020204030204" pitchFamily="49" charset="0"/>
            </a:endParaRPr>
          </a:p>
          <a:p>
            <a:r>
              <a:rPr lang="de-DE" sz="1100" dirty="0" err="1">
                <a:solidFill>
                  <a:schemeClr val="bg1"/>
                </a:solidFill>
                <a:latin typeface="Consolas" panose="020B0609020204030204" pitchFamily="49" charset="0"/>
                <a:cs typeface="Consolas" panose="020B0609020204030204" pitchFamily="49" charset="0"/>
              </a:rPr>
              <a:t>spec</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host: </a:t>
            </a:r>
            <a:r>
              <a:rPr lang="de-DE" sz="1100" dirty="0" err="1">
                <a:solidFill>
                  <a:schemeClr val="bg1"/>
                </a:solidFill>
                <a:latin typeface="Consolas" panose="020B0609020204030204" pitchFamily="49" charset="0"/>
                <a:cs typeface="Consolas" panose="020B0609020204030204" pitchFamily="49" charset="0"/>
              </a:rPr>
              <a:t>my-svc</a:t>
            </a:r>
            <a:endParaRPr lang="de-DE" sz="1100" dirty="0">
              <a:solidFill>
                <a:schemeClr val="bg1"/>
              </a:solidFill>
              <a:latin typeface="Consolas" panose="020B0609020204030204" pitchFamily="49" charset="0"/>
              <a:cs typeface="Consolas" panose="020B0609020204030204" pitchFamily="49" charset="0"/>
            </a:endParaRP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trafficPolicy</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loadBalancer</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simple: RANDOM</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subsets</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 </a:t>
            </a:r>
            <a:r>
              <a:rPr lang="de-DE" sz="1100" dirty="0" err="1">
                <a:solidFill>
                  <a:schemeClr val="bg1"/>
                </a:solidFill>
                <a:latin typeface="Consolas" panose="020B0609020204030204" pitchFamily="49" charset="0"/>
                <a:cs typeface="Consolas" panose="020B0609020204030204" pitchFamily="49" charset="0"/>
              </a:rPr>
              <a:t>name</a:t>
            </a:r>
            <a:r>
              <a:rPr lang="de-DE" sz="1100" dirty="0">
                <a:solidFill>
                  <a:schemeClr val="bg1"/>
                </a:solidFill>
                <a:latin typeface="Consolas" panose="020B0609020204030204" pitchFamily="49" charset="0"/>
                <a:cs typeface="Consolas" panose="020B0609020204030204" pitchFamily="49" charset="0"/>
              </a:rPr>
              <a:t>: v1</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labels</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version</a:t>
            </a:r>
            <a:r>
              <a:rPr lang="de-DE" sz="1100" dirty="0">
                <a:solidFill>
                  <a:schemeClr val="bg1"/>
                </a:solidFill>
                <a:latin typeface="Consolas" panose="020B0609020204030204" pitchFamily="49" charset="0"/>
                <a:cs typeface="Consolas" panose="020B0609020204030204" pitchFamily="49" charset="0"/>
              </a:rPr>
              <a:t>: v1</a:t>
            </a:r>
          </a:p>
          <a:p>
            <a:r>
              <a:rPr lang="de-DE" sz="1100" dirty="0">
                <a:solidFill>
                  <a:schemeClr val="bg1"/>
                </a:solidFill>
                <a:latin typeface="Consolas" panose="020B0609020204030204" pitchFamily="49" charset="0"/>
                <a:cs typeface="Consolas" panose="020B0609020204030204" pitchFamily="49" charset="0"/>
              </a:rPr>
              <a:t>  - </a:t>
            </a:r>
            <a:r>
              <a:rPr lang="de-DE" sz="1100" dirty="0" err="1">
                <a:solidFill>
                  <a:schemeClr val="bg1"/>
                </a:solidFill>
                <a:latin typeface="Consolas" panose="020B0609020204030204" pitchFamily="49" charset="0"/>
                <a:cs typeface="Consolas" panose="020B0609020204030204" pitchFamily="49" charset="0"/>
              </a:rPr>
              <a:t>name</a:t>
            </a:r>
            <a:r>
              <a:rPr lang="de-DE" sz="1100" dirty="0">
                <a:solidFill>
                  <a:schemeClr val="bg1"/>
                </a:solidFill>
                <a:latin typeface="Consolas" panose="020B0609020204030204" pitchFamily="49" charset="0"/>
                <a:cs typeface="Consolas" panose="020B0609020204030204" pitchFamily="49" charset="0"/>
              </a:rPr>
              <a:t>: v2</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labels</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version</a:t>
            </a:r>
            <a:r>
              <a:rPr lang="de-DE" sz="1100" dirty="0">
                <a:solidFill>
                  <a:schemeClr val="bg1"/>
                </a:solidFill>
                <a:latin typeface="Consolas" panose="020B0609020204030204" pitchFamily="49" charset="0"/>
                <a:cs typeface="Consolas" panose="020B0609020204030204" pitchFamily="49" charset="0"/>
              </a:rPr>
              <a:t>: v2</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trafficPolicy</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loadBalancer</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simple: ROUND_ROBIN</a:t>
            </a:r>
          </a:p>
          <a:p>
            <a:r>
              <a:rPr lang="de-DE" sz="1100" dirty="0">
                <a:solidFill>
                  <a:schemeClr val="bg1"/>
                </a:solidFill>
                <a:latin typeface="Consolas" panose="020B0609020204030204" pitchFamily="49" charset="0"/>
                <a:cs typeface="Consolas" panose="020B0609020204030204" pitchFamily="49" charset="0"/>
              </a:rPr>
              <a:t>  - </a:t>
            </a:r>
            <a:r>
              <a:rPr lang="de-DE" sz="1100" dirty="0" err="1">
                <a:solidFill>
                  <a:schemeClr val="bg1"/>
                </a:solidFill>
                <a:latin typeface="Consolas" panose="020B0609020204030204" pitchFamily="49" charset="0"/>
                <a:cs typeface="Consolas" panose="020B0609020204030204" pitchFamily="49" charset="0"/>
              </a:rPr>
              <a:t>name</a:t>
            </a:r>
            <a:r>
              <a:rPr lang="de-DE" sz="1100" dirty="0">
                <a:solidFill>
                  <a:schemeClr val="bg1"/>
                </a:solidFill>
                <a:latin typeface="Consolas" panose="020B0609020204030204" pitchFamily="49" charset="0"/>
                <a:cs typeface="Consolas" panose="020B0609020204030204" pitchFamily="49" charset="0"/>
              </a:rPr>
              <a:t>: v3</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labels</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version</a:t>
            </a:r>
            <a:r>
              <a:rPr lang="de-DE" sz="1100" dirty="0">
                <a:solidFill>
                  <a:schemeClr val="bg1"/>
                </a:solidFill>
                <a:latin typeface="Consolas" panose="020B0609020204030204" pitchFamily="49" charset="0"/>
                <a:cs typeface="Consolas" panose="020B0609020204030204" pitchFamily="49" charset="0"/>
              </a:rPr>
              <a:t>: v3</a:t>
            </a:r>
          </a:p>
        </p:txBody>
      </p:sp>
      <p:sp>
        <p:nvSpPr>
          <p:cNvPr id="11" name="Rechteck 10">
            <a:extLst>
              <a:ext uri="{FF2B5EF4-FFF2-40B4-BE49-F238E27FC236}">
                <a16:creationId xmlns:a16="http://schemas.microsoft.com/office/drawing/2014/main" id="{E416EE7B-088B-4A40-9C07-0A7879346E5B}"/>
              </a:ext>
            </a:extLst>
          </p:cNvPr>
          <p:cNvSpPr/>
          <p:nvPr/>
        </p:nvSpPr>
        <p:spPr>
          <a:xfrm>
            <a:off x="8473587" y="5454206"/>
            <a:ext cx="3479113" cy="600164"/>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100" b="1" i="1" dirty="0">
                <a:solidFill>
                  <a:schemeClr val="bg1"/>
                </a:solidFill>
              </a:rPr>
              <a:t>Beispiel:</a:t>
            </a:r>
            <a:r>
              <a:rPr lang="de-DE" sz="1100" i="1" dirty="0">
                <a:solidFill>
                  <a:schemeClr val="bg1"/>
                </a:solidFill>
              </a:rPr>
              <a:t> Diese Destination </a:t>
            </a:r>
            <a:r>
              <a:rPr lang="de-DE" sz="1100" i="1" dirty="0" err="1">
                <a:solidFill>
                  <a:schemeClr val="bg1"/>
                </a:solidFill>
              </a:rPr>
              <a:t>Rule</a:t>
            </a:r>
            <a:r>
              <a:rPr lang="de-DE" sz="1100" i="1" dirty="0">
                <a:solidFill>
                  <a:schemeClr val="bg1"/>
                </a:solidFill>
              </a:rPr>
              <a:t> konfiguriert drei verschiedene Untergruppen „v1“, „v2“, „v3“ für den Service „</a:t>
            </a:r>
            <a:r>
              <a:rPr lang="de-DE" sz="1100" i="1" dirty="0" err="1">
                <a:solidFill>
                  <a:schemeClr val="bg1"/>
                </a:solidFill>
              </a:rPr>
              <a:t>my-svc</a:t>
            </a:r>
            <a:r>
              <a:rPr lang="de-DE" sz="1100" i="1" dirty="0">
                <a:solidFill>
                  <a:schemeClr val="bg1"/>
                </a:solidFill>
              </a:rPr>
              <a:t>“ mit unterschiedlichen Load-</a:t>
            </a:r>
            <a:r>
              <a:rPr lang="de-DE" sz="1100" i="1" dirty="0" err="1">
                <a:solidFill>
                  <a:schemeClr val="bg1"/>
                </a:solidFill>
              </a:rPr>
              <a:t>Balancing</a:t>
            </a:r>
            <a:r>
              <a:rPr lang="de-DE" sz="1100" i="1" dirty="0">
                <a:solidFill>
                  <a:schemeClr val="bg1"/>
                </a:solidFill>
              </a:rPr>
              <a:t> </a:t>
            </a:r>
            <a:r>
              <a:rPr lang="de-DE" sz="1100" i="1" dirty="0" err="1">
                <a:solidFill>
                  <a:schemeClr val="bg1"/>
                </a:solidFill>
              </a:rPr>
              <a:t>Stratgien</a:t>
            </a:r>
            <a:r>
              <a:rPr lang="de-DE" sz="1100" i="1" dirty="0">
                <a:solidFill>
                  <a:schemeClr val="bg1"/>
                </a:solidFill>
              </a:rPr>
              <a:t>.</a:t>
            </a:r>
          </a:p>
        </p:txBody>
      </p:sp>
      <p:pic>
        <p:nvPicPr>
          <p:cNvPr id="1026" name="Picture 2" descr="Zero-Downtime Rolling Updates With Istio | Java Code Geeks - 2021">
            <a:extLst>
              <a:ext uri="{FF2B5EF4-FFF2-40B4-BE49-F238E27FC236}">
                <a16:creationId xmlns:a16="http://schemas.microsoft.com/office/drawing/2014/main" id="{CD87F2C2-64E2-4F44-B764-43FA6E04DFD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1461" y="1368000"/>
            <a:ext cx="4220016" cy="224188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pieren 13">
            <a:extLst>
              <a:ext uri="{FF2B5EF4-FFF2-40B4-BE49-F238E27FC236}">
                <a16:creationId xmlns:a16="http://schemas.microsoft.com/office/drawing/2014/main" id="{70F2097F-2D04-3FD5-43EE-2C53163CE7EF}"/>
              </a:ext>
            </a:extLst>
          </p:cNvPr>
          <p:cNvGrpSpPr/>
          <p:nvPr/>
        </p:nvGrpSpPr>
        <p:grpSpPr>
          <a:xfrm>
            <a:off x="8676779" y="3068092"/>
            <a:ext cx="2144160" cy="459000"/>
            <a:chOff x="8676779" y="3068092"/>
            <a:chExt cx="2144160" cy="45900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7" name="Freihand 6">
                  <a:extLst>
                    <a:ext uri="{FF2B5EF4-FFF2-40B4-BE49-F238E27FC236}">
                      <a16:creationId xmlns:a16="http://schemas.microsoft.com/office/drawing/2014/main" id="{22726E3B-02FE-41D8-E4F5-02657A0C399F}"/>
                    </a:ext>
                  </a:extLst>
                </p14:cNvPr>
                <p14:cNvContentPartPr/>
                <p14:nvPr/>
              </p14:nvContentPartPr>
              <p14:xfrm>
                <a:off x="8676779" y="3068092"/>
                <a:ext cx="842760" cy="320400"/>
              </p14:xfrm>
            </p:contentPart>
          </mc:Choice>
          <mc:Fallback xmlns="">
            <p:pic>
              <p:nvPicPr>
                <p:cNvPr id="7" name="Freihand 6">
                  <a:extLst>
                    <a:ext uri="{FF2B5EF4-FFF2-40B4-BE49-F238E27FC236}">
                      <a16:creationId xmlns:a16="http://schemas.microsoft.com/office/drawing/2014/main" id="{22726E3B-02FE-41D8-E4F5-02657A0C399F}"/>
                    </a:ext>
                  </a:extLst>
                </p:cNvPr>
                <p:cNvPicPr/>
                <p:nvPr/>
              </p:nvPicPr>
              <p:blipFill>
                <a:blip r:embed="rId4"/>
                <a:stretch>
                  <a:fillRect/>
                </a:stretch>
              </p:blipFill>
              <p:spPr>
                <a:xfrm>
                  <a:off x="8614139" y="2690452"/>
                  <a:ext cx="968400" cy="1076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0" name="Freihand 9">
                  <a:extLst>
                    <a:ext uri="{FF2B5EF4-FFF2-40B4-BE49-F238E27FC236}">
                      <a16:creationId xmlns:a16="http://schemas.microsoft.com/office/drawing/2014/main" id="{6AFAC664-1988-75B0-BF89-0F7D13175A92}"/>
                    </a:ext>
                  </a:extLst>
                </p14:cNvPr>
                <p14:cNvContentPartPr/>
                <p14:nvPr/>
              </p14:nvContentPartPr>
              <p14:xfrm>
                <a:off x="9703859" y="3255292"/>
                <a:ext cx="1117080" cy="271800"/>
              </p14:xfrm>
            </p:contentPart>
          </mc:Choice>
          <mc:Fallback xmlns="">
            <p:pic>
              <p:nvPicPr>
                <p:cNvPr id="10" name="Freihand 9">
                  <a:extLst>
                    <a:ext uri="{FF2B5EF4-FFF2-40B4-BE49-F238E27FC236}">
                      <a16:creationId xmlns:a16="http://schemas.microsoft.com/office/drawing/2014/main" id="{6AFAC664-1988-75B0-BF89-0F7D13175A92}"/>
                    </a:ext>
                  </a:extLst>
                </p:cNvPr>
                <p:cNvPicPr/>
                <p:nvPr/>
              </p:nvPicPr>
              <p:blipFill>
                <a:blip r:embed="rId6"/>
                <a:stretch>
                  <a:fillRect/>
                </a:stretch>
              </p:blipFill>
              <p:spPr>
                <a:xfrm>
                  <a:off x="9641219" y="2877652"/>
                  <a:ext cx="1242720" cy="102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3" name="Freihand 12">
                  <a:extLst>
                    <a:ext uri="{FF2B5EF4-FFF2-40B4-BE49-F238E27FC236}">
                      <a16:creationId xmlns:a16="http://schemas.microsoft.com/office/drawing/2014/main" id="{3BFE051D-B2BA-6460-246F-FC112E277E4E}"/>
                    </a:ext>
                  </a:extLst>
                </p14:cNvPr>
                <p14:cNvContentPartPr/>
                <p14:nvPr/>
              </p14:nvContentPartPr>
              <p14:xfrm>
                <a:off x="9602339" y="3153412"/>
                <a:ext cx="274320" cy="267840"/>
              </p14:xfrm>
            </p:contentPart>
          </mc:Choice>
          <mc:Fallback xmlns="">
            <p:pic>
              <p:nvPicPr>
                <p:cNvPr id="13" name="Freihand 12">
                  <a:extLst>
                    <a:ext uri="{FF2B5EF4-FFF2-40B4-BE49-F238E27FC236}">
                      <a16:creationId xmlns:a16="http://schemas.microsoft.com/office/drawing/2014/main" id="{3BFE051D-B2BA-6460-246F-FC112E277E4E}"/>
                    </a:ext>
                  </a:extLst>
                </p:cNvPr>
                <p:cNvPicPr/>
                <p:nvPr/>
              </p:nvPicPr>
              <p:blipFill>
                <a:blip r:embed="rId8"/>
                <a:stretch>
                  <a:fillRect/>
                </a:stretch>
              </p:blipFill>
              <p:spPr>
                <a:xfrm>
                  <a:off x="9539699" y="2775772"/>
                  <a:ext cx="399960" cy="1023480"/>
                </a:xfrm>
                <a:prstGeom prst="rect">
                  <a:avLst/>
                </a:prstGeom>
              </p:spPr>
            </p:pic>
          </mc:Fallback>
        </mc:AlternateContent>
      </p:grpSp>
      <p:sp>
        <p:nvSpPr>
          <p:cNvPr id="16" name="Textfeld 15">
            <a:extLst>
              <a:ext uri="{FF2B5EF4-FFF2-40B4-BE49-F238E27FC236}">
                <a16:creationId xmlns:a16="http://schemas.microsoft.com/office/drawing/2014/main" id="{AFE0E27F-A606-DD33-FEDE-77205A57E035}"/>
              </a:ext>
            </a:extLst>
          </p:cNvPr>
          <p:cNvSpPr txBox="1"/>
          <p:nvPr/>
        </p:nvSpPr>
        <p:spPr>
          <a:xfrm rot="1255068">
            <a:off x="10754998" y="3466381"/>
            <a:ext cx="1234124" cy="523220"/>
          </a:xfrm>
          <a:prstGeom prst="rect">
            <a:avLst/>
          </a:prstGeom>
          <a:noFill/>
        </p:spPr>
        <p:txBody>
          <a:bodyPr wrap="square" rtlCol="0">
            <a:spAutoFit/>
          </a:bodyPr>
          <a:lstStyle/>
          <a:p>
            <a:r>
              <a:rPr lang="de-DE" sz="1400" i="1" dirty="0" err="1">
                <a:solidFill>
                  <a:schemeClr val="accent2"/>
                </a:solidFill>
                <a:latin typeface="Bradley Hand" pitchFamily="2" charset="77"/>
              </a:rPr>
              <a:t>Subset</a:t>
            </a:r>
            <a:endParaRPr lang="de-DE" sz="1400" i="1" dirty="0">
              <a:solidFill>
                <a:schemeClr val="accent2"/>
              </a:solidFill>
              <a:latin typeface="Bradley Hand" pitchFamily="2" charset="77"/>
            </a:endParaRPr>
          </a:p>
          <a:p>
            <a:r>
              <a:rPr lang="de-DE" sz="1400" i="1" dirty="0">
                <a:solidFill>
                  <a:schemeClr val="accent2"/>
                </a:solidFill>
                <a:latin typeface="Bradley Hand" pitchFamily="2" charset="77"/>
              </a:rPr>
              <a:t>Definition</a:t>
            </a:r>
          </a:p>
        </p:txBody>
      </p:sp>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5" name="Freihand 14">
                <a:extLst>
                  <a:ext uri="{FF2B5EF4-FFF2-40B4-BE49-F238E27FC236}">
                    <a16:creationId xmlns:a16="http://schemas.microsoft.com/office/drawing/2014/main" id="{8618AE3E-8CE3-D15C-615A-F09F08EF7F41}"/>
                  </a:ext>
                </a:extLst>
              </p14:cNvPr>
              <p14:cNvContentPartPr/>
              <p14:nvPr/>
            </p14:nvContentPartPr>
            <p14:xfrm>
              <a:off x="8554739" y="3413692"/>
              <a:ext cx="191520" cy="1853280"/>
            </p14:xfrm>
          </p:contentPart>
        </mc:Choice>
        <mc:Fallback xmlns="">
          <p:pic>
            <p:nvPicPr>
              <p:cNvPr id="15" name="Freihand 14">
                <a:extLst>
                  <a:ext uri="{FF2B5EF4-FFF2-40B4-BE49-F238E27FC236}">
                    <a16:creationId xmlns:a16="http://schemas.microsoft.com/office/drawing/2014/main" id="{8618AE3E-8CE3-D15C-615A-F09F08EF7F41}"/>
                  </a:ext>
                </a:extLst>
              </p:cNvPr>
              <p:cNvPicPr/>
              <p:nvPr/>
            </p:nvPicPr>
            <p:blipFill>
              <a:blip r:embed="rId10"/>
              <a:stretch>
                <a:fillRect/>
              </a:stretch>
            </p:blipFill>
            <p:spPr>
              <a:xfrm>
                <a:off x="8491739" y="3035692"/>
                <a:ext cx="317160" cy="2608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7" name="Freihand 16">
                <a:extLst>
                  <a:ext uri="{FF2B5EF4-FFF2-40B4-BE49-F238E27FC236}">
                    <a16:creationId xmlns:a16="http://schemas.microsoft.com/office/drawing/2014/main" id="{5D6A1F0D-AED6-C44D-2F96-A8ACE2218E36}"/>
                  </a:ext>
                </a:extLst>
              </p14:cNvPr>
              <p14:cNvContentPartPr/>
              <p14:nvPr/>
            </p14:nvContentPartPr>
            <p14:xfrm>
              <a:off x="8562299" y="5295772"/>
              <a:ext cx="280800" cy="4320"/>
            </p14:xfrm>
          </p:contentPart>
        </mc:Choice>
        <mc:Fallback xmlns="">
          <p:pic>
            <p:nvPicPr>
              <p:cNvPr id="17" name="Freihand 16">
                <a:extLst>
                  <a:ext uri="{FF2B5EF4-FFF2-40B4-BE49-F238E27FC236}">
                    <a16:creationId xmlns:a16="http://schemas.microsoft.com/office/drawing/2014/main" id="{5D6A1F0D-AED6-C44D-2F96-A8ACE2218E36}"/>
                  </a:ext>
                </a:extLst>
              </p:cNvPr>
              <p:cNvPicPr/>
              <p:nvPr/>
            </p:nvPicPr>
            <p:blipFill>
              <a:blip r:embed="rId12"/>
              <a:stretch>
                <a:fillRect/>
              </a:stretch>
            </p:blipFill>
            <p:spPr>
              <a:xfrm>
                <a:off x="8499659" y="4918132"/>
                <a:ext cx="406440" cy="759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8" name="Freihand 17">
                <a:extLst>
                  <a:ext uri="{FF2B5EF4-FFF2-40B4-BE49-F238E27FC236}">
                    <a16:creationId xmlns:a16="http://schemas.microsoft.com/office/drawing/2014/main" id="{DCF14717-CFC7-AC61-97C2-4699617E396C}"/>
                  </a:ext>
                </a:extLst>
              </p14:cNvPr>
              <p14:cNvContentPartPr/>
              <p14:nvPr/>
            </p14:nvContentPartPr>
            <p14:xfrm>
              <a:off x="8586059" y="3239092"/>
              <a:ext cx="90720" cy="223560"/>
            </p14:xfrm>
          </p:contentPart>
        </mc:Choice>
        <mc:Fallback xmlns="">
          <p:pic>
            <p:nvPicPr>
              <p:cNvPr id="18" name="Freihand 17">
                <a:extLst>
                  <a:ext uri="{FF2B5EF4-FFF2-40B4-BE49-F238E27FC236}">
                    <a16:creationId xmlns:a16="http://schemas.microsoft.com/office/drawing/2014/main" id="{DCF14717-CFC7-AC61-97C2-4699617E396C}"/>
                  </a:ext>
                </a:extLst>
              </p:cNvPr>
              <p:cNvPicPr/>
              <p:nvPr/>
            </p:nvPicPr>
            <p:blipFill>
              <a:blip r:embed="rId14"/>
              <a:stretch>
                <a:fillRect/>
              </a:stretch>
            </p:blipFill>
            <p:spPr>
              <a:xfrm>
                <a:off x="8523059" y="2861092"/>
                <a:ext cx="216360" cy="979200"/>
              </a:xfrm>
              <a:prstGeom prst="rect">
                <a:avLst/>
              </a:prstGeom>
            </p:spPr>
          </p:pic>
        </mc:Fallback>
      </mc:AlternateContent>
    </p:spTree>
    <p:extLst>
      <p:ext uri="{BB962C8B-B14F-4D97-AF65-F5344CB8AC3E}">
        <p14:creationId xmlns:p14="http://schemas.microsoft.com/office/powerpoint/2010/main" val="2171198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Traffic Management (Gateways)</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44</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5018117" y="6287188"/>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256BAF84-2978-4D4E-BFB0-FB1731A66F90}"/>
              </a:ext>
            </a:extLst>
          </p:cNvPr>
          <p:cNvSpPr/>
          <p:nvPr/>
        </p:nvSpPr>
        <p:spPr>
          <a:xfrm>
            <a:off x="448889" y="1337015"/>
            <a:ext cx="4569229" cy="4788591"/>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100" dirty="0" err="1">
                <a:solidFill>
                  <a:schemeClr val="bg1"/>
                </a:solidFill>
                <a:latin typeface="Consolas" panose="020B0609020204030204" pitchFamily="49" charset="0"/>
                <a:cs typeface="Consolas" panose="020B0609020204030204" pitchFamily="49" charset="0"/>
              </a:rPr>
              <a:t>apiVersion</a:t>
            </a:r>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networking.istio.io</a:t>
            </a:r>
            <a:r>
              <a:rPr lang="de-DE" sz="1100" dirty="0">
                <a:solidFill>
                  <a:schemeClr val="bg1"/>
                </a:solidFill>
                <a:latin typeface="Consolas" panose="020B0609020204030204" pitchFamily="49" charset="0"/>
                <a:cs typeface="Consolas" panose="020B0609020204030204" pitchFamily="49" charset="0"/>
              </a:rPr>
              <a:t>/v1alpha3</a:t>
            </a:r>
          </a:p>
          <a:p>
            <a:r>
              <a:rPr lang="de-DE" sz="1100" dirty="0" err="1">
                <a:solidFill>
                  <a:schemeClr val="bg1"/>
                </a:solidFill>
                <a:latin typeface="Consolas" panose="020B0609020204030204" pitchFamily="49" charset="0"/>
                <a:cs typeface="Consolas" panose="020B0609020204030204" pitchFamily="49" charset="0"/>
              </a:rPr>
              <a:t>kind</a:t>
            </a:r>
            <a:r>
              <a:rPr lang="de-DE" sz="1100" dirty="0">
                <a:solidFill>
                  <a:schemeClr val="bg1"/>
                </a:solidFill>
                <a:latin typeface="Consolas" panose="020B0609020204030204" pitchFamily="49" charset="0"/>
                <a:cs typeface="Consolas" panose="020B0609020204030204" pitchFamily="49" charset="0"/>
              </a:rPr>
              <a:t>: </a:t>
            </a:r>
            <a:r>
              <a:rPr lang="de-DE" sz="1100" dirty="0">
                <a:solidFill>
                  <a:srgbClr val="FFC000"/>
                </a:solidFill>
                <a:latin typeface="Consolas" panose="020B0609020204030204" pitchFamily="49" charset="0"/>
                <a:cs typeface="Consolas" panose="020B0609020204030204" pitchFamily="49" charset="0"/>
              </a:rPr>
              <a:t>Gateway</a:t>
            </a:r>
          </a:p>
          <a:p>
            <a:r>
              <a:rPr lang="de-DE" sz="1100" dirty="0" err="1">
                <a:solidFill>
                  <a:schemeClr val="bg1"/>
                </a:solidFill>
                <a:latin typeface="Consolas" panose="020B0609020204030204" pitchFamily="49" charset="0"/>
                <a:cs typeface="Consolas" panose="020B0609020204030204" pitchFamily="49" charset="0"/>
              </a:rPr>
              <a:t>metadata</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name</a:t>
            </a:r>
            <a:r>
              <a:rPr lang="de-DE" sz="1100" dirty="0">
                <a:solidFill>
                  <a:schemeClr val="bg1"/>
                </a:solidFill>
                <a:latin typeface="Consolas" panose="020B0609020204030204" pitchFamily="49" charset="0"/>
                <a:cs typeface="Consolas" panose="020B0609020204030204" pitchFamily="49" charset="0"/>
              </a:rPr>
              <a:t>: ext-host-</a:t>
            </a:r>
            <a:r>
              <a:rPr lang="de-DE" sz="1100" dirty="0" err="1">
                <a:solidFill>
                  <a:schemeClr val="bg1"/>
                </a:solidFill>
                <a:latin typeface="Consolas" panose="020B0609020204030204" pitchFamily="49" charset="0"/>
                <a:cs typeface="Consolas" panose="020B0609020204030204" pitchFamily="49" charset="0"/>
              </a:rPr>
              <a:t>gwy</a:t>
            </a:r>
            <a:endParaRPr lang="de-DE" sz="1100" dirty="0">
              <a:solidFill>
                <a:schemeClr val="bg1"/>
              </a:solidFill>
              <a:latin typeface="Consolas" panose="020B0609020204030204" pitchFamily="49" charset="0"/>
              <a:cs typeface="Consolas" panose="020B0609020204030204" pitchFamily="49" charset="0"/>
            </a:endParaRPr>
          </a:p>
          <a:p>
            <a:r>
              <a:rPr lang="de-DE" sz="1100" dirty="0" err="1">
                <a:solidFill>
                  <a:schemeClr val="bg1"/>
                </a:solidFill>
                <a:latin typeface="Consolas" panose="020B0609020204030204" pitchFamily="49" charset="0"/>
                <a:cs typeface="Consolas" panose="020B0609020204030204" pitchFamily="49" charset="0"/>
              </a:rPr>
              <a:t>spec</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selector</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app</a:t>
            </a:r>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my</a:t>
            </a:r>
            <a:r>
              <a:rPr lang="de-DE" sz="1100" dirty="0">
                <a:solidFill>
                  <a:schemeClr val="bg1"/>
                </a:solidFill>
                <a:latin typeface="Consolas" panose="020B0609020204030204" pitchFamily="49" charset="0"/>
                <a:cs typeface="Consolas" panose="020B0609020204030204" pitchFamily="49" charset="0"/>
              </a:rPr>
              <a:t>-gateway-controller</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servers</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 </a:t>
            </a:r>
            <a:r>
              <a:rPr lang="de-DE" sz="1100" dirty="0" err="1">
                <a:solidFill>
                  <a:schemeClr val="bg1"/>
                </a:solidFill>
                <a:latin typeface="Consolas" panose="020B0609020204030204" pitchFamily="49" charset="0"/>
                <a:cs typeface="Consolas" panose="020B0609020204030204" pitchFamily="49" charset="0"/>
              </a:rPr>
              <a:t>port</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number</a:t>
            </a:r>
            <a:r>
              <a:rPr lang="de-DE" sz="1100" dirty="0">
                <a:solidFill>
                  <a:schemeClr val="bg1"/>
                </a:solidFill>
                <a:latin typeface="Consolas" panose="020B0609020204030204" pitchFamily="49" charset="0"/>
                <a:cs typeface="Consolas" panose="020B0609020204030204" pitchFamily="49" charset="0"/>
              </a:rPr>
              <a:t>: 443</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name</a:t>
            </a:r>
            <a:r>
              <a:rPr lang="de-DE" sz="1100" dirty="0">
                <a:solidFill>
                  <a:schemeClr val="bg1"/>
                </a:solidFill>
                <a:latin typeface="Consolas" panose="020B0609020204030204" pitchFamily="49" charset="0"/>
                <a:cs typeface="Consolas" panose="020B0609020204030204" pitchFamily="49" charset="0"/>
              </a:rPr>
              <a:t>: https</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protocol</a:t>
            </a:r>
            <a:r>
              <a:rPr lang="de-DE" sz="1100" dirty="0">
                <a:solidFill>
                  <a:schemeClr val="bg1"/>
                </a:solidFill>
                <a:latin typeface="Consolas" panose="020B0609020204030204" pitchFamily="49" charset="0"/>
                <a:cs typeface="Consolas" panose="020B0609020204030204" pitchFamily="49" charset="0"/>
              </a:rPr>
              <a:t>: HTTPS</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hosts</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 ext-</a:t>
            </a:r>
            <a:r>
              <a:rPr lang="de-DE" sz="1100" dirty="0" err="1">
                <a:solidFill>
                  <a:schemeClr val="bg1"/>
                </a:solidFill>
                <a:latin typeface="Consolas" panose="020B0609020204030204" pitchFamily="49" charset="0"/>
                <a:cs typeface="Consolas" panose="020B0609020204030204" pitchFamily="49" charset="0"/>
              </a:rPr>
              <a:t>host.example.com</a:t>
            </a:r>
            <a:endParaRPr lang="de-DE" sz="1100" dirty="0">
              <a:solidFill>
                <a:schemeClr val="bg1"/>
              </a:solidFill>
              <a:latin typeface="Consolas" panose="020B0609020204030204" pitchFamily="49" charset="0"/>
              <a:cs typeface="Consolas" panose="020B0609020204030204" pitchFamily="49" charset="0"/>
            </a:endParaRP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tls</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mode</a:t>
            </a:r>
            <a:r>
              <a:rPr lang="de-DE" sz="1100" dirty="0">
                <a:solidFill>
                  <a:schemeClr val="bg1"/>
                </a:solidFill>
                <a:latin typeface="Consolas" panose="020B0609020204030204" pitchFamily="49" charset="0"/>
                <a:cs typeface="Consolas" panose="020B0609020204030204" pitchFamily="49" charset="0"/>
              </a:rPr>
              <a:t>: SIMPLE</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credentialName</a:t>
            </a:r>
            <a:r>
              <a:rPr lang="de-DE" sz="1100" dirty="0">
                <a:solidFill>
                  <a:schemeClr val="bg1"/>
                </a:solidFill>
                <a:latin typeface="Consolas" panose="020B0609020204030204" pitchFamily="49" charset="0"/>
                <a:cs typeface="Consolas" panose="020B0609020204030204" pitchFamily="49" charset="0"/>
              </a:rPr>
              <a:t>: ext-host-</a:t>
            </a:r>
            <a:r>
              <a:rPr lang="de-DE" sz="1100" dirty="0" err="1">
                <a:solidFill>
                  <a:schemeClr val="bg1"/>
                </a:solidFill>
                <a:latin typeface="Consolas" panose="020B0609020204030204" pitchFamily="49" charset="0"/>
                <a:cs typeface="Consolas" panose="020B0609020204030204" pitchFamily="49" charset="0"/>
              </a:rPr>
              <a:t>cert</a:t>
            </a:r>
            <a:endParaRPr lang="de-DE" sz="1100" dirty="0">
              <a:solidFill>
                <a:schemeClr val="bg1"/>
              </a:solidFill>
              <a:latin typeface="Consolas" panose="020B0609020204030204" pitchFamily="49" charset="0"/>
              <a:cs typeface="Consolas" panose="020B0609020204030204" pitchFamily="49" charset="0"/>
            </a:endParaRPr>
          </a:p>
          <a:p>
            <a:r>
              <a:rPr lang="de-DE" sz="1100" dirty="0">
                <a:solidFill>
                  <a:schemeClr val="bg1"/>
                </a:solidFill>
                <a:latin typeface="Consolas" panose="020B0609020204030204" pitchFamily="49" charset="0"/>
                <a:cs typeface="Consolas" panose="020B0609020204030204" pitchFamily="49" charset="0"/>
              </a:rPr>
              <a:t>---</a:t>
            </a:r>
          </a:p>
          <a:p>
            <a:r>
              <a:rPr lang="de-DE" sz="1100" dirty="0" err="1">
                <a:solidFill>
                  <a:schemeClr val="bg1"/>
                </a:solidFill>
                <a:latin typeface="Consolas" panose="020B0609020204030204" pitchFamily="49" charset="0"/>
                <a:cs typeface="Consolas" panose="020B0609020204030204" pitchFamily="49" charset="0"/>
              </a:rPr>
              <a:t>apiVersion</a:t>
            </a:r>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networking.istio.io</a:t>
            </a:r>
            <a:r>
              <a:rPr lang="de-DE" sz="1100" dirty="0">
                <a:solidFill>
                  <a:schemeClr val="bg1"/>
                </a:solidFill>
                <a:latin typeface="Consolas" panose="020B0609020204030204" pitchFamily="49" charset="0"/>
                <a:cs typeface="Consolas" panose="020B0609020204030204" pitchFamily="49" charset="0"/>
              </a:rPr>
              <a:t>/v1alpha3</a:t>
            </a:r>
          </a:p>
          <a:p>
            <a:r>
              <a:rPr lang="de-DE" sz="1100" dirty="0" err="1">
                <a:solidFill>
                  <a:schemeClr val="bg1"/>
                </a:solidFill>
                <a:latin typeface="Consolas" panose="020B0609020204030204" pitchFamily="49" charset="0"/>
                <a:cs typeface="Consolas" panose="020B0609020204030204" pitchFamily="49" charset="0"/>
              </a:rPr>
              <a:t>kind</a:t>
            </a:r>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rgbClr val="FFC000"/>
                </a:solidFill>
                <a:latin typeface="Consolas" panose="020B0609020204030204" pitchFamily="49" charset="0"/>
                <a:cs typeface="Consolas" panose="020B0609020204030204" pitchFamily="49" charset="0"/>
              </a:rPr>
              <a:t>VirtualService</a:t>
            </a:r>
            <a:endParaRPr lang="de-DE" sz="1100" dirty="0">
              <a:solidFill>
                <a:srgbClr val="FFC000"/>
              </a:solidFill>
              <a:latin typeface="Consolas" panose="020B0609020204030204" pitchFamily="49" charset="0"/>
              <a:cs typeface="Consolas" panose="020B0609020204030204" pitchFamily="49" charset="0"/>
            </a:endParaRPr>
          </a:p>
          <a:p>
            <a:r>
              <a:rPr lang="de-DE" sz="1100" dirty="0" err="1">
                <a:solidFill>
                  <a:schemeClr val="bg1"/>
                </a:solidFill>
                <a:latin typeface="Consolas" panose="020B0609020204030204" pitchFamily="49" charset="0"/>
                <a:cs typeface="Consolas" panose="020B0609020204030204" pitchFamily="49" charset="0"/>
              </a:rPr>
              <a:t>metadata</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name</a:t>
            </a:r>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virtual-svc</a:t>
            </a:r>
            <a:endParaRPr lang="de-DE" sz="1100" dirty="0">
              <a:solidFill>
                <a:schemeClr val="bg1"/>
              </a:solidFill>
              <a:latin typeface="Consolas" panose="020B0609020204030204" pitchFamily="49" charset="0"/>
              <a:cs typeface="Consolas" panose="020B0609020204030204" pitchFamily="49" charset="0"/>
            </a:endParaRPr>
          </a:p>
          <a:p>
            <a:r>
              <a:rPr lang="de-DE" sz="1100" dirty="0" err="1">
                <a:solidFill>
                  <a:schemeClr val="bg1"/>
                </a:solidFill>
                <a:latin typeface="Consolas" panose="020B0609020204030204" pitchFamily="49" charset="0"/>
                <a:cs typeface="Consolas" panose="020B0609020204030204" pitchFamily="49" charset="0"/>
              </a:rPr>
              <a:t>spec</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hosts</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 ext-</a:t>
            </a:r>
            <a:r>
              <a:rPr lang="de-DE" sz="1100" dirty="0" err="1">
                <a:solidFill>
                  <a:schemeClr val="bg1"/>
                </a:solidFill>
                <a:latin typeface="Consolas" panose="020B0609020204030204" pitchFamily="49" charset="0"/>
                <a:cs typeface="Consolas" panose="020B0609020204030204" pitchFamily="49" charset="0"/>
              </a:rPr>
              <a:t>host.example.com</a:t>
            </a:r>
            <a:endParaRPr lang="de-DE" sz="1100" dirty="0">
              <a:solidFill>
                <a:schemeClr val="bg1"/>
              </a:solidFill>
              <a:latin typeface="Consolas" panose="020B0609020204030204" pitchFamily="49" charset="0"/>
              <a:cs typeface="Consolas" panose="020B0609020204030204" pitchFamily="49" charset="0"/>
            </a:endParaRP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gateways</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 ext-host-</a:t>
            </a:r>
            <a:r>
              <a:rPr lang="de-DE" sz="1100" dirty="0" err="1">
                <a:solidFill>
                  <a:schemeClr val="bg1"/>
                </a:solidFill>
                <a:latin typeface="Consolas" panose="020B0609020204030204" pitchFamily="49" charset="0"/>
                <a:cs typeface="Consolas" panose="020B0609020204030204" pitchFamily="49" charset="0"/>
              </a:rPr>
              <a:t>gwy</a:t>
            </a:r>
            <a:endParaRPr lang="de-DE" sz="1100" dirty="0">
              <a:solidFill>
                <a:schemeClr val="bg1"/>
              </a:solidFill>
              <a:latin typeface="Consolas" panose="020B0609020204030204" pitchFamily="49" charset="0"/>
              <a:cs typeface="Consolas" panose="020B0609020204030204" pitchFamily="49" charset="0"/>
            </a:endParaRPr>
          </a:p>
        </p:txBody>
      </p:sp>
      <p:sp>
        <p:nvSpPr>
          <p:cNvPr id="5" name="Rechteck 4">
            <a:extLst>
              <a:ext uri="{FF2B5EF4-FFF2-40B4-BE49-F238E27FC236}">
                <a16:creationId xmlns:a16="http://schemas.microsoft.com/office/drawing/2014/main" id="{A77090A8-5F75-BE49-AAB2-2F65C25A8030}"/>
              </a:ext>
            </a:extLst>
          </p:cNvPr>
          <p:cNvSpPr/>
          <p:nvPr/>
        </p:nvSpPr>
        <p:spPr>
          <a:xfrm>
            <a:off x="5023814" y="1327828"/>
            <a:ext cx="6937559" cy="4788591"/>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noAutofit/>
          </a:bodyPr>
          <a:lstStyle/>
          <a:p>
            <a:r>
              <a:rPr lang="de-DE" sz="1300" dirty="0" err="1"/>
              <a:t>Istio</a:t>
            </a:r>
            <a:r>
              <a:rPr lang="de-DE" sz="1300" dirty="0"/>
              <a:t> verwendet Gateways, um den ein- und ausgehenden Datenverkehr für ein </a:t>
            </a:r>
            <a:r>
              <a:rPr lang="de-DE" sz="1300" dirty="0" err="1"/>
              <a:t>Mesh</a:t>
            </a:r>
            <a:r>
              <a:rPr lang="de-DE" sz="1300" dirty="0"/>
              <a:t> zu verwalten. So kann angegeben werden, welcher Datenverkehr in das </a:t>
            </a:r>
            <a:r>
              <a:rPr lang="de-DE" sz="1300" dirty="0" err="1"/>
              <a:t>Mesh</a:t>
            </a:r>
            <a:r>
              <a:rPr lang="de-DE" sz="1300" dirty="0"/>
              <a:t> eintreten oder es verlassen darf. Gateways sind eigenständige </a:t>
            </a:r>
            <a:r>
              <a:rPr lang="de-DE" sz="1300" dirty="0" err="1"/>
              <a:t>Envoy</a:t>
            </a:r>
            <a:r>
              <a:rPr lang="de-DE" sz="1300" dirty="0"/>
              <a:t>-Proxys, die am „Rand“ des </a:t>
            </a:r>
            <a:r>
              <a:rPr lang="de-DE" sz="1300" dirty="0" err="1"/>
              <a:t>Mesh</a:t>
            </a:r>
            <a:r>
              <a:rPr lang="de-DE" sz="1300" dirty="0"/>
              <a:t> laufen.</a:t>
            </a:r>
          </a:p>
          <a:p>
            <a:endParaRPr lang="de-DE" sz="1300" dirty="0"/>
          </a:p>
          <a:p>
            <a:endParaRPr lang="de-DE" sz="1300" dirty="0"/>
          </a:p>
          <a:p>
            <a:endParaRPr lang="de-DE" sz="1300" dirty="0"/>
          </a:p>
          <a:p>
            <a:endParaRPr lang="de-DE" sz="1300" dirty="0"/>
          </a:p>
          <a:p>
            <a:endParaRPr lang="de-DE" sz="1300" dirty="0"/>
          </a:p>
          <a:p>
            <a:endParaRPr lang="de-DE" sz="1300" dirty="0"/>
          </a:p>
          <a:p>
            <a:endParaRPr lang="de-DE" sz="1300" dirty="0"/>
          </a:p>
          <a:p>
            <a:endParaRPr lang="de-DE" sz="1300" dirty="0"/>
          </a:p>
          <a:p>
            <a:endParaRPr lang="de-DE" sz="1300" dirty="0"/>
          </a:p>
          <a:p>
            <a:endParaRPr lang="de-DE" sz="1300" dirty="0"/>
          </a:p>
          <a:p>
            <a:endParaRPr lang="de-DE" sz="1300" dirty="0"/>
          </a:p>
          <a:p>
            <a:endParaRPr lang="de-DE" sz="1300" dirty="0"/>
          </a:p>
          <a:p>
            <a:r>
              <a:rPr lang="de-DE" sz="1300" b="1" dirty="0">
                <a:solidFill>
                  <a:schemeClr val="accent5"/>
                </a:solidFill>
              </a:rPr>
              <a:t>Gateways sind ein auf </a:t>
            </a:r>
            <a:r>
              <a:rPr lang="de-DE" sz="1300" b="1" dirty="0" err="1">
                <a:solidFill>
                  <a:schemeClr val="accent5"/>
                </a:solidFill>
              </a:rPr>
              <a:t>Istio</a:t>
            </a:r>
            <a:r>
              <a:rPr lang="de-DE" sz="1300" b="1" dirty="0">
                <a:solidFill>
                  <a:schemeClr val="accent5"/>
                </a:solidFill>
              </a:rPr>
              <a:t> abgestimmter Ersatz für </a:t>
            </a:r>
            <a:r>
              <a:rPr lang="de-DE" sz="1300" b="1" dirty="0" err="1">
                <a:solidFill>
                  <a:schemeClr val="accent5"/>
                </a:solidFill>
              </a:rPr>
              <a:t>Kubernetes</a:t>
            </a:r>
            <a:r>
              <a:rPr lang="de-DE" sz="1300" b="1" dirty="0">
                <a:solidFill>
                  <a:schemeClr val="accent5"/>
                </a:solidFill>
              </a:rPr>
              <a:t>-Ingresses. Mit der Gateway-Ressource wird lediglich das Load </a:t>
            </a:r>
            <a:r>
              <a:rPr lang="de-DE" sz="1300" b="1" dirty="0" err="1">
                <a:solidFill>
                  <a:schemeClr val="accent5"/>
                </a:solidFill>
              </a:rPr>
              <a:t>Balancing</a:t>
            </a:r>
            <a:r>
              <a:rPr lang="de-DE" sz="1300" b="1" dirty="0">
                <a:solidFill>
                  <a:schemeClr val="accent5"/>
                </a:solidFill>
              </a:rPr>
              <a:t> auf Schicht 4-6 konfiguriert, aber auch Ports, TLS-Einstellungen usw..</a:t>
            </a:r>
            <a:r>
              <a:rPr lang="de-DE" sz="1300" dirty="0"/>
              <a:t> </a:t>
            </a:r>
          </a:p>
          <a:p>
            <a:endParaRPr lang="de-DE" sz="1300" dirty="0"/>
          </a:p>
          <a:p>
            <a:r>
              <a:rPr lang="de-DE" sz="1300" dirty="0"/>
              <a:t>Das Traffic-Routing der Anwendungsschicht (L7) kann mittels regulären virtuellen Services an das Gateway gebunden werden. Dadurch kann der Gateway-Verkehr im Grunde wie jeder anderer Data Plane-Verkehr in einem </a:t>
            </a:r>
            <a:r>
              <a:rPr lang="de-DE" sz="1300" dirty="0" err="1"/>
              <a:t>Istio-Mesh</a:t>
            </a:r>
            <a:r>
              <a:rPr lang="de-DE" sz="1300" dirty="0"/>
              <a:t> konfiguriert werden. Dadurch sind </a:t>
            </a:r>
            <a:r>
              <a:rPr lang="de-DE" sz="1300" dirty="0" err="1"/>
              <a:t>Istio</a:t>
            </a:r>
            <a:r>
              <a:rPr lang="de-DE" sz="1300" dirty="0"/>
              <a:t> Gateways wesentlich flexibler einsetzbar als Standard </a:t>
            </a:r>
            <a:r>
              <a:rPr lang="de-DE" sz="1300" dirty="0" err="1"/>
              <a:t>Kubernetes</a:t>
            </a:r>
            <a:r>
              <a:rPr lang="de-DE" sz="1300" dirty="0"/>
              <a:t> Ingresses.</a:t>
            </a:r>
          </a:p>
        </p:txBody>
      </p:sp>
      <p:sp>
        <p:nvSpPr>
          <p:cNvPr id="13" name="Rechteck 12">
            <a:extLst>
              <a:ext uri="{FF2B5EF4-FFF2-40B4-BE49-F238E27FC236}">
                <a16:creationId xmlns:a16="http://schemas.microsoft.com/office/drawing/2014/main" id="{1BA7C321-C5A9-8547-B62E-C9DA393A4AED}"/>
              </a:ext>
            </a:extLst>
          </p:cNvPr>
          <p:cNvSpPr/>
          <p:nvPr/>
        </p:nvSpPr>
        <p:spPr>
          <a:xfrm>
            <a:off x="448888" y="6125606"/>
            <a:ext cx="4569229" cy="600164"/>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100" b="1" i="1" dirty="0">
                <a:solidFill>
                  <a:schemeClr val="bg1"/>
                </a:solidFill>
              </a:rPr>
              <a:t>Beispiel:</a:t>
            </a:r>
            <a:r>
              <a:rPr lang="de-DE" sz="1100" i="1" dirty="0">
                <a:solidFill>
                  <a:schemeClr val="bg1"/>
                </a:solidFill>
              </a:rPr>
              <a:t> Gateway-Konfiguration für externen HTTPS-Eingangsverkehr. Um das Routing festzulegen, muss das Gateway an einen virtuellen Service gebunden werden. Dies erfolgt über das Feld </a:t>
            </a:r>
            <a:r>
              <a:rPr lang="de-DE" sz="1100" i="1" dirty="0" err="1">
                <a:solidFill>
                  <a:schemeClr val="bg1"/>
                </a:solidFill>
              </a:rPr>
              <a:t>gateways</a:t>
            </a:r>
            <a:r>
              <a:rPr lang="de-DE" sz="1100" i="1" dirty="0">
                <a:solidFill>
                  <a:schemeClr val="bg1"/>
                </a:solidFill>
              </a:rPr>
              <a:t> des virtuellen Services.</a:t>
            </a:r>
          </a:p>
        </p:txBody>
      </p:sp>
      <p:pic>
        <p:nvPicPr>
          <p:cNvPr id="12" name="Grafik 11">
            <a:extLst>
              <a:ext uri="{FF2B5EF4-FFF2-40B4-BE49-F238E27FC236}">
                <a16:creationId xmlns:a16="http://schemas.microsoft.com/office/drawing/2014/main" id="{5A6E3D68-4EE7-644E-86FA-5A39A93EC3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01083" y="1944382"/>
            <a:ext cx="6820062" cy="2401292"/>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6" name="Freihand 5">
                <a:extLst>
                  <a:ext uri="{FF2B5EF4-FFF2-40B4-BE49-F238E27FC236}">
                    <a16:creationId xmlns:a16="http://schemas.microsoft.com/office/drawing/2014/main" id="{F2A158AB-C75C-E87A-E620-2568C8B56DB3}"/>
                  </a:ext>
                </a:extLst>
              </p14:cNvPr>
              <p14:cNvContentPartPr/>
              <p14:nvPr/>
            </p14:nvContentPartPr>
            <p14:xfrm>
              <a:off x="6195659" y="2731132"/>
              <a:ext cx="1026000" cy="1387800"/>
            </p14:xfrm>
          </p:contentPart>
        </mc:Choice>
        <mc:Fallback xmlns="">
          <p:pic>
            <p:nvPicPr>
              <p:cNvPr id="6" name="Freihand 5">
                <a:extLst>
                  <a:ext uri="{FF2B5EF4-FFF2-40B4-BE49-F238E27FC236}">
                    <a16:creationId xmlns:a16="http://schemas.microsoft.com/office/drawing/2014/main" id="{F2A158AB-C75C-E87A-E620-2568C8B56DB3}"/>
                  </a:ext>
                </a:extLst>
              </p:cNvPr>
              <p:cNvPicPr/>
              <p:nvPr/>
            </p:nvPicPr>
            <p:blipFill>
              <a:blip r:embed="rId5"/>
              <a:stretch>
                <a:fillRect/>
              </a:stretch>
            </p:blipFill>
            <p:spPr>
              <a:xfrm>
                <a:off x="6133019" y="2353132"/>
                <a:ext cx="1151640" cy="2143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7" name="Freihand 6">
                <a:extLst>
                  <a:ext uri="{FF2B5EF4-FFF2-40B4-BE49-F238E27FC236}">
                    <a16:creationId xmlns:a16="http://schemas.microsoft.com/office/drawing/2014/main" id="{3A9FC081-A5B6-3F2D-C1F7-75ED70F463B6}"/>
                  </a:ext>
                </a:extLst>
              </p14:cNvPr>
              <p14:cNvContentPartPr/>
              <p14:nvPr/>
            </p14:nvContentPartPr>
            <p14:xfrm>
              <a:off x="9969899" y="2686492"/>
              <a:ext cx="756000" cy="711000"/>
            </p14:xfrm>
          </p:contentPart>
        </mc:Choice>
        <mc:Fallback xmlns="">
          <p:pic>
            <p:nvPicPr>
              <p:cNvPr id="7" name="Freihand 6">
                <a:extLst>
                  <a:ext uri="{FF2B5EF4-FFF2-40B4-BE49-F238E27FC236}">
                    <a16:creationId xmlns:a16="http://schemas.microsoft.com/office/drawing/2014/main" id="{3A9FC081-A5B6-3F2D-C1F7-75ED70F463B6}"/>
                  </a:ext>
                </a:extLst>
              </p:cNvPr>
              <p:cNvPicPr/>
              <p:nvPr/>
            </p:nvPicPr>
            <p:blipFill>
              <a:blip r:embed="rId7"/>
              <a:stretch>
                <a:fillRect/>
              </a:stretch>
            </p:blipFill>
            <p:spPr>
              <a:xfrm>
                <a:off x="9906899" y="2308852"/>
                <a:ext cx="881640" cy="1466640"/>
              </a:xfrm>
              <a:prstGeom prst="rect">
                <a:avLst/>
              </a:prstGeom>
            </p:spPr>
          </p:pic>
        </mc:Fallback>
      </mc:AlternateContent>
    </p:spTree>
    <p:extLst>
      <p:ext uri="{BB962C8B-B14F-4D97-AF65-F5344CB8AC3E}">
        <p14:creationId xmlns:p14="http://schemas.microsoft.com/office/powerpoint/2010/main" val="479184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Traffic Management (Service </a:t>
            </a:r>
            <a:r>
              <a:rPr lang="de-DE" dirty="0" err="1"/>
              <a:t>Entries</a:t>
            </a:r>
            <a:r>
              <a:rPr lang="de-DE" dirty="0"/>
              <a: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45</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1801" y="1512000"/>
            <a:ext cx="4624695" cy="5109091"/>
          </a:xfrm>
          <a:prstGeom prst="rect">
            <a:avLst/>
          </a:prstGeom>
        </p:spPr>
        <p:txBody>
          <a:bodyPr wrap="square">
            <a:spAutoFit/>
          </a:bodyPr>
          <a:lstStyle/>
          <a:p>
            <a:r>
              <a:rPr lang="de-DE" sz="1600" dirty="0"/>
              <a:t>Service </a:t>
            </a:r>
            <a:r>
              <a:rPr lang="de-DE" sz="1600" dirty="0" err="1"/>
              <a:t>Entries</a:t>
            </a:r>
            <a:r>
              <a:rPr lang="de-DE" sz="1600" dirty="0"/>
              <a:t> werden verwendet, um einen Eintrag zur </a:t>
            </a:r>
            <a:r>
              <a:rPr lang="de-DE" sz="1600" dirty="0" err="1"/>
              <a:t>Istio</a:t>
            </a:r>
            <a:r>
              <a:rPr lang="de-DE" sz="1600" dirty="0"/>
              <a:t> Service Registry hinzuzufügen. </a:t>
            </a:r>
            <a:r>
              <a:rPr lang="de-DE" sz="1600" b="1" dirty="0" err="1">
                <a:solidFill>
                  <a:schemeClr val="accent5"/>
                </a:solidFill>
              </a:rPr>
              <a:t>Proxies</a:t>
            </a:r>
            <a:r>
              <a:rPr lang="de-DE" sz="1600" b="1" dirty="0">
                <a:solidFill>
                  <a:schemeClr val="accent5"/>
                </a:solidFill>
              </a:rPr>
              <a:t> können Datenverkehr an externe Services senden, als wäre dies ein lokaler Service im </a:t>
            </a:r>
            <a:r>
              <a:rPr lang="de-DE" sz="1600" b="1" dirty="0" err="1">
                <a:solidFill>
                  <a:schemeClr val="accent5"/>
                </a:solidFill>
              </a:rPr>
              <a:t>Mesh</a:t>
            </a:r>
            <a:r>
              <a:rPr lang="de-DE" sz="1600" b="1" dirty="0">
                <a:solidFill>
                  <a:schemeClr val="accent5"/>
                </a:solidFill>
              </a:rPr>
              <a:t>. </a:t>
            </a:r>
            <a:r>
              <a:rPr lang="de-DE" sz="1600" dirty="0"/>
              <a:t>Auf diese Weise lässt sich auch Datenverkehr verwalten, der außerhalb des </a:t>
            </a:r>
            <a:r>
              <a:rPr lang="de-DE" sz="1600" dirty="0" err="1"/>
              <a:t>Mesh</a:t>
            </a:r>
            <a:r>
              <a:rPr lang="de-DE" sz="1600" dirty="0"/>
              <a:t> abläuft:</a:t>
            </a:r>
          </a:p>
          <a:p>
            <a:endParaRPr lang="de-DE" sz="1600" dirty="0"/>
          </a:p>
          <a:p>
            <a:pPr marL="285750" indent="-285750">
              <a:buFont typeface="Arial" panose="020B0604020202020204" pitchFamily="34" charset="0"/>
              <a:buChar char="•"/>
            </a:pPr>
            <a:r>
              <a:rPr lang="de-DE" sz="1400" dirty="0"/>
              <a:t>Umleiten und Weiterleiten von Datenverkehr für externe Ziele, wie z. B. aus dem Web konsumierte APIs oder Datenverkehr zu Services in einer Legacy-Infrastruktur.</a:t>
            </a:r>
          </a:p>
          <a:p>
            <a:pPr marL="285750" indent="-285750">
              <a:buFont typeface="Arial" panose="020B0604020202020204" pitchFamily="34" charset="0"/>
              <a:buChar char="•"/>
            </a:pPr>
            <a:r>
              <a:rPr lang="de-DE" sz="1400" dirty="0"/>
              <a:t>Definition von Wiederholungs-, Timeout- und Fault-</a:t>
            </a:r>
            <a:r>
              <a:rPr lang="de-DE" sz="1400" dirty="0" err="1"/>
              <a:t>Injection</a:t>
            </a:r>
            <a:r>
              <a:rPr lang="de-DE" sz="1400" dirty="0"/>
              <a:t>-Richtlinien für externe Ziele.</a:t>
            </a:r>
          </a:p>
          <a:p>
            <a:endParaRPr lang="de-DE" sz="1600" dirty="0"/>
          </a:p>
          <a:p>
            <a:r>
              <a:rPr lang="de-DE" sz="1600" dirty="0"/>
              <a:t>Nicht für jeden externen Service, muss ein Service Entry hinzugefügt werden. Standardmäßig konfiguriert </a:t>
            </a:r>
            <a:r>
              <a:rPr lang="de-DE" sz="1600" dirty="0" err="1"/>
              <a:t>Istio</a:t>
            </a:r>
            <a:r>
              <a:rPr lang="de-DE" sz="1600" dirty="0"/>
              <a:t>  seine Proxys so, dass </a:t>
            </a:r>
            <a:r>
              <a:rPr lang="de-DE" sz="1600" dirty="0" err="1"/>
              <a:t>Requests</a:t>
            </a:r>
            <a:r>
              <a:rPr lang="de-DE" sz="1600" dirty="0"/>
              <a:t> an unbekannte externe Services durchgeleitet werden.</a:t>
            </a:r>
          </a:p>
          <a:p>
            <a:endParaRPr lang="de-DE" sz="1600" dirty="0"/>
          </a:p>
          <a:p>
            <a:r>
              <a:rPr lang="de-DE" sz="1600" dirty="0"/>
              <a:t>In diesem Fall können jedoch keine </a:t>
            </a:r>
            <a:r>
              <a:rPr lang="de-DE" sz="1600" dirty="0" err="1"/>
              <a:t>Istio</a:t>
            </a:r>
            <a:r>
              <a:rPr lang="de-DE" sz="1600" dirty="0"/>
              <a:t>-Funktionen verwendet werden, um den Verkehr zu externen Zielen zu steuern, die nicht im Mesh registriert sind.</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256BAF84-2978-4D4E-BFB0-FB1731A66F90}"/>
              </a:ext>
            </a:extLst>
          </p:cNvPr>
          <p:cNvSpPr/>
          <p:nvPr/>
        </p:nvSpPr>
        <p:spPr>
          <a:xfrm>
            <a:off x="5104737" y="1514222"/>
            <a:ext cx="4885702" cy="2618767"/>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200" dirty="0" err="1">
                <a:solidFill>
                  <a:schemeClr val="bg1"/>
                </a:solidFill>
                <a:latin typeface="Consolas" panose="020B0609020204030204" pitchFamily="49" charset="0"/>
                <a:cs typeface="Consolas" panose="020B0609020204030204" pitchFamily="49" charset="0"/>
              </a:rPr>
              <a:t>apiVersion</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networking.istio.io</a:t>
            </a:r>
            <a:r>
              <a:rPr lang="de-DE" sz="1200" dirty="0">
                <a:solidFill>
                  <a:schemeClr val="bg1"/>
                </a:solidFill>
                <a:latin typeface="Consolas" panose="020B0609020204030204" pitchFamily="49" charset="0"/>
                <a:cs typeface="Consolas" panose="020B0609020204030204" pitchFamily="49" charset="0"/>
              </a:rPr>
              <a:t>/v1alpha3</a:t>
            </a:r>
          </a:p>
          <a:p>
            <a:r>
              <a:rPr lang="de-DE" sz="1200" dirty="0" err="1">
                <a:solidFill>
                  <a:schemeClr val="bg1"/>
                </a:solidFill>
                <a:latin typeface="Consolas" panose="020B0609020204030204" pitchFamily="49" charset="0"/>
                <a:cs typeface="Consolas" panose="020B0609020204030204" pitchFamily="49" charset="0"/>
              </a:rPr>
              <a:t>kind</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rgbClr val="FFC000"/>
                </a:solidFill>
                <a:latin typeface="Consolas" panose="020B0609020204030204" pitchFamily="49" charset="0"/>
                <a:cs typeface="Consolas" panose="020B0609020204030204" pitchFamily="49" charset="0"/>
              </a:rPr>
              <a:t>ServiceEntry</a:t>
            </a:r>
            <a:endParaRPr lang="de-DE" sz="1200" dirty="0">
              <a:solidFill>
                <a:srgbClr val="FFC000"/>
              </a:solidFill>
              <a:latin typeface="Consolas" panose="020B0609020204030204" pitchFamily="49" charset="0"/>
              <a:cs typeface="Consolas" panose="020B0609020204030204" pitchFamily="49" charset="0"/>
            </a:endParaRPr>
          </a:p>
          <a:p>
            <a:r>
              <a:rPr lang="de-DE" sz="1200" dirty="0" err="1">
                <a:solidFill>
                  <a:schemeClr val="bg1"/>
                </a:solidFill>
                <a:latin typeface="Consolas" panose="020B0609020204030204" pitchFamily="49" charset="0"/>
                <a:cs typeface="Consolas" panose="020B0609020204030204" pitchFamily="49" charset="0"/>
              </a:rPr>
              <a:t>metadata</a:t>
            </a:r>
            <a:r>
              <a:rPr lang="de-DE" sz="1200" dirty="0">
                <a:solidFill>
                  <a:schemeClr val="bg1"/>
                </a:solidFill>
                <a:latin typeface="Consolas" panose="020B0609020204030204" pitchFamily="49" charset="0"/>
                <a:cs typeface="Consolas" panose="020B0609020204030204" pitchFamily="49" charset="0"/>
              </a:rPr>
              <a:t>:</a:t>
            </a:r>
          </a:p>
          <a:p>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name</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svc-entry</a:t>
            </a:r>
            <a:endParaRPr lang="de-DE" sz="1200" dirty="0">
              <a:solidFill>
                <a:schemeClr val="bg1"/>
              </a:solidFill>
              <a:latin typeface="Consolas" panose="020B0609020204030204" pitchFamily="49" charset="0"/>
              <a:cs typeface="Consolas" panose="020B0609020204030204" pitchFamily="49" charset="0"/>
            </a:endParaRPr>
          </a:p>
          <a:p>
            <a:r>
              <a:rPr lang="de-DE" sz="1200" dirty="0" err="1">
                <a:solidFill>
                  <a:schemeClr val="bg1"/>
                </a:solidFill>
                <a:latin typeface="Consolas" panose="020B0609020204030204" pitchFamily="49" charset="0"/>
                <a:cs typeface="Consolas" panose="020B0609020204030204" pitchFamily="49" charset="0"/>
              </a:rPr>
              <a:t>spec</a:t>
            </a:r>
            <a:r>
              <a:rPr lang="de-DE" sz="1200" dirty="0">
                <a:solidFill>
                  <a:schemeClr val="bg1"/>
                </a:solidFill>
                <a:latin typeface="Consolas" panose="020B0609020204030204" pitchFamily="49" charset="0"/>
                <a:cs typeface="Consolas" panose="020B0609020204030204" pitchFamily="49" charset="0"/>
              </a:rPr>
              <a:t>:</a:t>
            </a:r>
          </a:p>
          <a:p>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hosts</a:t>
            </a:r>
            <a:r>
              <a:rPr lang="de-DE" sz="1200" dirty="0">
                <a:solidFill>
                  <a:schemeClr val="bg1"/>
                </a:solidFill>
                <a:latin typeface="Consolas" panose="020B0609020204030204" pitchFamily="49" charset="0"/>
                <a:cs typeface="Consolas" panose="020B0609020204030204" pitchFamily="49" charset="0"/>
              </a:rPr>
              <a:t>:</a:t>
            </a:r>
          </a:p>
          <a:p>
            <a:r>
              <a:rPr lang="de-DE" sz="1200" dirty="0">
                <a:solidFill>
                  <a:schemeClr val="bg1"/>
                </a:solidFill>
                <a:latin typeface="Consolas" panose="020B0609020204030204" pitchFamily="49" charset="0"/>
                <a:cs typeface="Consolas" panose="020B0609020204030204" pitchFamily="49" charset="0"/>
              </a:rPr>
              <a:t>  - </a:t>
            </a:r>
            <a:r>
              <a:rPr lang="de-DE" sz="1200" dirty="0">
                <a:solidFill>
                  <a:srgbClr val="FFC000"/>
                </a:solidFill>
                <a:latin typeface="Consolas" panose="020B0609020204030204" pitchFamily="49" charset="0"/>
                <a:cs typeface="Consolas" panose="020B0609020204030204" pitchFamily="49" charset="0"/>
              </a:rPr>
              <a:t>ext-</a:t>
            </a:r>
            <a:r>
              <a:rPr lang="de-DE" sz="1200" dirty="0" err="1">
                <a:solidFill>
                  <a:srgbClr val="FFC000"/>
                </a:solidFill>
                <a:latin typeface="Consolas" panose="020B0609020204030204" pitchFamily="49" charset="0"/>
                <a:cs typeface="Consolas" panose="020B0609020204030204" pitchFamily="49" charset="0"/>
              </a:rPr>
              <a:t>svc.example.com</a:t>
            </a:r>
            <a:endParaRPr lang="de-DE" sz="1200" dirty="0">
              <a:solidFill>
                <a:srgbClr val="FFC000"/>
              </a:solidFill>
              <a:latin typeface="Consolas" panose="020B0609020204030204" pitchFamily="49" charset="0"/>
              <a:cs typeface="Consolas" panose="020B0609020204030204" pitchFamily="49" charset="0"/>
            </a:endParaRPr>
          </a:p>
          <a:p>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ports</a:t>
            </a:r>
            <a:r>
              <a:rPr lang="de-DE" sz="1200" dirty="0">
                <a:solidFill>
                  <a:schemeClr val="bg1"/>
                </a:solidFill>
                <a:latin typeface="Consolas" panose="020B0609020204030204" pitchFamily="49" charset="0"/>
                <a:cs typeface="Consolas" panose="020B0609020204030204" pitchFamily="49" charset="0"/>
              </a:rPr>
              <a:t>:</a:t>
            </a:r>
          </a:p>
          <a:p>
            <a:r>
              <a:rPr lang="de-DE" sz="1200" dirty="0">
                <a:solidFill>
                  <a:schemeClr val="bg1"/>
                </a:solidFill>
                <a:latin typeface="Consolas" panose="020B0609020204030204" pitchFamily="49" charset="0"/>
                <a:cs typeface="Consolas" panose="020B0609020204030204" pitchFamily="49" charset="0"/>
              </a:rPr>
              <a:t>  - </a:t>
            </a:r>
            <a:r>
              <a:rPr lang="de-DE" sz="1200" dirty="0" err="1">
                <a:solidFill>
                  <a:schemeClr val="bg1"/>
                </a:solidFill>
                <a:latin typeface="Consolas" panose="020B0609020204030204" pitchFamily="49" charset="0"/>
                <a:cs typeface="Consolas" panose="020B0609020204030204" pitchFamily="49" charset="0"/>
              </a:rPr>
              <a:t>number</a:t>
            </a:r>
            <a:r>
              <a:rPr lang="de-DE" sz="1200" dirty="0">
                <a:solidFill>
                  <a:schemeClr val="bg1"/>
                </a:solidFill>
                <a:latin typeface="Consolas" panose="020B0609020204030204" pitchFamily="49" charset="0"/>
                <a:cs typeface="Consolas" panose="020B0609020204030204" pitchFamily="49" charset="0"/>
              </a:rPr>
              <a:t>: 443</a:t>
            </a:r>
          </a:p>
          <a:p>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name</a:t>
            </a:r>
            <a:r>
              <a:rPr lang="de-DE" sz="1200" dirty="0">
                <a:solidFill>
                  <a:schemeClr val="bg1"/>
                </a:solidFill>
                <a:latin typeface="Consolas" panose="020B0609020204030204" pitchFamily="49" charset="0"/>
                <a:cs typeface="Consolas" panose="020B0609020204030204" pitchFamily="49" charset="0"/>
              </a:rPr>
              <a:t>: https</a:t>
            </a:r>
          </a:p>
          <a:p>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protocol</a:t>
            </a:r>
            <a:r>
              <a:rPr lang="de-DE" sz="1200" dirty="0">
                <a:solidFill>
                  <a:schemeClr val="bg1"/>
                </a:solidFill>
                <a:latin typeface="Consolas" panose="020B0609020204030204" pitchFamily="49" charset="0"/>
                <a:cs typeface="Consolas" panose="020B0609020204030204" pitchFamily="49" charset="0"/>
              </a:rPr>
              <a:t>: HTTPS</a:t>
            </a:r>
          </a:p>
          <a:p>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location</a:t>
            </a:r>
            <a:r>
              <a:rPr lang="de-DE" sz="1200" dirty="0">
                <a:solidFill>
                  <a:schemeClr val="bg1"/>
                </a:solidFill>
                <a:latin typeface="Consolas" panose="020B0609020204030204" pitchFamily="49" charset="0"/>
                <a:cs typeface="Consolas" panose="020B0609020204030204" pitchFamily="49" charset="0"/>
              </a:rPr>
              <a:t>: MESH_EXTERNAL</a:t>
            </a:r>
          </a:p>
          <a:p>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resolution</a:t>
            </a:r>
            <a:r>
              <a:rPr lang="de-DE" sz="1200" dirty="0">
                <a:solidFill>
                  <a:schemeClr val="bg1"/>
                </a:solidFill>
                <a:latin typeface="Consolas" panose="020B0609020204030204" pitchFamily="49" charset="0"/>
                <a:cs typeface="Consolas" panose="020B0609020204030204" pitchFamily="49" charset="0"/>
              </a:rPr>
              <a:t>: DNS</a:t>
            </a:r>
          </a:p>
        </p:txBody>
      </p:sp>
      <p:sp>
        <p:nvSpPr>
          <p:cNvPr id="12" name="Rechteck 11">
            <a:extLst>
              <a:ext uri="{FF2B5EF4-FFF2-40B4-BE49-F238E27FC236}">
                <a16:creationId xmlns:a16="http://schemas.microsoft.com/office/drawing/2014/main" id="{EA1B7056-78E5-0748-8621-737816A67A8F}"/>
              </a:ext>
            </a:extLst>
          </p:cNvPr>
          <p:cNvSpPr/>
          <p:nvPr/>
        </p:nvSpPr>
        <p:spPr>
          <a:xfrm>
            <a:off x="5104737" y="4241973"/>
            <a:ext cx="4885702" cy="2434101"/>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200" dirty="0" err="1">
                <a:solidFill>
                  <a:schemeClr val="bg1"/>
                </a:solidFill>
                <a:latin typeface="Consolas" panose="020B0609020204030204" pitchFamily="49" charset="0"/>
                <a:cs typeface="Consolas" panose="020B0609020204030204" pitchFamily="49" charset="0"/>
              </a:rPr>
              <a:t>apiVersion</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networking.istio.io</a:t>
            </a:r>
            <a:r>
              <a:rPr lang="de-DE" sz="1200" dirty="0">
                <a:solidFill>
                  <a:schemeClr val="bg1"/>
                </a:solidFill>
                <a:latin typeface="Consolas" panose="020B0609020204030204" pitchFamily="49" charset="0"/>
                <a:cs typeface="Consolas" panose="020B0609020204030204" pitchFamily="49" charset="0"/>
              </a:rPr>
              <a:t>/v1alpha3</a:t>
            </a:r>
          </a:p>
          <a:p>
            <a:r>
              <a:rPr lang="de-DE" sz="1200" dirty="0" err="1">
                <a:solidFill>
                  <a:schemeClr val="bg1"/>
                </a:solidFill>
                <a:latin typeface="Consolas" panose="020B0609020204030204" pitchFamily="49" charset="0"/>
                <a:cs typeface="Consolas" panose="020B0609020204030204" pitchFamily="49" charset="0"/>
              </a:rPr>
              <a:t>kind</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DestinationRule</a:t>
            </a:r>
            <a:endParaRPr lang="de-DE" sz="1200" dirty="0">
              <a:solidFill>
                <a:schemeClr val="bg1"/>
              </a:solidFill>
              <a:latin typeface="Consolas" panose="020B0609020204030204" pitchFamily="49" charset="0"/>
              <a:cs typeface="Consolas" panose="020B0609020204030204" pitchFamily="49" charset="0"/>
            </a:endParaRPr>
          </a:p>
          <a:p>
            <a:r>
              <a:rPr lang="de-DE" sz="1200" dirty="0" err="1">
                <a:solidFill>
                  <a:schemeClr val="bg1"/>
                </a:solidFill>
                <a:latin typeface="Consolas" panose="020B0609020204030204" pitchFamily="49" charset="0"/>
                <a:cs typeface="Consolas" panose="020B0609020204030204" pitchFamily="49" charset="0"/>
              </a:rPr>
              <a:t>metadata</a:t>
            </a:r>
            <a:r>
              <a:rPr lang="de-DE" sz="1200" dirty="0">
                <a:solidFill>
                  <a:schemeClr val="bg1"/>
                </a:solidFill>
                <a:latin typeface="Consolas" panose="020B0609020204030204" pitchFamily="49" charset="0"/>
                <a:cs typeface="Consolas" panose="020B0609020204030204" pitchFamily="49" charset="0"/>
              </a:rPr>
              <a:t>:</a:t>
            </a:r>
          </a:p>
          <a:p>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name</a:t>
            </a:r>
            <a:r>
              <a:rPr lang="de-DE" sz="1200" dirty="0">
                <a:solidFill>
                  <a:schemeClr val="bg1"/>
                </a:solidFill>
                <a:latin typeface="Consolas" panose="020B0609020204030204" pitchFamily="49" charset="0"/>
                <a:cs typeface="Consolas" panose="020B0609020204030204" pitchFamily="49" charset="0"/>
              </a:rPr>
              <a:t>: ext-</a:t>
            </a:r>
            <a:r>
              <a:rPr lang="de-DE" sz="1200" dirty="0" err="1">
                <a:solidFill>
                  <a:schemeClr val="bg1"/>
                </a:solidFill>
                <a:latin typeface="Consolas" panose="020B0609020204030204" pitchFamily="49" charset="0"/>
                <a:cs typeface="Consolas" panose="020B0609020204030204" pitchFamily="49" charset="0"/>
              </a:rPr>
              <a:t>res</a:t>
            </a:r>
            <a:r>
              <a:rPr lang="de-DE" sz="1200" dirty="0">
                <a:solidFill>
                  <a:schemeClr val="bg1"/>
                </a:solidFill>
                <a:latin typeface="Consolas" panose="020B0609020204030204" pitchFamily="49" charset="0"/>
                <a:cs typeface="Consolas" panose="020B0609020204030204" pitchFamily="49" charset="0"/>
              </a:rPr>
              <a:t>-</a:t>
            </a:r>
            <a:r>
              <a:rPr lang="de-DE" sz="1200" dirty="0" err="1">
                <a:solidFill>
                  <a:schemeClr val="bg1"/>
                </a:solidFill>
                <a:latin typeface="Consolas" panose="020B0609020204030204" pitchFamily="49" charset="0"/>
                <a:cs typeface="Consolas" panose="020B0609020204030204" pitchFamily="49" charset="0"/>
              </a:rPr>
              <a:t>dr</a:t>
            </a:r>
            <a:endParaRPr lang="de-DE" sz="1200" dirty="0">
              <a:solidFill>
                <a:schemeClr val="bg1"/>
              </a:solidFill>
              <a:latin typeface="Consolas" panose="020B0609020204030204" pitchFamily="49" charset="0"/>
              <a:cs typeface="Consolas" panose="020B0609020204030204" pitchFamily="49" charset="0"/>
            </a:endParaRPr>
          </a:p>
          <a:p>
            <a:r>
              <a:rPr lang="de-DE" sz="1200" dirty="0" err="1">
                <a:solidFill>
                  <a:schemeClr val="bg1"/>
                </a:solidFill>
                <a:latin typeface="Consolas" panose="020B0609020204030204" pitchFamily="49" charset="0"/>
                <a:cs typeface="Consolas" panose="020B0609020204030204" pitchFamily="49" charset="0"/>
              </a:rPr>
              <a:t>spec</a:t>
            </a:r>
            <a:r>
              <a:rPr lang="de-DE" sz="1200" dirty="0">
                <a:solidFill>
                  <a:schemeClr val="bg1"/>
                </a:solidFill>
                <a:latin typeface="Consolas" panose="020B0609020204030204" pitchFamily="49" charset="0"/>
                <a:cs typeface="Consolas" panose="020B0609020204030204" pitchFamily="49" charset="0"/>
              </a:rPr>
              <a:t>:</a:t>
            </a:r>
          </a:p>
          <a:p>
            <a:r>
              <a:rPr lang="de-DE" sz="1200" dirty="0">
                <a:solidFill>
                  <a:schemeClr val="bg1"/>
                </a:solidFill>
                <a:latin typeface="Consolas" panose="020B0609020204030204" pitchFamily="49" charset="0"/>
                <a:cs typeface="Consolas" panose="020B0609020204030204" pitchFamily="49" charset="0"/>
              </a:rPr>
              <a:t>  host: </a:t>
            </a:r>
            <a:r>
              <a:rPr lang="de-DE" sz="1200" dirty="0">
                <a:solidFill>
                  <a:srgbClr val="FFC000"/>
                </a:solidFill>
                <a:latin typeface="Consolas" panose="020B0609020204030204" pitchFamily="49" charset="0"/>
                <a:cs typeface="Consolas" panose="020B0609020204030204" pitchFamily="49" charset="0"/>
              </a:rPr>
              <a:t>ext-</a:t>
            </a:r>
            <a:r>
              <a:rPr lang="de-DE" sz="1200" dirty="0" err="1">
                <a:solidFill>
                  <a:srgbClr val="FFC000"/>
                </a:solidFill>
                <a:latin typeface="Consolas" panose="020B0609020204030204" pitchFamily="49" charset="0"/>
                <a:cs typeface="Consolas" panose="020B0609020204030204" pitchFamily="49" charset="0"/>
              </a:rPr>
              <a:t>svc.example.com</a:t>
            </a:r>
            <a:endParaRPr lang="de-DE" sz="1200" dirty="0">
              <a:solidFill>
                <a:srgbClr val="FFC000"/>
              </a:solidFill>
              <a:latin typeface="Consolas" panose="020B0609020204030204" pitchFamily="49" charset="0"/>
              <a:cs typeface="Consolas" panose="020B0609020204030204" pitchFamily="49" charset="0"/>
            </a:endParaRPr>
          </a:p>
          <a:p>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trafficPolicy</a:t>
            </a:r>
            <a:r>
              <a:rPr lang="de-DE" sz="1200" dirty="0">
                <a:solidFill>
                  <a:schemeClr val="bg1"/>
                </a:solidFill>
                <a:latin typeface="Consolas" panose="020B0609020204030204" pitchFamily="49" charset="0"/>
                <a:cs typeface="Consolas" panose="020B0609020204030204" pitchFamily="49" charset="0"/>
              </a:rPr>
              <a:t>:</a:t>
            </a:r>
          </a:p>
          <a:p>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tls</a:t>
            </a:r>
            <a:r>
              <a:rPr lang="de-DE" sz="1200" dirty="0">
                <a:solidFill>
                  <a:schemeClr val="bg1"/>
                </a:solidFill>
                <a:latin typeface="Consolas" panose="020B0609020204030204" pitchFamily="49" charset="0"/>
                <a:cs typeface="Consolas" panose="020B0609020204030204" pitchFamily="49" charset="0"/>
              </a:rPr>
              <a:t>:</a:t>
            </a:r>
          </a:p>
          <a:p>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mode</a:t>
            </a:r>
            <a:r>
              <a:rPr lang="de-DE" sz="1200" dirty="0">
                <a:solidFill>
                  <a:schemeClr val="bg1"/>
                </a:solidFill>
                <a:latin typeface="Consolas" panose="020B0609020204030204" pitchFamily="49" charset="0"/>
                <a:cs typeface="Consolas" panose="020B0609020204030204" pitchFamily="49" charset="0"/>
              </a:rPr>
              <a:t>: MUTUAL</a:t>
            </a:r>
          </a:p>
          <a:p>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clientCertificate</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etc</a:t>
            </a:r>
            <a:r>
              <a:rPr lang="de-DE" sz="1200" dirty="0">
                <a:solidFill>
                  <a:schemeClr val="bg1"/>
                </a:solidFill>
                <a:latin typeface="Consolas" panose="020B0609020204030204" pitchFamily="49" charset="0"/>
                <a:cs typeface="Consolas" panose="020B0609020204030204" pitchFamily="49" charset="0"/>
              </a:rPr>
              <a:t>/</a:t>
            </a:r>
            <a:r>
              <a:rPr lang="de-DE" sz="1200" dirty="0" err="1">
                <a:solidFill>
                  <a:schemeClr val="bg1"/>
                </a:solidFill>
                <a:latin typeface="Consolas" panose="020B0609020204030204" pitchFamily="49" charset="0"/>
                <a:cs typeface="Consolas" panose="020B0609020204030204" pitchFamily="49" charset="0"/>
              </a:rPr>
              <a:t>certs</a:t>
            </a:r>
            <a:r>
              <a:rPr lang="de-DE" sz="1200" dirty="0">
                <a:solidFill>
                  <a:schemeClr val="bg1"/>
                </a:solidFill>
                <a:latin typeface="Consolas" panose="020B0609020204030204" pitchFamily="49" charset="0"/>
                <a:cs typeface="Consolas" panose="020B0609020204030204" pitchFamily="49" charset="0"/>
              </a:rPr>
              <a:t>/</a:t>
            </a:r>
            <a:r>
              <a:rPr lang="de-DE" sz="1200" dirty="0" err="1">
                <a:solidFill>
                  <a:schemeClr val="bg1"/>
                </a:solidFill>
                <a:latin typeface="Consolas" panose="020B0609020204030204" pitchFamily="49" charset="0"/>
                <a:cs typeface="Consolas" panose="020B0609020204030204" pitchFamily="49" charset="0"/>
              </a:rPr>
              <a:t>myclientcert.pem</a:t>
            </a:r>
            <a:endParaRPr lang="de-DE" sz="1200" dirty="0">
              <a:solidFill>
                <a:schemeClr val="bg1"/>
              </a:solidFill>
              <a:latin typeface="Consolas" panose="020B0609020204030204" pitchFamily="49" charset="0"/>
              <a:cs typeface="Consolas" panose="020B0609020204030204" pitchFamily="49" charset="0"/>
            </a:endParaRPr>
          </a:p>
          <a:p>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privateKey</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etc</a:t>
            </a:r>
            <a:r>
              <a:rPr lang="de-DE" sz="1200" dirty="0">
                <a:solidFill>
                  <a:schemeClr val="bg1"/>
                </a:solidFill>
                <a:latin typeface="Consolas" panose="020B0609020204030204" pitchFamily="49" charset="0"/>
                <a:cs typeface="Consolas" panose="020B0609020204030204" pitchFamily="49" charset="0"/>
              </a:rPr>
              <a:t>/</a:t>
            </a:r>
            <a:r>
              <a:rPr lang="de-DE" sz="1200" dirty="0" err="1">
                <a:solidFill>
                  <a:schemeClr val="bg1"/>
                </a:solidFill>
                <a:latin typeface="Consolas" panose="020B0609020204030204" pitchFamily="49" charset="0"/>
                <a:cs typeface="Consolas" panose="020B0609020204030204" pitchFamily="49" charset="0"/>
              </a:rPr>
              <a:t>certs</a:t>
            </a:r>
            <a:r>
              <a:rPr lang="de-DE" sz="1200" dirty="0">
                <a:solidFill>
                  <a:schemeClr val="bg1"/>
                </a:solidFill>
                <a:latin typeface="Consolas" panose="020B0609020204030204" pitchFamily="49" charset="0"/>
                <a:cs typeface="Consolas" panose="020B0609020204030204" pitchFamily="49" charset="0"/>
              </a:rPr>
              <a:t>/</a:t>
            </a:r>
            <a:r>
              <a:rPr lang="de-DE" sz="1200" dirty="0" err="1">
                <a:solidFill>
                  <a:schemeClr val="bg1"/>
                </a:solidFill>
                <a:latin typeface="Consolas" panose="020B0609020204030204" pitchFamily="49" charset="0"/>
                <a:cs typeface="Consolas" panose="020B0609020204030204" pitchFamily="49" charset="0"/>
              </a:rPr>
              <a:t>client_private_key.pem</a:t>
            </a:r>
            <a:endParaRPr lang="de-DE" sz="1200" dirty="0">
              <a:solidFill>
                <a:schemeClr val="bg1"/>
              </a:solidFill>
              <a:latin typeface="Consolas" panose="020B0609020204030204" pitchFamily="49" charset="0"/>
              <a:cs typeface="Consolas" panose="020B0609020204030204" pitchFamily="49" charset="0"/>
            </a:endParaRPr>
          </a:p>
          <a:p>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caCertificates</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etc</a:t>
            </a:r>
            <a:r>
              <a:rPr lang="de-DE" sz="1200" dirty="0">
                <a:solidFill>
                  <a:schemeClr val="bg1"/>
                </a:solidFill>
                <a:latin typeface="Consolas" panose="020B0609020204030204" pitchFamily="49" charset="0"/>
                <a:cs typeface="Consolas" panose="020B0609020204030204" pitchFamily="49" charset="0"/>
              </a:rPr>
              <a:t>/</a:t>
            </a:r>
            <a:r>
              <a:rPr lang="de-DE" sz="1200" dirty="0" err="1">
                <a:solidFill>
                  <a:schemeClr val="bg1"/>
                </a:solidFill>
                <a:latin typeface="Consolas" panose="020B0609020204030204" pitchFamily="49" charset="0"/>
                <a:cs typeface="Consolas" panose="020B0609020204030204" pitchFamily="49" charset="0"/>
              </a:rPr>
              <a:t>certs</a:t>
            </a:r>
            <a:r>
              <a:rPr lang="de-DE" sz="1200" dirty="0">
                <a:solidFill>
                  <a:schemeClr val="bg1"/>
                </a:solidFill>
                <a:latin typeface="Consolas" panose="020B0609020204030204" pitchFamily="49" charset="0"/>
                <a:cs typeface="Consolas" panose="020B0609020204030204" pitchFamily="49" charset="0"/>
              </a:rPr>
              <a:t>/</a:t>
            </a:r>
            <a:r>
              <a:rPr lang="de-DE" sz="1200" dirty="0" err="1">
                <a:solidFill>
                  <a:schemeClr val="bg1"/>
                </a:solidFill>
                <a:latin typeface="Consolas" panose="020B0609020204030204" pitchFamily="49" charset="0"/>
                <a:cs typeface="Consolas" panose="020B0609020204030204" pitchFamily="49" charset="0"/>
              </a:rPr>
              <a:t>rootcacerts.pem</a:t>
            </a:r>
            <a:endParaRPr lang="de-DE" sz="1200" dirty="0">
              <a:solidFill>
                <a:schemeClr val="bg1"/>
              </a:solidFill>
              <a:latin typeface="Consolas" panose="020B0609020204030204" pitchFamily="49" charset="0"/>
              <a:cs typeface="Consolas" panose="020B0609020204030204" pitchFamily="49" charset="0"/>
            </a:endParaRPr>
          </a:p>
        </p:txBody>
      </p:sp>
      <p:sp>
        <p:nvSpPr>
          <p:cNvPr id="13" name="Rechteck 12">
            <a:extLst>
              <a:ext uri="{FF2B5EF4-FFF2-40B4-BE49-F238E27FC236}">
                <a16:creationId xmlns:a16="http://schemas.microsoft.com/office/drawing/2014/main" id="{D045A338-61DC-6943-8B14-D768282D0671}"/>
              </a:ext>
            </a:extLst>
          </p:cNvPr>
          <p:cNvSpPr/>
          <p:nvPr/>
        </p:nvSpPr>
        <p:spPr>
          <a:xfrm>
            <a:off x="9986364" y="1514222"/>
            <a:ext cx="2091668" cy="938719"/>
          </a:xfrm>
          <a:prstGeom prst="rect">
            <a:avLst/>
          </a:prstGeom>
          <a:noFill/>
          <a:effectLst/>
        </p:spPr>
        <p:txBody>
          <a:bodyPr wrap="square">
            <a:spAutoFit/>
          </a:bodyPr>
          <a:lstStyle/>
          <a:p>
            <a:r>
              <a:rPr lang="de-DE" sz="1100" b="1" i="1" dirty="0">
                <a:solidFill>
                  <a:schemeClr val="tx1">
                    <a:lumMod val="95000"/>
                    <a:lumOff val="5000"/>
                  </a:schemeClr>
                </a:solidFill>
              </a:rPr>
              <a:t>Beispiel:</a:t>
            </a:r>
            <a:r>
              <a:rPr lang="de-DE" sz="1100" i="1" dirty="0">
                <a:solidFill>
                  <a:schemeClr val="tx1">
                    <a:lumMod val="95000"/>
                    <a:lumOff val="5000"/>
                  </a:schemeClr>
                </a:solidFill>
              </a:rPr>
              <a:t> </a:t>
            </a:r>
          </a:p>
          <a:p>
            <a:r>
              <a:rPr lang="de-DE" sz="1100" i="1" dirty="0">
                <a:solidFill>
                  <a:schemeClr val="tx1">
                    <a:lumMod val="95000"/>
                    <a:lumOff val="5000"/>
                  </a:schemeClr>
                </a:solidFill>
              </a:rPr>
              <a:t>Der folgende Service Entry fügt die </a:t>
            </a:r>
            <a:r>
              <a:rPr lang="de-DE" sz="1100" i="1" dirty="0" err="1">
                <a:solidFill>
                  <a:schemeClr val="tx1">
                    <a:lumMod val="95000"/>
                    <a:lumOff val="5000"/>
                  </a:schemeClr>
                </a:solidFill>
              </a:rPr>
              <a:t>Mesh</a:t>
            </a:r>
            <a:r>
              <a:rPr lang="de-DE" sz="1100" i="1" dirty="0">
                <a:solidFill>
                  <a:schemeClr val="tx1">
                    <a:lumMod val="95000"/>
                    <a:lumOff val="5000"/>
                  </a:schemeClr>
                </a:solidFill>
              </a:rPr>
              <a:t>-externe Abhängigkeit ext-</a:t>
            </a:r>
            <a:r>
              <a:rPr lang="de-DE" sz="1100" i="1" dirty="0" err="1">
                <a:solidFill>
                  <a:schemeClr val="tx1">
                    <a:lumMod val="95000"/>
                    <a:lumOff val="5000"/>
                  </a:schemeClr>
                </a:solidFill>
              </a:rPr>
              <a:t>svc.example.com</a:t>
            </a:r>
            <a:r>
              <a:rPr lang="de-DE" sz="1100" i="1" dirty="0">
                <a:solidFill>
                  <a:schemeClr val="tx1">
                    <a:lumMod val="95000"/>
                    <a:lumOff val="5000"/>
                  </a:schemeClr>
                </a:solidFill>
              </a:rPr>
              <a:t> zur Service-Registry von </a:t>
            </a:r>
            <a:r>
              <a:rPr lang="de-DE" sz="1100" i="1" dirty="0" err="1">
                <a:solidFill>
                  <a:schemeClr val="tx1">
                    <a:lumMod val="95000"/>
                    <a:lumOff val="5000"/>
                  </a:schemeClr>
                </a:solidFill>
              </a:rPr>
              <a:t>Istio</a:t>
            </a:r>
            <a:r>
              <a:rPr lang="de-DE" sz="1100" i="1" dirty="0">
                <a:solidFill>
                  <a:schemeClr val="tx1">
                    <a:lumMod val="95000"/>
                    <a:lumOff val="5000"/>
                  </a:schemeClr>
                </a:solidFill>
              </a:rPr>
              <a:t> hinzu.</a:t>
            </a:r>
          </a:p>
        </p:txBody>
      </p:sp>
      <p:sp>
        <p:nvSpPr>
          <p:cNvPr id="14" name="Rechteck 13">
            <a:extLst>
              <a:ext uri="{FF2B5EF4-FFF2-40B4-BE49-F238E27FC236}">
                <a16:creationId xmlns:a16="http://schemas.microsoft.com/office/drawing/2014/main" id="{5AE774D2-D700-E242-BA8B-B20C7E071E77}"/>
              </a:ext>
            </a:extLst>
          </p:cNvPr>
          <p:cNvSpPr/>
          <p:nvPr/>
        </p:nvSpPr>
        <p:spPr>
          <a:xfrm>
            <a:off x="9986364" y="4241973"/>
            <a:ext cx="2091668" cy="1954381"/>
          </a:xfrm>
          <a:prstGeom prst="rect">
            <a:avLst/>
          </a:prstGeom>
          <a:noFill/>
          <a:effectLst/>
        </p:spPr>
        <p:txBody>
          <a:bodyPr wrap="square">
            <a:spAutoFit/>
          </a:bodyPr>
          <a:lstStyle/>
          <a:p>
            <a:r>
              <a:rPr lang="de-DE" sz="1100" b="1" i="1" dirty="0">
                <a:solidFill>
                  <a:schemeClr val="tx1">
                    <a:lumMod val="95000"/>
                    <a:lumOff val="5000"/>
                  </a:schemeClr>
                </a:solidFill>
              </a:rPr>
              <a:t>Beispiel: </a:t>
            </a:r>
          </a:p>
          <a:p>
            <a:r>
              <a:rPr lang="de-DE" sz="1100" i="1" dirty="0">
                <a:solidFill>
                  <a:schemeClr val="tx1">
                    <a:lumMod val="95000"/>
                    <a:lumOff val="5000"/>
                  </a:schemeClr>
                </a:solidFill>
              </a:rPr>
              <a:t>Virtuelle Services und Destination Rules können dann genutzt werden, um den Datenverkehr zu einem Service Entry </a:t>
            </a:r>
            <a:r>
              <a:rPr lang="de-DE" sz="1100" i="1" dirty="0" err="1">
                <a:solidFill>
                  <a:schemeClr val="tx1">
                    <a:lumMod val="95000"/>
                    <a:lumOff val="5000"/>
                  </a:schemeClr>
                </a:solidFill>
              </a:rPr>
              <a:t>Istio</a:t>
            </a:r>
            <a:r>
              <a:rPr lang="de-DE" sz="1100" i="1" dirty="0">
                <a:solidFill>
                  <a:schemeClr val="tx1">
                    <a:lumMod val="95000"/>
                    <a:lumOff val="5000"/>
                  </a:schemeClr>
                </a:solidFill>
              </a:rPr>
              <a:t>-üblich zu steuern. Diese Destination </a:t>
            </a:r>
            <a:r>
              <a:rPr lang="de-DE" sz="1100" i="1" dirty="0" err="1">
                <a:solidFill>
                  <a:schemeClr val="tx1">
                    <a:lumMod val="95000"/>
                    <a:lumOff val="5000"/>
                  </a:schemeClr>
                </a:solidFill>
              </a:rPr>
              <a:t>Rule</a:t>
            </a:r>
            <a:r>
              <a:rPr lang="de-DE" sz="1100" i="1" dirty="0">
                <a:solidFill>
                  <a:schemeClr val="tx1">
                    <a:lumMod val="95000"/>
                    <a:lumOff val="5000"/>
                  </a:schemeClr>
                </a:solidFill>
              </a:rPr>
              <a:t> legt bspw. die Verwendung von Mutual TLS fest, um die Verbindung zum externen Dienst ext-</a:t>
            </a:r>
            <a:r>
              <a:rPr lang="de-DE" sz="1100" i="1" dirty="0" err="1">
                <a:solidFill>
                  <a:schemeClr val="tx1">
                    <a:lumMod val="95000"/>
                    <a:lumOff val="5000"/>
                  </a:schemeClr>
                </a:solidFill>
              </a:rPr>
              <a:t>svc.example.com</a:t>
            </a:r>
            <a:r>
              <a:rPr lang="de-DE" sz="1100" i="1" dirty="0">
                <a:solidFill>
                  <a:schemeClr val="tx1">
                    <a:lumMod val="95000"/>
                    <a:lumOff val="5000"/>
                  </a:schemeClr>
                </a:solidFill>
              </a:rPr>
              <a:t> abzusichern.</a:t>
            </a: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6" name="Freihand 5">
                <a:extLst>
                  <a:ext uri="{FF2B5EF4-FFF2-40B4-BE49-F238E27FC236}">
                    <a16:creationId xmlns:a16="http://schemas.microsoft.com/office/drawing/2014/main" id="{C21E239A-29B4-5059-F89D-EB774B438D33}"/>
                  </a:ext>
                </a:extLst>
              </p14:cNvPr>
              <p14:cNvContentPartPr/>
              <p14:nvPr/>
            </p14:nvContentPartPr>
            <p14:xfrm>
              <a:off x="5319419" y="3590452"/>
              <a:ext cx="2246040" cy="289800"/>
            </p14:xfrm>
          </p:contentPart>
        </mc:Choice>
        <mc:Fallback xmlns="">
          <p:pic>
            <p:nvPicPr>
              <p:cNvPr id="6" name="Freihand 5">
                <a:extLst>
                  <a:ext uri="{FF2B5EF4-FFF2-40B4-BE49-F238E27FC236}">
                    <a16:creationId xmlns:a16="http://schemas.microsoft.com/office/drawing/2014/main" id="{C21E239A-29B4-5059-F89D-EB774B438D33}"/>
                  </a:ext>
                </a:extLst>
              </p:cNvPr>
              <p:cNvPicPr/>
              <p:nvPr/>
            </p:nvPicPr>
            <p:blipFill>
              <a:blip r:embed="rId3"/>
              <a:stretch>
                <a:fillRect/>
              </a:stretch>
            </p:blipFill>
            <p:spPr>
              <a:xfrm>
                <a:off x="5256779" y="3212812"/>
                <a:ext cx="2371680" cy="1045440"/>
              </a:xfrm>
              <a:prstGeom prst="rect">
                <a:avLst/>
              </a:prstGeom>
            </p:spPr>
          </p:pic>
        </mc:Fallback>
      </mc:AlternateContent>
    </p:spTree>
    <p:extLst>
      <p:ext uri="{BB962C8B-B14F-4D97-AF65-F5344CB8AC3E}">
        <p14:creationId xmlns:p14="http://schemas.microsoft.com/office/powerpoint/2010/main" val="25995375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Traffic Management (</a:t>
            </a:r>
            <a:r>
              <a:rPr lang="de-DE" dirty="0" err="1"/>
              <a:t>Sidecars</a:t>
            </a:r>
            <a:r>
              <a:rPr lang="de-DE" dirty="0"/>
              <a: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46</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1801" y="1512000"/>
            <a:ext cx="3306118" cy="4832092"/>
          </a:xfrm>
          <a:prstGeom prst="rect">
            <a:avLst/>
          </a:prstGeom>
        </p:spPr>
        <p:txBody>
          <a:bodyPr wrap="square">
            <a:spAutoFit/>
          </a:bodyPr>
          <a:lstStyle/>
          <a:p>
            <a:r>
              <a:rPr lang="de-DE" sz="1400" dirty="0"/>
              <a:t>Standardmäßig ist jeder </a:t>
            </a:r>
            <a:r>
              <a:rPr lang="de-DE" sz="1400" dirty="0" err="1"/>
              <a:t>Istio</a:t>
            </a:r>
            <a:r>
              <a:rPr lang="de-DE" sz="1400" dirty="0"/>
              <a:t> Proxy so konfiguriert, dass er Datenverkehr an allen Ports des zugehörigen </a:t>
            </a:r>
            <a:r>
              <a:rPr lang="de-DE" sz="1400" dirty="0" err="1"/>
              <a:t>Workloads</a:t>
            </a:r>
            <a:r>
              <a:rPr lang="de-DE" sz="1400" dirty="0"/>
              <a:t> akzeptiert und beim Weiterleiten von Datenverkehr jeden </a:t>
            </a:r>
            <a:r>
              <a:rPr lang="de-DE" sz="1400" dirty="0" err="1"/>
              <a:t>Workload</a:t>
            </a:r>
            <a:r>
              <a:rPr lang="de-DE" sz="1400" dirty="0"/>
              <a:t> im </a:t>
            </a:r>
            <a:r>
              <a:rPr lang="de-DE" sz="1400" dirty="0" err="1"/>
              <a:t>Mesh</a:t>
            </a:r>
            <a:r>
              <a:rPr lang="de-DE" sz="1400" dirty="0"/>
              <a:t> erreicht. </a:t>
            </a:r>
            <a:r>
              <a:rPr lang="de-DE" sz="1400" dirty="0" err="1"/>
              <a:t>Sidecar</a:t>
            </a:r>
            <a:r>
              <a:rPr lang="de-DE" sz="1400" dirty="0"/>
              <a:t>-Konfigurationen können  verwendet werden, um von diesem Verhalten abzuweichen:</a:t>
            </a:r>
          </a:p>
          <a:p>
            <a:endParaRPr lang="de-DE" sz="1400" dirty="0"/>
          </a:p>
          <a:p>
            <a:pPr marL="285750" indent="-285750">
              <a:buFont typeface="Arial" panose="020B0604020202020204" pitchFamily="34" charset="0"/>
              <a:buChar char="•"/>
            </a:pPr>
            <a:r>
              <a:rPr lang="de-DE" sz="1400" dirty="0"/>
              <a:t>Einschränken von Ports und Protokollen, die ein Proxy akzeptiert (eine Art </a:t>
            </a:r>
            <a:r>
              <a:rPr lang="de-DE" sz="1400" dirty="0" err="1"/>
              <a:t>Mesh</a:t>
            </a:r>
            <a:r>
              <a:rPr lang="de-DE" sz="1400" dirty="0"/>
              <a:t>-interne Firewall).</a:t>
            </a:r>
          </a:p>
          <a:p>
            <a:pPr marL="285750" indent="-285750">
              <a:buFont typeface="Arial" panose="020B0604020202020204" pitchFamily="34" charset="0"/>
              <a:buChar char="•"/>
            </a:pPr>
            <a:r>
              <a:rPr lang="de-DE" sz="1400" dirty="0"/>
              <a:t>Einschränken der Services, die der </a:t>
            </a:r>
            <a:r>
              <a:rPr lang="de-DE" sz="1400" dirty="0" err="1"/>
              <a:t>Envoy</a:t>
            </a:r>
            <a:r>
              <a:rPr lang="de-DE" sz="1400" dirty="0"/>
              <a:t>-Proxy erreichen kann.</a:t>
            </a:r>
          </a:p>
          <a:p>
            <a:pPr marL="285750" indent="-285750">
              <a:buFont typeface="Arial" panose="020B0604020202020204" pitchFamily="34" charset="0"/>
              <a:buChar char="•"/>
            </a:pPr>
            <a:endParaRPr lang="de-DE" sz="1400" dirty="0"/>
          </a:p>
          <a:p>
            <a:r>
              <a:rPr lang="de-DE" sz="1400" dirty="0"/>
              <a:t>Die Erreichbarkeit von </a:t>
            </a:r>
            <a:r>
              <a:rPr lang="de-DE" sz="1400" dirty="0" err="1"/>
              <a:t>Sidecars</a:t>
            </a:r>
            <a:r>
              <a:rPr lang="de-DE" sz="1400" dirty="0"/>
              <a:t> in größeren Anwendungen sollte auf diese Weise eingeschränkt werden, da jeder Proxy, der so konfiguriert ist, dass er jeden anderen Service im </a:t>
            </a:r>
            <a:r>
              <a:rPr lang="de-DE" sz="1400" dirty="0" err="1"/>
              <a:t>Mesh</a:t>
            </a:r>
            <a:r>
              <a:rPr lang="de-DE" sz="1400" dirty="0"/>
              <a:t> erreicht, die Leistung des </a:t>
            </a:r>
            <a:r>
              <a:rPr lang="de-DE" sz="1400" dirty="0" err="1"/>
              <a:t>Mesh</a:t>
            </a:r>
            <a:r>
              <a:rPr lang="de-DE" sz="1400" dirty="0"/>
              <a:t> aufgrund der hohen Speichernutzung beeinträchtigen kann.</a:t>
            </a:r>
          </a:p>
        </p:txBody>
      </p:sp>
      <p:sp>
        <p:nvSpPr>
          <p:cNvPr id="6" name="Rechteck 5">
            <a:extLst>
              <a:ext uri="{FF2B5EF4-FFF2-40B4-BE49-F238E27FC236}">
                <a16:creationId xmlns:a16="http://schemas.microsoft.com/office/drawing/2014/main" id="{59BB497B-997A-FD43-B459-A88A156481F0}"/>
              </a:ext>
            </a:extLst>
          </p:cNvPr>
          <p:cNvSpPr/>
          <p:nvPr/>
        </p:nvSpPr>
        <p:spPr>
          <a:xfrm>
            <a:off x="3998965" y="1512000"/>
            <a:ext cx="4194071" cy="864440"/>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dirty="0" err="1"/>
              <a:t>Sidecar</a:t>
            </a:r>
            <a:r>
              <a:rPr lang="de-DE" sz="1400" dirty="0"/>
              <a:t>-Konfigurationen können für alle </a:t>
            </a:r>
            <a:r>
              <a:rPr lang="de-DE" sz="1400" dirty="0" err="1"/>
              <a:t>Workloads</a:t>
            </a:r>
            <a:r>
              <a:rPr lang="de-DE" sz="1400" dirty="0"/>
              <a:t> in einem bestimmten Namespace gelten, aber auch auf bestimmte </a:t>
            </a:r>
            <a:r>
              <a:rPr lang="de-DE" sz="1400" dirty="0" err="1"/>
              <a:t>Workloads</a:t>
            </a:r>
            <a:r>
              <a:rPr lang="de-DE" sz="1400" dirty="0"/>
              <a:t> eingeschränkt werden.</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256BAF84-2978-4D4E-BFB0-FB1731A66F90}"/>
              </a:ext>
            </a:extLst>
          </p:cNvPr>
          <p:cNvSpPr/>
          <p:nvPr/>
        </p:nvSpPr>
        <p:spPr>
          <a:xfrm>
            <a:off x="3998965" y="2484241"/>
            <a:ext cx="4194070" cy="2618767"/>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networking.istio.io</a:t>
            </a:r>
            <a:r>
              <a:rPr lang="de-DE" sz="1300" dirty="0">
                <a:solidFill>
                  <a:schemeClr val="bg1"/>
                </a:solidFill>
                <a:latin typeface="Consolas" panose="020B0609020204030204" pitchFamily="49" charset="0"/>
                <a:cs typeface="Consolas" panose="020B0609020204030204" pitchFamily="49" charset="0"/>
              </a:rPr>
              <a:t>/v1alpha3</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Sidecar</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default</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namespace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bookinfo</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egress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hosts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istio</a:t>
            </a:r>
            <a:r>
              <a:rPr lang="de-DE" sz="1300" dirty="0">
                <a:solidFill>
                  <a:schemeClr val="bg1"/>
                </a:solidFill>
                <a:latin typeface="Consolas" panose="020B0609020204030204" pitchFamily="49" charset="0"/>
                <a:cs typeface="Consolas" panose="020B0609020204030204" pitchFamily="49" charset="0"/>
              </a:rPr>
              <a:t>-system/*"</a:t>
            </a:r>
          </a:p>
          <a:p>
            <a:endParaRPr lang="de-DE" sz="1300" dirty="0">
              <a:solidFill>
                <a:schemeClr val="bg1"/>
              </a:solidFill>
              <a:latin typeface="Consolas" panose="020B0609020204030204" pitchFamily="49" charset="0"/>
              <a:cs typeface="Consolas" panose="020B0609020204030204" pitchFamily="49" charset="0"/>
            </a:endParaRPr>
          </a:p>
          <a:p>
            <a:endParaRPr lang="de-DE" sz="1300" dirty="0">
              <a:solidFill>
                <a:schemeClr val="bg1"/>
              </a:solidFill>
              <a:latin typeface="Consolas" panose="020B0609020204030204" pitchFamily="49" charset="0"/>
              <a:cs typeface="Consolas" panose="020B0609020204030204" pitchFamily="49" charset="0"/>
            </a:endParaRPr>
          </a:p>
        </p:txBody>
      </p:sp>
      <p:sp>
        <p:nvSpPr>
          <p:cNvPr id="11" name="Rechteck 10">
            <a:extLst>
              <a:ext uri="{FF2B5EF4-FFF2-40B4-BE49-F238E27FC236}">
                <a16:creationId xmlns:a16="http://schemas.microsoft.com/office/drawing/2014/main" id="{E416EE7B-088B-4A40-9C07-0A7879346E5B}"/>
              </a:ext>
            </a:extLst>
          </p:cNvPr>
          <p:cNvSpPr/>
          <p:nvPr/>
        </p:nvSpPr>
        <p:spPr>
          <a:xfrm>
            <a:off x="3998965" y="5143837"/>
            <a:ext cx="4194070" cy="1015663"/>
          </a:xfrm>
          <a:prstGeom prst="rect">
            <a:avLst/>
          </a:prstGeom>
        </p:spPr>
        <p:txBody>
          <a:bodyPr wrap="square">
            <a:spAutoFit/>
          </a:bodyPr>
          <a:lstStyle/>
          <a:p>
            <a:r>
              <a:rPr lang="de-DE" sz="1100" dirty="0"/>
              <a:t>Diese </a:t>
            </a:r>
            <a:r>
              <a:rPr lang="de-DE" sz="1100" dirty="0" err="1"/>
              <a:t>Sidecar</a:t>
            </a:r>
            <a:r>
              <a:rPr lang="de-DE" sz="1100" dirty="0"/>
              <a:t>-Konfiguration konfiguriert beispielsweise alle Services im </a:t>
            </a:r>
            <a:r>
              <a:rPr lang="de-DE" sz="1100" dirty="0" err="1"/>
              <a:t>bookinfo</a:t>
            </a:r>
            <a:r>
              <a:rPr lang="de-DE" sz="1100" dirty="0"/>
              <a:t>-Namespace so, dass diese nur Dienste erreichen, die im selben Namespace und auf der </a:t>
            </a:r>
            <a:r>
              <a:rPr lang="de-DE" sz="1100" dirty="0" err="1"/>
              <a:t>Istio</a:t>
            </a:r>
            <a:r>
              <a:rPr lang="de-DE" sz="1100" dirty="0"/>
              <a:t>-Kontrollebene laufen (erforderlich, um die Richtlinien- und </a:t>
            </a:r>
            <a:r>
              <a:rPr lang="de-DE" sz="1100" dirty="0" err="1"/>
              <a:t>Telemetriefunktionen</a:t>
            </a:r>
            <a:r>
              <a:rPr lang="de-DE" sz="1100" dirty="0"/>
              <a:t> von </a:t>
            </a:r>
            <a:r>
              <a:rPr lang="de-DE" sz="1100" dirty="0" err="1"/>
              <a:t>Istio</a:t>
            </a:r>
            <a:r>
              <a:rPr lang="de-DE" sz="1100" dirty="0"/>
              <a:t> zu verwenden).</a:t>
            </a:r>
          </a:p>
        </p:txBody>
      </p:sp>
      <p:pic>
        <p:nvPicPr>
          <p:cNvPr id="1032" name="Picture 8" descr="Istio v1.0 Service Mesh Released with Feature “Ready for Production Use”">
            <a:extLst>
              <a:ext uri="{FF2B5EF4-FFF2-40B4-BE49-F238E27FC236}">
                <a16:creationId xmlns:a16="http://schemas.microsoft.com/office/drawing/2014/main" id="{8CEE9312-D342-E541-BD06-926C9EA4A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553" y="2484241"/>
            <a:ext cx="3428646" cy="26187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7173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Resilienz (Timeouts)</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47</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1800" y="1512000"/>
            <a:ext cx="4410543" cy="4401205"/>
          </a:xfrm>
          <a:prstGeom prst="rect">
            <a:avLst/>
          </a:prstGeom>
        </p:spPr>
        <p:txBody>
          <a:bodyPr wrap="square">
            <a:spAutoFit/>
          </a:bodyPr>
          <a:lstStyle/>
          <a:p>
            <a:r>
              <a:rPr lang="de-DE" sz="1400" b="1" dirty="0">
                <a:solidFill>
                  <a:schemeClr val="accent5"/>
                </a:solidFill>
              </a:rPr>
              <a:t>Ein Timeout ist die Zeitspanne, die ein Proxy auf Antworten von einem bestimmten Service warten sollte</a:t>
            </a:r>
            <a:r>
              <a:rPr lang="de-DE" sz="1400" dirty="0"/>
              <a:t>, um sicherzustellen, dass </a:t>
            </a:r>
            <a:r>
              <a:rPr lang="de-DE" sz="1400" dirty="0" err="1"/>
              <a:t>Requests</a:t>
            </a:r>
            <a:r>
              <a:rPr lang="de-DE" sz="1400" dirty="0"/>
              <a:t> innerhalb eines vorhersehbaren Zeitrahmens erfolgreich sind oder fehlschlagen. Timeout für HTTP-Anfragen sind in </a:t>
            </a:r>
            <a:r>
              <a:rPr lang="de-DE" sz="1400" dirty="0" err="1"/>
              <a:t>Istio</a:t>
            </a:r>
            <a:r>
              <a:rPr lang="de-DE" sz="1400" dirty="0"/>
              <a:t> standardmäßig deaktiviert.</a:t>
            </a:r>
          </a:p>
          <a:p>
            <a:endParaRPr lang="de-DE" sz="1400" dirty="0"/>
          </a:p>
          <a:p>
            <a:r>
              <a:rPr lang="de-DE" sz="1400" dirty="0"/>
              <a:t>Für einige Anwendungen und Service ist der Standard-Timeout des Betriebssystems jedoch möglicherweise nicht geeignet. Ein zu langes Timeout könnte beispielsweise zu einer übermäßigen Latenz in Fehlersituationen führen, während ein zu kurzes Timeout dazu führen könnte, dass </a:t>
            </a:r>
            <a:r>
              <a:rPr lang="de-DE" sz="1400" dirty="0" err="1"/>
              <a:t>Requests</a:t>
            </a:r>
            <a:r>
              <a:rPr lang="de-DE" sz="1400" dirty="0"/>
              <a:t> unnötig fehlschlagen, während man auf die Rückkehr einer Operation wartet, an der mehrere Dienste beteiligt sind.</a:t>
            </a:r>
          </a:p>
          <a:p>
            <a:endParaRPr lang="de-DE" sz="1400" dirty="0"/>
          </a:p>
          <a:p>
            <a:r>
              <a:rPr lang="de-DE" sz="1400" dirty="0"/>
              <a:t>Um optimalen Timeout-Einstellungen zu finden und zu verwenden, lassen sich mit </a:t>
            </a:r>
            <a:r>
              <a:rPr lang="de-DE" sz="1400" dirty="0" err="1"/>
              <a:t>Istio</a:t>
            </a:r>
            <a:r>
              <a:rPr lang="de-DE" sz="1400" dirty="0"/>
              <a:t> Timeouts auf einfache Weise auf Ebene virtueller Services dynamisch pro Service anpassen.</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256BAF84-2978-4D4E-BFB0-FB1731A66F90}"/>
              </a:ext>
            </a:extLst>
          </p:cNvPr>
          <p:cNvSpPr/>
          <p:nvPr/>
        </p:nvSpPr>
        <p:spPr>
          <a:xfrm>
            <a:off x="5435847" y="1512000"/>
            <a:ext cx="4194070" cy="3018876"/>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networking.istio.io</a:t>
            </a:r>
            <a:r>
              <a:rPr lang="de-DE" sz="1300" dirty="0">
                <a:solidFill>
                  <a:schemeClr val="bg1"/>
                </a:solidFill>
                <a:latin typeface="Consolas" panose="020B0609020204030204" pitchFamily="49" charset="0"/>
                <a:cs typeface="Consolas" panose="020B0609020204030204" pitchFamily="49" charset="0"/>
              </a:rPr>
              <a:t>/v1alpha3</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VirtualService</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hosts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http:</a:t>
            </a:r>
          </a:p>
          <a:p>
            <a:r>
              <a:rPr lang="de-DE" sz="1300" dirty="0">
                <a:solidFill>
                  <a:schemeClr val="bg1"/>
                </a:solidFill>
                <a:latin typeface="Consolas" panose="020B0609020204030204" pitchFamily="49" charset="0"/>
                <a:cs typeface="Consolas" panose="020B0609020204030204" pitchFamily="49" charset="0"/>
              </a:rPr>
              <a:t>  - route:</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destination</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host: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subset</a:t>
            </a:r>
            <a:r>
              <a:rPr lang="de-DE" sz="1300" dirty="0">
                <a:solidFill>
                  <a:schemeClr val="bg1"/>
                </a:solidFill>
                <a:latin typeface="Consolas" panose="020B0609020204030204" pitchFamily="49" charset="0"/>
                <a:cs typeface="Consolas" panose="020B0609020204030204" pitchFamily="49" charset="0"/>
              </a:rPr>
              <a:t>: v1</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timeout</a:t>
            </a:r>
            <a:r>
              <a:rPr lang="de-DE" sz="1300" dirty="0">
                <a:solidFill>
                  <a:srgbClr val="FFC000"/>
                </a:solidFill>
                <a:latin typeface="Consolas" panose="020B0609020204030204" pitchFamily="49" charset="0"/>
                <a:cs typeface="Consolas" panose="020B0609020204030204" pitchFamily="49" charset="0"/>
              </a:rPr>
              <a:t>: 10s</a:t>
            </a:r>
          </a:p>
          <a:p>
            <a:endParaRPr lang="de-DE" sz="1300" dirty="0">
              <a:solidFill>
                <a:schemeClr val="bg1"/>
              </a:solidFill>
              <a:latin typeface="Consolas" panose="020B0609020204030204" pitchFamily="49" charset="0"/>
              <a:cs typeface="Consolas" panose="020B0609020204030204" pitchFamily="49" charset="0"/>
            </a:endParaRPr>
          </a:p>
        </p:txBody>
      </p:sp>
      <p:sp>
        <p:nvSpPr>
          <p:cNvPr id="11" name="Rechteck 10">
            <a:extLst>
              <a:ext uri="{FF2B5EF4-FFF2-40B4-BE49-F238E27FC236}">
                <a16:creationId xmlns:a16="http://schemas.microsoft.com/office/drawing/2014/main" id="{E416EE7B-088B-4A40-9C07-0A7879346E5B}"/>
              </a:ext>
            </a:extLst>
          </p:cNvPr>
          <p:cNvSpPr/>
          <p:nvPr/>
        </p:nvSpPr>
        <p:spPr>
          <a:xfrm>
            <a:off x="5435847" y="4530876"/>
            <a:ext cx="4194070" cy="461665"/>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200" dirty="0">
                <a:solidFill>
                  <a:schemeClr val="bg1"/>
                </a:solidFill>
              </a:rPr>
              <a:t>Für diesen virtuellen Service wird bspw. eine Timeout für </a:t>
            </a:r>
            <a:r>
              <a:rPr lang="de-DE" sz="1200" dirty="0" err="1">
                <a:solidFill>
                  <a:schemeClr val="bg1"/>
                </a:solidFill>
              </a:rPr>
              <a:t>Requests</a:t>
            </a:r>
            <a:r>
              <a:rPr lang="de-DE" sz="1200" dirty="0">
                <a:solidFill>
                  <a:schemeClr val="bg1"/>
                </a:solidFill>
              </a:rPr>
              <a:t> an die v1-Untermenge des „</a:t>
            </a:r>
            <a:r>
              <a:rPr lang="de-DE" sz="1200" dirty="0" err="1">
                <a:solidFill>
                  <a:schemeClr val="bg1"/>
                </a:solidFill>
              </a:rPr>
              <a:t>ratings</a:t>
            </a:r>
            <a:r>
              <a:rPr lang="de-DE" sz="1200" dirty="0">
                <a:solidFill>
                  <a:schemeClr val="bg1"/>
                </a:solidFill>
              </a:rPr>
              <a:t>“ Service festlegt.</a:t>
            </a:r>
          </a:p>
        </p:txBody>
      </p:sp>
      <p:sp>
        <p:nvSpPr>
          <p:cNvPr id="7" name="Textfeld 6">
            <a:extLst>
              <a:ext uri="{FF2B5EF4-FFF2-40B4-BE49-F238E27FC236}">
                <a16:creationId xmlns:a16="http://schemas.microsoft.com/office/drawing/2014/main" id="{ED236436-46F0-0047-B020-B2941FD71A73}"/>
              </a:ext>
            </a:extLst>
          </p:cNvPr>
          <p:cNvSpPr txBox="1"/>
          <p:nvPr/>
        </p:nvSpPr>
        <p:spPr>
          <a:xfrm>
            <a:off x="10139082" y="1512000"/>
            <a:ext cx="1943100" cy="3970318"/>
          </a:xfrm>
          <a:prstGeom prst="rect">
            <a:avLst/>
          </a:prstGeom>
          <a:noFill/>
        </p:spPr>
        <p:txBody>
          <a:bodyPr wrap="square" rtlCol="0">
            <a:spAutoFit/>
          </a:bodyPr>
          <a:lstStyle/>
          <a:p>
            <a:r>
              <a:rPr lang="de-DE" sz="1200" i="1" dirty="0">
                <a:latin typeface="Bradley Hand" pitchFamily="2" charset="77"/>
              </a:rPr>
              <a:t>Unter Resilienz versteht man die Widerstandsfähigkeit von Systemen gegenüber Teilsystemausfällen.</a:t>
            </a:r>
          </a:p>
          <a:p>
            <a:endParaRPr lang="de-DE" sz="1200" i="1" dirty="0">
              <a:latin typeface="Bradley Hand" pitchFamily="2" charset="77"/>
            </a:endParaRPr>
          </a:p>
          <a:p>
            <a:r>
              <a:rPr lang="de-DE" sz="1200" i="1" dirty="0">
                <a:latin typeface="Bradley Hand" pitchFamily="2" charset="77"/>
              </a:rPr>
              <a:t>Resilienz lässt sich in Systemen unter anderem durch Wahl geeigneter Einstellungen von</a:t>
            </a:r>
          </a:p>
          <a:p>
            <a:endParaRPr lang="de-DE" sz="1200" i="1" dirty="0">
              <a:latin typeface="Bradley Hand" pitchFamily="2" charset="77"/>
            </a:endParaRPr>
          </a:p>
          <a:p>
            <a:pPr marL="285750" indent="-285750">
              <a:buFont typeface="Arial" panose="020B0604020202020204" pitchFamily="34" charset="0"/>
              <a:buChar char="•"/>
            </a:pPr>
            <a:r>
              <a:rPr lang="de-DE" sz="1200" b="1" i="1" dirty="0">
                <a:solidFill>
                  <a:schemeClr val="accent5"/>
                </a:solidFill>
                <a:latin typeface="Bradley Hand" pitchFamily="2" charset="77"/>
              </a:rPr>
              <a:t>Timeouts</a:t>
            </a:r>
          </a:p>
          <a:p>
            <a:pPr marL="285750" indent="-285750">
              <a:buFont typeface="Arial" panose="020B0604020202020204" pitchFamily="34" charset="0"/>
              <a:buChar char="•"/>
            </a:pPr>
            <a:r>
              <a:rPr lang="de-DE" sz="1200" b="1" i="1" dirty="0">
                <a:solidFill>
                  <a:schemeClr val="accent5"/>
                </a:solidFill>
                <a:latin typeface="Bradley Hand" pitchFamily="2" charset="77"/>
              </a:rPr>
              <a:t>Wiederholungen</a:t>
            </a:r>
          </a:p>
          <a:p>
            <a:pPr marL="285750" indent="-285750">
              <a:buFont typeface="Arial" panose="020B0604020202020204" pitchFamily="34" charset="0"/>
              <a:buChar char="•"/>
            </a:pPr>
            <a:r>
              <a:rPr lang="de-DE" sz="1200" b="1" i="1" dirty="0">
                <a:solidFill>
                  <a:schemeClr val="accent5"/>
                </a:solidFill>
                <a:latin typeface="Bradley Hand" pitchFamily="2" charset="77"/>
              </a:rPr>
              <a:t>Circuit </a:t>
            </a:r>
            <a:r>
              <a:rPr lang="de-DE" sz="1200" b="1" i="1" dirty="0" err="1">
                <a:solidFill>
                  <a:schemeClr val="accent5"/>
                </a:solidFill>
                <a:latin typeface="Bradley Hand" pitchFamily="2" charset="77"/>
              </a:rPr>
              <a:t>Breaker</a:t>
            </a:r>
            <a:endParaRPr lang="de-DE" sz="1200" b="1" i="1" dirty="0">
              <a:solidFill>
                <a:schemeClr val="accent5"/>
              </a:solidFill>
              <a:latin typeface="Bradley Hand" pitchFamily="2" charset="77"/>
            </a:endParaRPr>
          </a:p>
          <a:p>
            <a:pPr marL="285750" indent="-285750">
              <a:buFont typeface="Arial" panose="020B0604020202020204" pitchFamily="34" charset="0"/>
              <a:buChar char="•"/>
            </a:pPr>
            <a:endParaRPr lang="de-DE" sz="1200" i="1" dirty="0">
              <a:latin typeface="Bradley Hand" pitchFamily="2" charset="77"/>
            </a:endParaRPr>
          </a:p>
          <a:p>
            <a:r>
              <a:rPr lang="de-DE" sz="1200" i="1" dirty="0">
                <a:latin typeface="Bradley Hand" pitchFamily="2" charset="77"/>
              </a:rPr>
              <a:t>erreichen.</a:t>
            </a:r>
          </a:p>
          <a:p>
            <a:endParaRPr lang="de-DE" sz="1200" i="1" dirty="0">
              <a:latin typeface="Bradley Hand" pitchFamily="2" charset="77"/>
            </a:endParaRPr>
          </a:p>
          <a:p>
            <a:r>
              <a:rPr lang="de-DE" sz="1200" i="1" dirty="0">
                <a:latin typeface="Bradley Hand" pitchFamily="2" charset="77"/>
              </a:rPr>
              <a:t>Die gewählten Einstellungen lassen sich mittels </a:t>
            </a:r>
            <a:r>
              <a:rPr lang="de-DE" sz="1200" b="1" i="1" dirty="0">
                <a:solidFill>
                  <a:schemeClr val="accent5"/>
                </a:solidFill>
                <a:latin typeface="Bradley Hand" pitchFamily="2" charset="77"/>
              </a:rPr>
              <a:t>Fault </a:t>
            </a:r>
            <a:r>
              <a:rPr lang="de-DE" sz="1200" b="1" i="1" dirty="0" err="1">
                <a:solidFill>
                  <a:schemeClr val="accent5"/>
                </a:solidFill>
                <a:latin typeface="Bradley Hand" pitchFamily="2" charset="77"/>
              </a:rPr>
              <a:t>Injection</a:t>
            </a:r>
            <a:r>
              <a:rPr lang="de-DE" sz="1200" i="1" dirty="0">
                <a:latin typeface="Bradley Hand" pitchFamily="2" charset="77"/>
              </a:rPr>
              <a:t> testen und optimieren.</a:t>
            </a:r>
          </a:p>
        </p:txBody>
      </p:sp>
    </p:spTree>
    <p:extLst>
      <p:ext uri="{BB962C8B-B14F-4D97-AF65-F5344CB8AC3E}">
        <p14:creationId xmlns:p14="http://schemas.microsoft.com/office/powerpoint/2010/main" val="3960436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Resilienz (</a:t>
            </a:r>
            <a:r>
              <a:rPr lang="de-DE" dirty="0" err="1"/>
              <a:t>Retries</a:t>
            </a:r>
            <a:r>
              <a:rPr lang="de-DE" dirty="0"/>
              <a: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48</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1800" y="1512000"/>
            <a:ext cx="4410543" cy="4185761"/>
          </a:xfrm>
          <a:prstGeom prst="rect">
            <a:avLst/>
          </a:prstGeom>
        </p:spPr>
        <p:txBody>
          <a:bodyPr wrap="square">
            <a:spAutoFit/>
          </a:bodyPr>
          <a:lstStyle/>
          <a:p>
            <a:r>
              <a:rPr lang="de-DE" sz="1400" dirty="0"/>
              <a:t>Wiederholungen geben an, wie oft ein Proxy maximal versucht, eine Verbindung zu einem Service herzustellen, wenn der erste Aufruf fehlschlägt. </a:t>
            </a:r>
          </a:p>
          <a:p>
            <a:endParaRPr lang="de-DE" sz="1400" dirty="0"/>
          </a:p>
          <a:p>
            <a:r>
              <a:rPr lang="de-DE" sz="1400" dirty="0"/>
              <a:t>Wiederholungen können die Verfügbarkeit von Services und damit die Widerstandsfähigkeit des Gesamtsystems gegenüber Fehlerzuständen verbessern.</a:t>
            </a:r>
          </a:p>
          <a:p>
            <a:endParaRPr lang="de-DE" sz="1400" dirty="0"/>
          </a:p>
          <a:p>
            <a:r>
              <a:rPr lang="de-DE" sz="1400" dirty="0"/>
              <a:t>Wiederholungen stellen sicher, dass </a:t>
            </a:r>
            <a:r>
              <a:rPr lang="de-DE" sz="1400" dirty="0" err="1"/>
              <a:t>Requests</a:t>
            </a:r>
            <a:r>
              <a:rPr lang="de-DE" sz="1400" dirty="0"/>
              <a:t> nicht dauerhaft aufgrund von vorübergehenden Problemen wie einem überlasteten Service oder Netzwerk fehlschlagen. Das Intervall zwischen den Wiederholungsversuchen ist variabel und wird von </a:t>
            </a:r>
            <a:r>
              <a:rPr lang="de-DE" sz="1400" dirty="0" err="1"/>
              <a:t>Istio</a:t>
            </a:r>
            <a:r>
              <a:rPr lang="de-DE" sz="1400" dirty="0"/>
              <a:t> automatisch festgelegt, um zu verhindern, dass der aufgerufene Dienst mit Anfragen überlastet wird. Das Standard-Wiederholungsverhalten für </a:t>
            </a:r>
            <a:r>
              <a:rPr lang="de-DE" sz="1400" dirty="0" err="1"/>
              <a:t>Requests</a:t>
            </a:r>
            <a:r>
              <a:rPr lang="de-DE" sz="1400" dirty="0"/>
              <a:t> sind bspw. zwei Wiederholungsversuche.</a:t>
            </a:r>
          </a:p>
          <a:p>
            <a:endParaRPr lang="de-DE" sz="1400" dirty="0"/>
          </a:p>
          <a:p>
            <a:r>
              <a:rPr lang="de-DE" sz="1400" dirty="0"/>
              <a:t>Wie bei Timeouts kann auch das Wiederholungsverhalten Service-spezifisch konfiguriert werden.</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256BAF84-2978-4D4E-BFB0-FB1731A66F90}"/>
              </a:ext>
            </a:extLst>
          </p:cNvPr>
          <p:cNvSpPr/>
          <p:nvPr/>
        </p:nvSpPr>
        <p:spPr>
          <a:xfrm>
            <a:off x="5435847" y="1512000"/>
            <a:ext cx="4194070" cy="3418986"/>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networking.istio.io</a:t>
            </a:r>
            <a:r>
              <a:rPr lang="de-DE" sz="1300" dirty="0">
                <a:solidFill>
                  <a:schemeClr val="bg1"/>
                </a:solidFill>
                <a:latin typeface="Consolas" panose="020B0609020204030204" pitchFamily="49" charset="0"/>
                <a:cs typeface="Consolas" panose="020B0609020204030204" pitchFamily="49" charset="0"/>
              </a:rPr>
              <a:t>/v1alpha3</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VirtualService</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hosts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http:</a:t>
            </a:r>
          </a:p>
          <a:p>
            <a:r>
              <a:rPr lang="de-DE" sz="1300" dirty="0">
                <a:solidFill>
                  <a:schemeClr val="bg1"/>
                </a:solidFill>
                <a:latin typeface="Consolas" panose="020B0609020204030204" pitchFamily="49" charset="0"/>
                <a:cs typeface="Consolas" panose="020B0609020204030204" pitchFamily="49" charset="0"/>
              </a:rPr>
              <a:t>  - route:</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destination</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host: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subset</a:t>
            </a:r>
            <a:r>
              <a:rPr lang="de-DE" sz="1300" dirty="0">
                <a:solidFill>
                  <a:schemeClr val="bg1"/>
                </a:solidFill>
                <a:latin typeface="Consolas" panose="020B0609020204030204" pitchFamily="49" charset="0"/>
                <a:cs typeface="Consolas" panose="020B0609020204030204" pitchFamily="49" charset="0"/>
              </a:rPr>
              <a:t>: v1</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retries</a:t>
            </a:r>
            <a:r>
              <a:rPr lang="de-DE" sz="1300" dirty="0">
                <a:solidFill>
                  <a:srgbClr val="FFC000"/>
                </a:solidFill>
                <a:latin typeface="Consolas" panose="020B0609020204030204" pitchFamily="49" charset="0"/>
                <a:cs typeface="Consolas" panose="020B0609020204030204" pitchFamily="49" charset="0"/>
              </a:rPr>
              <a:t>:</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attempts</a:t>
            </a:r>
            <a:r>
              <a:rPr lang="de-DE" sz="1300" dirty="0">
                <a:solidFill>
                  <a:srgbClr val="FFC000"/>
                </a:solidFill>
                <a:latin typeface="Consolas" panose="020B0609020204030204" pitchFamily="49" charset="0"/>
                <a:cs typeface="Consolas" panose="020B0609020204030204" pitchFamily="49" charset="0"/>
              </a:rPr>
              <a:t>: 3</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perTryTimeout</a:t>
            </a:r>
            <a:r>
              <a:rPr lang="de-DE" sz="1300" dirty="0">
                <a:solidFill>
                  <a:srgbClr val="FFC000"/>
                </a:solidFill>
                <a:latin typeface="Consolas" panose="020B0609020204030204" pitchFamily="49" charset="0"/>
                <a:cs typeface="Consolas" panose="020B0609020204030204" pitchFamily="49" charset="0"/>
              </a:rPr>
              <a:t>: 2s</a:t>
            </a:r>
          </a:p>
          <a:p>
            <a:endParaRPr lang="de-DE" sz="1300" dirty="0">
              <a:solidFill>
                <a:schemeClr val="bg1"/>
              </a:solidFill>
              <a:latin typeface="Consolas" panose="020B0609020204030204" pitchFamily="49" charset="0"/>
              <a:cs typeface="Consolas" panose="020B0609020204030204" pitchFamily="49" charset="0"/>
            </a:endParaRPr>
          </a:p>
        </p:txBody>
      </p:sp>
      <p:sp>
        <p:nvSpPr>
          <p:cNvPr id="11" name="Rechteck 10">
            <a:extLst>
              <a:ext uri="{FF2B5EF4-FFF2-40B4-BE49-F238E27FC236}">
                <a16:creationId xmlns:a16="http://schemas.microsoft.com/office/drawing/2014/main" id="{E416EE7B-088B-4A40-9C07-0A7879346E5B}"/>
              </a:ext>
            </a:extLst>
          </p:cNvPr>
          <p:cNvSpPr/>
          <p:nvPr/>
        </p:nvSpPr>
        <p:spPr>
          <a:xfrm>
            <a:off x="5435847" y="4930501"/>
            <a:ext cx="4194070" cy="830997"/>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200" dirty="0">
                <a:solidFill>
                  <a:schemeClr val="bg1"/>
                </a:solidFill>
              </a:rPr>
              <a:t>Dieses Beispiel konfiguriert maximal 3 Wiederholungsversuche, um nach einem anfänglichen Anruffehler eine Verbindung zu dem Service-</a:t>
            </a:r>
            <a:r>
              <a:rPr lang="de-DE" sz="1200" dirty="0" err="1">
                <a:solidFill>
                  <a:schemeClr val="bg1"/>
                </a:solidFill>
              </a:rPr>
              <a:t>Subset</a:t>
            </a:r>
            <a:r>
              <a:rPr lang="de-DE" sz="1200" dirty="0">
                <a:solidFill>
                  <a:schemeClr val="bg1"/>
                </a:solidFill>
              </a:rPr>
              <a:t> „v1“ herzustellen, jeweils mit einem Timeout von 2 Sekunden.</a:t>
            </a:r>
          </a:p>
        </p:txBody>
      </p:sp>
    </p:spTree>
    <p:extLst>
      <p:ext uri="{BB962C8B-B14F-4D97-AF65-F5344CB8AC3E}">
        <p14:creationId xmlns:p14="http://schemas.microsoft.com/office/powerpoint/2010/main" val="3809587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Resilienz (Circuit </a:t>
            </a:r>
            <a:r>
              <a:rPr lang="de-DE" dirty="0" err="1"/>
              <a:t>Breaker</a:t>
            </a:r>
            <a:r>
              <a:rPr lang="de-DE" dirty="0"/>
              <a: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49</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1800" y="1512000"/>
            <a:ext cx="4410543" cy="3970318"/>
          </a:xfrm>
          <a:prstGeom prst="rect">
            <a:avLst/>
          </a:prstGeom>
        </p:spPr>
        <p:txBody>
          <a:bodyPr wrap="square">
            <a:spAutoFit/>
          </a:bodyPr>
          <a:lstStyle/>
          <a:p>
            <a:r>
              <a:rPr lang="de-DE" sz="1400" b="1" dirty="0">
                <a:solidFill>
                  <a:schemeClr val="accent5"/>
                </a:solidFill>
              </a:rPr>
              <a:t>Circuit </a:t>
            </a:r>
            <a:r>
              <a:rPr lang="de-DE" sz="1400" b="1" dirty="0" err="1">
                <a:solidFill>
                  <a:schemeClr val="accent5"/>
                </a:solidFill>
              </a:rPr>
              <a:t>Breaker</a:t>
            </a:r>
            <a:r>
              <a:rPr lang="de-DE" sz="1400" b="1" dirty="0">
                <a:solidFill>
                  <a:schemeClr val="accent5"/>
                </a:solidFill>
              </a:rPr>
              <a:t> sind ein weiterer Mechanismus für die Erstellung von </a:t>
            </a:r>
            <a:r>
              <a:rPr lang="de-DE" sz="1400" b="1" dirty="0" err="1">
                <a:solidFill>
                  <a:schemeClr val="accent5"/>
                </a:solidFill>
              </a:rPr>
              <a:t>resilienten</a:t>
            </a:r>
            <a:r>
              <a:rPr lang="de-DE" sz="1400" b="1" dirty="0">
                <a:solidFill>
                  <a:schemeClr val="accent5"/>
                </a:solidFill>
              </a:rPr>
              <a:t> </a:t>
            </a:r>
            <a:r>
              <a:rPr lang="de-DE" sz="1400" b="1" dirty="0" err="1">
                <a:solidFill>
                  <a:schemeClr val="accent5"/>
                </a:solidFill>
              </a:rPr>
              <a:t>Microservice</a:t>
            </a:r>
            <a:r>
              <a:rPr lang="de-DE" sz="1400" b="1" dirty="0">
                <a:solidFill>
                  <a:schemeClr val="accent5"/>
                </a:solidFill>
              </a:rPr>
              <a:t>-basierten Anwendungen.</a:t>
            </a:r>
          </a:p>
          <a:p>
            <a:endParaRPr lang="de-DE" sz="1400" dirty="0"/>
          </a:p>
          <a:p>
            <a:r>
              <a:rPr lang="de-DE" sz="1400" dirty="0"/>
              <a:t>In einem Circuit </a:t>
            </a:r>
            <a:r>
              <a:rPr lang="de-DE" sz="1400" dirty="0" err="1"/>
              <a:t>Breaker</a:t>
            </a:r>
            <a:r>
              <a:rPr lang="de-DE" sz="1400" dirty="0"/>
              <a:t> werden </a:t>
            </a:r>
            <a:r>
              <a:rPr lang="de-DE" sz="1400" b="1" dirty="0" err="1">
                <a:solidFill>
                  <a:schemeClr val="accent5"/>
                </a:solidFill>
              </a:rPr>
              <a:t>Requestlimits</a:t>
            </a:r>
            <a:r>
              <a:rPr lang="de-DE" sz="1400" dirty="0"/>
              <a:t> für Services festgelegt, z. B. die Anzahl der gleichzeitigen Verbindungen oder wie oft Aufrufe an einen Service fehlgeschlagen sind. Sobald dieses Limit erreicht ist, wird der Circuit </a:t>
            </a:r>
            <a:r>
              <a:rPr lang="de-DE" sz="1400" dirty="0" err="1"/>
              <a:t>Breaker</a:t>
            </a:r>
            <a:r>
              <a:rPr lang="de-DE" sz="1400" dirty="0"/>
              <a:t> "ausgelöst" und stoppt weitere Verbindungen. Die Verwendung eines Circuit-</a:t>
            </a:r>
            <a:r>
              <a:rPr lang="de-DE" sz="1400" dirty="0" err="1"/>
              <a:t>Breaker</a:t>
            </a:r>
            <a:r>
              <a:rPr lang="de-DE" sz="1400" dirty="0"/>
              <a:t>-Musters ermöglicht einen schnellen Ausfall von Services (</a:t>
            </a:r>
            <a:r>
              <a:rPr lang="de-DE" sz="1400" dirty="0" err="1"/>
              <a:t>fail</a:t>
            </a:r>
            <a:r>
              <a:rPr lang="de-DE" sz="1400" dirty="0"/>
              <a:t> </a:t>
            </a:r>
            <a:r>
              <a:rPr lang="de-DE" sz="1400" dirty="0" err="1"/>
              <a:t>early</a:t>
            </a:r>
            <a:r>
              <a:rPr lang="de-DE" sz="1400" dirty="0"/>
              <a:t>!!!), anstatt dass Clients versuchen, eine Verbindung zu überlasteten oder ausfallenden Services herzustellen.</a:t>
            </a:r>
          </a:p>
          <a:p>
            <a:endParaRPr lang="de-DE" sz="1400" dirty="0"/>
          </a:p>
          <a:p>
            <a:r>
              <a:rPr lang="de-DE" sz="1400" dirty="0"/>
              <a:t>Wie bei Timeouts und Wiederholungen können auch Circuit-</a:t>
            </a:r>
            <a:r>
              <a:rPr lang="de-DE" sz="1400" dirty="0" err="1"/>
              <a:t>Breaker</a:t>
            </a:r>
            <a:r>
              <a:rPr lang="de-DE" sz="1400" dirty="0"/>
              <a:t> Settings Service-spezifisch konfiguriert werden.</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256BAF84-2978-4D4E-BFB0-FB1731A66F90}"/>
              </a:ext>
            </a:extLst>
          </p:cNvPr>
          <p:cNvSpPr/>
          <p:nvPr/>
        </p:nvSpPr>
        <p:spPr>
          <a:xfrm>
            <a:off x="5435847" y="1512000"/>
            <a:ext cx="4194070" cy="3018876"/>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networking.istio.io</a:t>
            </a:r>
            <a:r>
              <a:rPr lang="de-DE" sz="1300" dirty="0">
                <a:solidFill>
                  <a:schemeClr val="bg1"/>
                </a:solidFill>
                <a:latin typeface="Consolas" panose="020B0609020204030204" pitchFamily="49" charset="0"/>
                <a:cs typeface="Consolas" panose="020B0609020204030204" pitchFamily="49" charset="0"/>
              </a:rPr>
              <a:t>/v1alpha3</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DestinationRule</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reviews</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host: </a:t>
            </a:r>
            <a:r>
              <a:rPr lang="de-DE" sz="1300" dirty="0" err="1">
                <a:solidFill>
                  <a:schemeClr val="bg1"/>
                </a:solidFill>
                <a:latin typeface="Consolas" panose="020B0609020204030204" pitchFamily="49" charset="0"/>
                <a:cs typeface="Consolas" panose="020B0609020204030204" pitchFamily="49" charset="0"/>
              </a:rPr>
              <a:t>reviews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subsets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v1</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labels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version</a:t>
            </a:r>
            <a:r>
              <a:rPr lang="de-DE" sz="1300" dirty="0">
                <a:solidFill>
                  <a:schemeClr val="bg1"/>
                </a:solidFill>
                <a:latin typeface="Consolas" panose="020B0609020204030204" pitchFamily="49" charset="0"/>
                <a:cs typeface="Consolas" panose="020B0609020204030204" pitchFamily="49" charset="0"/>
              </a:rPr>
              <a:t>: v1</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trafficPolicy</a:t>
            </a:r>
            <a:r>
              <a:rPr lang="de-DE" sz="1300" dirty="0">
                <a:solidFill>
                  <a:srgbClr val="FFC000"/>
                </a:solidFill>
                <a:latin typeface="Consolas" panose="020B0609020204030204" pitchFamily="49" charset="0"/>
                <a:cs typeface="Consolas" panose="020B0609020204030204" pitchFamily="49" charset="0"/>
              </a:rPr>
              <a:t>:</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connectionPool</a:t>
            </a:r>
            <a:r>
              <a:rPr lang="de-DE" sz="1300" dirty="0">
                <a:solidFill>
                  <a:srgbClr val="FFC000"/>
                </a:solidFill>
                <a:latin typeface="Consolas" panose="020B0609020204030204" pitchFamily="49" charset="0"/>
                <a:cs typeface="Consolas" panose="020B0609020204030204" pitchFamily="49" charset="0"/>
              </a:rPr>
              <a:t>:</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tcp</a:t>
            </a:r>
            <a:r>
              <a:rPr lang="de-DE" sz="1300" dirty="0">
                <a:solidFill>
                  <a:srgbClr val="FFC000"/>
                </a:solidFill>
                <a:latin typeface="Consolas" panose="020B0609020204030204" pitchFamily="49" charset="0"/>
                <a:cs typeface="Consolas" panose="020B0609020204030204" pitchFamily="49" charset="0"/>
              </a:rPr>
              <a:t>:</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maxConnections</a:t>
            </a:r>
            <a:r>
              <a:rPr lang="de-DE" sz="1300" dirty="0">
                <a:solidFill>
                  <a:srgbClr val="FFC000"/>
                </a:solidFill>
                <a:latin typeface="Consolas" panose="020B0609020204030204" pitchFamily="49" charset="0"/>
                <a:cs typeface="Consolas" panose="020B0609020204030204" pitchFamily="49" charset="0"/>
              </a:rPr>
              <a:t>: 100</a:t>
            </a:r>
          </a:p>
        </p:txBody>
      </p:sp>
      <p:sp>
        <p:nvSpPr>
          <p:cNvPr id="11" name="Rechteck 10">
            <a:extLst>
              <a:ext uri="{FF2B5EF4-FFF2-40B4-BE49-F238E27FC236}">
                <a16:creationId xmlns:a16="http://schemas.microsoft.com/office/drawing/2014/main" id="{E416EE7B-088B-4A40-9C07-0A7879346E5B}"/>
              </a:ext>
            </a:extLst>
          </p:cNvPr>
          <p:cNvSpPr/>
          <p:nvPr/>
        </p:nvSpPr>
        <p:spPr>
          <a:xfrm>
            <a:off x="5435847" y="4530876"/>
            <a:ext cx="4194070" cy="461665"/>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200" dirty="0">
                <a:solidFill>
                  <a:schemeClr val="bg1"/>
                </a:solidFill>
              </a:rPr>
              <a:t>Dieses Beispiel begrenzt die Anzahl der gleichzeitigen Verbindungen für die v1 Version des Review-Service auf 100.</a:t>
            </a:r>
          </a:p>
        </p:txBody>
      </p:sp>
    </p:spTree>
    <p:extLst>
      <p:ext uri="{BB962C8B-B14F-4D97-AF65-F5344CB8AC3E}">
        <p14:creationId xmlns:p14="http://schemas.microsoft.com/office/powerpoint/2010/main" val="3452727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A65AF3F4-0D5B-861E-7CEF-99B0F3D9F0BE}"/>
              </a:ext>
            </a:extLst>
          </p:cNvPr>
          <p:cNvPicPr>
            <a:picLocks noChangeAspect="1"/>
          </p:cNvPicPr>
          <p:nvPr/>
        </p:nvPicPr>
        <p:blipFill rotWithShape="1">
          <a:blip r:embed="rId2"/>
          <a:srcRect b="16296"/>
          <a:stretch/>
        </p:blipFill>
        <p:spPr>
          <a:xfrm>
            <a:off x="431800" y="1366002"/>
            <a:ext cx="9198117" cy="5310072"/>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A9AD48AA-F7D2-684E-BBA4-AA053688BCC9}"/>
              </a:ext>
            </a:extLst>
          </p:cNvPr>
          <p:cNvSpPr>
            <a:spLocks noGrp="1"/>
          </p:cNvSpPr>
          <p:nvPr>
            <p:ph type="title"/>
          </p:nvPr>
        </p:nvSpPr>
        <p:spPr/>
        <p:txBody>
          <a:bodyPr/>
          <a:lstStyle/>
          <a:p>
            <a:r>
              <a:rPr lang="de-DE" dirty="0" err="1"/>
              <a:t>DevOpS</a:t>
            </a:r>
            <a:endParaRPr lang="de-DE" dirty="0"/>
          </a:p>
        </p:txBody>
      </p:sp>
      <p:sp>
        <p:nvSpPr>
          <p:cNvPr id="3" name="Textplatzhalter 2">
            <a:extLst>
              <a:ext uri="{FF2B5EF4-FFF2-40B4-BE49-F238E27FC236}">
                <a16:creationId xmlns:a16="http://schemas.microsoft.com/office/drawing/2014/main" id="{8BAE8A4C-79F4-3B40-A6D4-74AD32CDB478}"/>
              </a:ext>
            </a:extLst>
          </p:cNvPr>
          <p:cNvSpPr>
            <a:spLocks noGrp="1"/>
          </p:cNvSpPr>
          <p:nvPr>
            <p:ph type="body" sz="quarter" idx="32"/>
          </p:nvPr>
        </p:nvSpPr>
        <p:spPr/>
        <p:txBody>
          <a:bodyPr/>
          <a:lstStyle/>
          <a:p>
            <a:r>
              <a:rPr lang="de-DE" dirty="0"/>
              <a:t>konforme Architekturen und Infrastrukturen</a:t>
            </a:r>
          </a:p>
        </p:txBody>
      </p:sp>
      <p:sp>
        <p:nvSpPr>
          <p:cNvPr id="4" name="Foliennummernplatzhalter 3">
            <a:extLst>
              <a:ext uri="{FF2B5EF4-FFF2-40B4-BE49-F238E27FC236}">
                <a16:creationId xmlns:a16="http://schemas.microsoft.com/office/drawing/2014/main" id="{87694929-0C53-B149-8961-96572AF98992}"/>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sp>
        <p:nvSpPr>
          <p:cNvPr id="20" name="Textfeld 19">
            <a:extLst>
              <a:ext uri="{FF2B5EF4-FFF2-40B4-BE49-F238E27FC236}">
                <a16:creationId xmlns:a16="http://schemas.microsoft.com/office/drawing/2014/main" id="{A82633CC-3018-7847-A70B-37E8E5B1BD35}"/>
              </a:ext>
            </a:extLst>
          </p:cNvPr>
          <p:cNvSpPr txBox="1"/>
          <p:nvPr/>
        </p:nvSpPr>
        <p:spPr>
          <a:xfrm>
            <a:off x="10075819" y="2194858"/>
            <a:ext cx="1961030" cy="754053"/>
          </a:xfrm>
          <a:prstGeom prst="rect">
            <a:avLst/>
          </a:prstGeom>
          <a:noFill/>
        </p:spPr>
        <p:txBody>
          <a:bodyPr wrap="square" rtlCol="0">
            <a:spAutoFit/>
          </a:bodyPr>
          <a:lstStyle/>
          <a:p>
            <a:pPr algn="ctr"/>
            <a:r>
              <a:rPr lang="de-DE" sz="1600" i="1" dirty="0">
                <a:solidFill>
                  <a:srgbClr val="0070C0"/>
                </a:solidFill>
                <a:latin typeface="Bradley Hand" pitchFamily="2" charset="77"/>
              </a:rPr>
              <a:t>Prinzipien des Flow</a:t>
            </a:r>
          </a:p>
          <a:p>
            <a:pPr algn="ctr"/>
            <a:r>
              <a:rPr lang="de-DE" sz="1000" i="1" dirty="0">
                <a:solidFill>
                  <a:srgbClr val="0070C0"/>
                </a:solidFill>
                <a:latin typeface="Bradley Hand" pitchFamily="2" charset="77"/>
              </a:rPr>
              <a:t>(durch Automatisierung und Plattform Entwicklung beschleunigen)</a:t>
            </a:r>
            <a:endParaRPr lang="de-DE" i="1" dirty="0">
              <a:solidFill>
                <a:srgbClr val="0070C0"/>
              </a:solidFill>
              <a:latin typeface="Bradley Hand" pitchFamily="2" charset="77"/>
            </a:endParaRPr>
          </a:p>
        </p:txBody>
      </p:sp>
      <p:sp>
        <p:nvSpPr>
          <p:cNvPr id="21" name="Textfeld 20">
            <a:extLst>
              <a:ext uri="{FF2B5EF4-FFF2-40B4-BE49-F238E27FC236}">
                <a16:creationId xmlns:a16="http://schemas.microsoft.com/office/drawing/2014/main" id="{56293496-836E-6A4A-A787-F635EF775865}"/>
              </a:ext>
            </a:extLst>
          </p:cNvPr>
          <p:cNvSpPr txBox="1"/>
          <p:nvPr/>
        </p:nvSpPr>
        <p:spPr>
          <a:xfrm>
            <a:off x="10075818" y="3552162"/>
            <a:ext cx="1961029" cy="1092607"/>
          </a:xfrm>
          <a:prstGeom prst="rect">
            <a:avLst/>
          </a:prstGeom>
          <a:noFill/>
        </p:spPr>
        <p:txBody>
          <a:bodyPr wrap="square" rtlCol="0">
            <a:spAutoFit/>
          </a:bodyPr>
          <a:lstStyle/>
          <a:p>
            <a:pPr algn="ctr"/>
            <a:r>
              <a:rPr lang="de-DE" sz="1600" i="1" dirty="0">
                <a:solidFill>
                  <a:srgbClr val="EC7D30"/>
                </a:solidFill>
                <a:latin typeface="Bradley Hand" pitchFamily="2" charset="77"/>
              </a:rPr>
              <a:t>Prinzipien des Feedbacks</a:t>
            </a:r>
          </a:p>
          <a:p>
            <a:pPr algn="ctr"/>
            <a:r>
              <a:rPr lang="de-DE" sz="1100" i="1" dirty="0">
                <a:solidFill>
                  <a:srgbClr val="EC7D30"/>
                </a:solidFill>
                <a:latin typeface="Bradley Hand" pitchFamily="2" charset="77"/>
              </a:rPr>
              <a:t>(durch Beobachtung Systeme verstehen und optimieren)</a:t>
            </a:r>
          </a:p>
        </p:txBody>
      </p:sp>
      <p:sp>
        <p:nvSpPr>
          <p:cNvPr id="12" name="Textfeld 11">
            <a:extLst>
              <a:ext uri="{FF2B5EF4-FFF2-40B4-BE49-F238E27FC236}">
                <a16:creationId xmlns:a16="http://schemas.microsoft.com/office/drawing/2014/main" id="{C7250B19-89CD-744F-8BA4-DA43708E946F}"/>
              </a:ext>
            </a:extLst>
          </p:cNvPr>
          <p:cNvSpPr txBox="1"/>
          <p:nvPr/>
        </p:nvSpPr>
        <p:spPr>
          <a:xfrm>
            <a:off x="6858005" y="494118"/>
            <a:ext cx="2771912" cy="738664"/>
          </a:xfrm>
          <a:prstGeom prst="rect">
            <a:avLst/>
          </a:prstGeom>
          <a:noFill/>
        </p:spPr>
        <p:txBody>
          <a:bodyPr wrap="square" rtlCol="0">
            <a:spAutoFit/>
          </a:bodyPr>
          <a:lstStyle/>
          <a:p>
            <a:r>
              <a:rPr lang="de-DE" sz="1400" i="1" dirty="0">
                <a:latin typeface="Bradley Hand" pitchFamily="2" charset="77"/>
              </a:rPr>
              <a:t>Sie erinnern sich an die Unit 2? </a:t>
            </a:r>
            <a:r>
              <a:rPr lang="de-DE" sz="1400" i="1" dirty="0" err="1">
                <a:latin typeface="Bradley Hand" pitchFamily="2" charset="77"/>
              </a:rPr>
              <a:t>DevOps</a:t>
            </a:r>
            <a:r>
              <a:rPr lang="de-DE" sz="1400" i="1" dirty="0">
                <a:latin typeface="Bradley Hand" pitchFamily="2" charset="77"/>
              </a:rPr>
              <a:t>? Wir sind jetzt quasi auf dem Rückweg!</a:t>
            </a:r>
          </a:p>
        </p:txBody>
      </p:sp>
      <mc:AlternateContent xmlns:mc="http://schemas.openxmlformats.org/markup-compatibility/2006" xmlns:p14="http://schemas.microsoft.com/office/powerpoint/2010/main">
        <mc:Choice Requires="p14">
          <p:contentPart p14:bwMode="auto" r:id="rId3">
            <p14:nvContentPartPr>
              <p14:cNvPr id="29" name="Freihand 28">
                <a:extLst>
                  <a:ext uri="{FF2B5EF4-FFF2-40B4-BE49-F238E27FC236}">
                    <a16:creationId xmlns:a16="http://schemas.microsoft.com/office/drawing/2014/main" id="{B35788FA-6700-3448-8083-81E3AC601172}"/>
                  </a:ext>
                </a:extLst>
              </p14:cNvPr>
              <p14:cNvContentPartPr/>
              <p14:nvPr/>
            </p14:nvContentPartPr>
            <p14:xfrm>
              <a:off x="1987701" y="1442223"/>
              <a:ext cx="5332320" cy="1579320"/>
            </p14:xfrm>
          </p:contentPart>
        </mc:Choice>
        <mc:Fallback xmlns="">
          <p:pic>
            <p:nvPicPr>
              <p:cNvPr id="29" name="Freihand 28">
                <a:extLst>
                  <a:ext uri="{FF2B5EF4-FFF2-40B4-BE49-F238E27FC236}">
                    <a16:creationId xmlns:a16="http://schemas.microsoft.com/office/drawing/2014/main" id="{B35788FA-6700-3448-8083-81E3AC601172}"/>
                  </a:ext>
                </a:extLst>
              </p:cNvPr>
              <p:cNvPicPr/>
              <p:nvPr/>
            </p:nvPicPr>
            <p:blipFill>
              <a:blip r:embed="rId4"/>
              <a:stretch>
                <a:fillRect/>
              </a:stretch>
            </p:blipFill>
            <p:spPr>
              <a:xfrm>
                <a:off x="1897701" y="1262583"/>
                <a:ext cx="5511960" cy="1938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0" name="Freihand 29">
                <a:extLst>
                  <a:ext uri="{FF2B5EF4-FFF2-40B4-BE49-F238E27FC236}">
                    <a16:creationId xmlns:a16="http://schemas.microsoft.com/office/drawing/2014/main" id="{41522DEE-56B6-A645-B9BD-14C3BD09BBD9}"/>
                  </a:ext>
                </a:extLst>
              </p14:cNvPr>
              <p14:cNvContentPartPr/>
              <p14:nvPr/>
            </p14:nvContentPartPr>
            <p14:xfrm>
              <a:off x="1813461" y="2405943"/>
              <a:ext cx="863280" cy="768960"/>
            </p14:xfrm>
          </p:contentPart>
        </mc:Choice>
        <mc:Fallback xmlns="">
          <p:pic>
            <p:nvPicPr>
              <p:cNvPr id="30" name="Freihand 29">
                <a:extLst>
                  <a:ext uri="{FF2B5EF4-FFF2-40B4-BE49-F238E27FC236}">
                    <a16:creationId xmlns:a16="http://schemas.microsoft.com/office/drawing/2014/main" id="{41522DEE-56B6-A645-B9BD-14C3BD09BBD9}"/>
                  </a:ext>
                </a:extLst>
              </p:cNvPr>
              <p:cNvPicPr/>
              <p:nvPr/>
            </p:nvPicPr>
            <p:blipFill>
              <a:blip r:embed="rId6"/>
              <a:stretch>
                <a:fillRect/>
              </a:stretch>
            </p:blipFill>
            <p:spPr>
              <a:xfrm>
                <a:off x="1723821" y="2226303"/>
                <a:ext cx="1042920" cy="1128600"/>
              </a:xfrm>
              <a:prstGeom prst="rect">
                <a:avLst/>
              </a:prstGeom>
            </p:spPr>
          </p:pic>
        </mc:Fallback>
      </mc:AlternateContent>
      <p:sp>
        <p:nvSpPr>
          <p:cNvPr id="32" name="Textfeld 31">
            <a:extLst>
              <a:ext uri="{FF2B5EF4-FFF2-40B4-BE49-F238E27FC236}">
                <a16:creationId xmlns:a16="http://schemas.microsoft.com/office/drawing/2014/main" id="{67A6C8CA-E55B-3641-BC8B-F2E736F4EF01}"/>
              </a:ext>
            </a:extLst>
          </p:cNvPr>
          <p:cNvSpPr txBox="1"/>
          <p:nvPr/>
        </p:nvSpPr>
        <p:spPr>
          <a:xfrm>
            <a:off x="3313184" y="1293670"/>
            <a:ext cx="2374433" cy="276999"/>
          </a:xfrm>
          <a:prstGeom prst="rect">
            <a:avLst/>
          </a:prstGeom>
          <a:noFill/>
        </p:spPr>
        <p:txBody>
          <a:bodyPr wrap="none" rtlCol="0">
            <a:spAutoFit/>
          </a:bodyPr>
          <a:lstStyle/>
          <a:p>
            <a:r>
              <a:rPr lang="de-DE" sz="1200" dirty="0"/>
              <a:t>Modul: Cloud-native Architekturen</a:t>
            </a:r>
          </a:p>
        </p:txBody>
      </p:sp>
      <p:sp>
        <p:nvSpPr>
          <p:cNvPr id="33" name="Textfeld 32">
            <a:extLst>
              <a:ext uri="{FF2B5EF4-FFF2-40B4-BE49-F238E27FC236}">
                <a16:creationId xmlns:a16="http://schemas.microsoft.com/office/drawing/2014/main" id="{55075568-D0CB-574C-83B0-B24028DDCF75}"/>
              </a:ext>
            </a:extLst>
          </p:cNvPr>
          <p:cNvSpPr txBox="1"/>
          <p:nvPr/>
        </p:nvSpPr>
        <p:spPr>
          <a:xfrm>
            <a:off x="2245101" y="5599075"/>
            <a:ext cx="2970685" cy="307777"/>
          </a:xfrm>
          <a:prstGeom prst="rect">
            <a:avLst/>
          </a:prstGeom>
          <a:noFill/>
        </p:spPr>
        <p:txBody>
          <a:bodyPr wrap="none" rtlCol="0">
            <a:spAutoFit/>
          </a:bodyPr>
          <a:lstStyle/>
          <a:p>
            <a:r>
              <a:rPr lang="de-DE" sz="1200" dirty="0"/>
              <a:t>Modul: Cloud-native Programmierung</a:t>
            </a:r>
          </a:p>
        </p:txBody>
      </p:sp>
      <mc:AlternateContent xmlns:mc="http://schemas.openxmlformats.org/markup-compatibility/2006" xmlns:p14="http://schemas.microsoft.com/office/powerpoint/2010/main">
        <mc:Choice Requires="p14">
          <p:contentPart p14:bwMode="auto" r:id="rId7">
            <p14:nvContentPartPr>
              <p14:cNvPr id="38" name="Freihand 37">
                <a:extLst>
                  <a:ext uri="{FF2B5EF4-FFF2-40B4-BE49-F238E27FC236}">
                    <a16:creationId xmlns:a16="http://schemas.microsoft.com/office/drawing/2014/main" id="{C8D17B34-AB28-EF44-A6E5-BD4F71A11A17}"/>
                  </a:ext>
                </a:extLst>
              </p14:cNvPr>
              <p14:cNvContentPartPr/>
              <p14:nvPr/>
            </p14:nvContentPartPr>
            <p14:xfrm>
              <a:off x="1794988" y="3241057"/>
              <a:ext cx="5371920" cy="2572920"/>
            </p14:xfrm>
          </p:contentPart>
        </mc:Choice>
        <mc:Fallback xmlns="">
          <p:pic>
            <p:nvPicPr>
              <p:cNvPr id="38" name="Freihand 37">
                <a:extLst>
                  <a:ext uri="{FF2B5EF4-FFF2-40B4-BE49-F238E27FC236}">
                    <a16:creationId xmlns:a16="http://schemas.microsoft.com/office/drawing/2014/main" id="{C8D17B34-AB28-EF44-A6E5-BD4F71A11A17}"/>
                  </a:ext>
                </a:extLst>
              </p:cNvPr>
              <p:cNvPicPr/>
              <p:nvPr/>
            </p:nvPicPr>
            <p:blipFill>
              <a:blip r:embed="rId8"/>
              <a:stretch>
                <a:fillRect/>
              </a:stretch>
            </p:blipFill>
            <p:spPr>
              <a:xfrm>
                <a:off x="1704988" y="3061057"/>
                <a:ext cx="5551560" cy="2932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9" name="Freihand 38">
                <a:extLst>
                  <a:ext uri="{FF2B5EF4-FFF2-40B4-BE49-F238E27FC236}">
                    <a16:creationId xmlns:a16="http://schemas.microsoft.com/office/drawing/2014/main" id="{D59C29EB-1659-114B-BC6A-E26660438A5F}"/>
                  </a:ext>
                </a:extLst>
              </p14:cNvPr>
              <p14:cNvContentPartPr/>
              <p14:nvPr/>
            </p14:nvContentPartPr>
            <p14:xfrm>
              <a:off x="6809181" y="2745783"/>
              <a:ext cx="902520" cy="1055160"/>
            </p14:xfrm>
          </p:contentPart>
        </mc:Choice>
        <mc:Fallback xmlns="">
          <p:pic>
            <p:nvPicPr>
              <p:cNvPr id="39" name="Freihand 38">
                <a:extLst>
                  <a:ext uri="{FF2B5EF4-FFF2-40B4-BE49-F238E27FC236}">
                    <a16:creationId xmlns:a16="http://schemas.microsoft.com/office/drawing/2014/main" id="{D59C29EB-1659-114B-BC6A-E26660438A5F}"/>
                  </a:ext>
                </a:extLst>
              </p:cNvPr>
              <p:cNvPicPr/>
              <p:nvPr/>
            </p:nvPicPr>
            <p:blipFill>
              <a:blip r:embed="rId10"/>
              <a:stretch>
                <a:fillRect/>
              </a:stretch>
            </p:blipFill>
            <p:spPr>
              <a:xfrm>
                <a:off x="6719541" y="2565783"/>
                <a:ext cx="1082160" cy="1414800"/>
              </a:xfrm>
              <a:prstGeom prst="rect">
                <a:avLst/>
              </a:prstGeom>
            </p:spPr>
          </p:pic>
        </mc:Fallback>
      </mc:AlternateContent>
    </p:spTree>
    <p:extLst>
      <p:ext uri="{BB962C8B-B14F-4D97-AF65-F5344CB8AC3E}">
        <p14:creationId xmlns:p14="http://schemas.microsoft.com/office/powerpoint/2010/main" val="424745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Resilienz (Fault </a:t>
            </a:r>
            <a:r>
              <a:rPr lang="de-DE" dirty="0" err="1"/>
              <a:t>Injection</a:t>
            </a:r>
            <a:r>
              <a:rPr lang="de-DE" dirty="0"/>
              <a: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50</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1801" y="1512000"/>
            <a:ext cx="4712694" cy="5047536"/>
          </a:xfrm>
          <a:prstGeom prst="rect">
            <a:avLst/>
          </a:prstGeom>
        </p:spPr>
        <p:txBody>
          <a:bodyPr wrap="square">
            <a:spAutoFit/>
          </a:bodyPr>
          <a:lstStyle/>
          <a:p>
            <a:r>
              <a:rPr lang="de-DE" sz="1400" dirty="0"/>
              <a:t>Mittels Fault-</a:t>
            </a:r>
            <a:r>
              <a:rPr lang="de-DE" sz="1400" dirty="0" err="1"/>
              <a:t>Injection</a:t>
            </a:r>
            <a:r>
              <a:rPr lang="de-DE" sz="1400" dirty="0"/>
              <a:t>-Mechanismen kann man die Fehlerwiederherstellungskapazität von Anwendungen als Ganzes testen. Fault </a:t>
            </a:r>
            <a:r>
              <a:rPr lang="de-DE" sz="1400" dirty="0" err="1"/>
              <a:t>Injection</a:t>
            </a:r>
            <a:r>
              <a:rPr lang="de-DE" sz="1400" dirty="0"/>
              <a:t> ist eine Testmethode, die Fehler in ein System einführt, um sicherzustellen, dass es Fehlerbedingungen standhalten und sich davon erholen kann. Die Verwendung von Fault </a:t>
            </a:r>
            <a:r>
              <a:rPr lang="de-DE" sz="1400" dirty="0" err="1"/>
              <a:t>Injection</a:t>
            </a:r>
            <a:r>
              <a:rPr lang="de-DE" sz="1400" dirty="0"/>
              <a:t> kann nützlich sein, um sicherzustellen, dass Richtlinien zur Fehlerbehebung geeignet sind, die Verfügbarkeit kritischer Services sicherzustellen.</a:t>
            </a:r>
          </a:p>
          <a:p>
            <a:endParaRPr lang="de-DE" sz="1400" dirty="0"/>
          </a:p>
          <a:p>
            <a:r>
              <a:rPr lang="de-DE" sz="1400" dirty="0"/>
              <a:t>Mittels Fault </a:t>
            </a:r>
            <a:r>
              <a:rPr lang="de-DE" sz="1400" dirty="0" err="1"/>
              <a:t>Injection</a:t>
            </a:r>
            <a:r>
              <a:rPr lang="de-DE" sz="1400" dirty="0"/>
              <a:t> lassen sich somit Fehler auf der Anwendungsebene injizieren. Auf diese Weise kann man relevantere Fehler, wie z. B. HTTP-Fehlercodes, injizieren, um relevantere Ergebnisse zu erhalten.</a:t>
            </a:r>
          </a:p>
          <a:p>
            <a:endParaRPr lang="de-DE" sz="1400" dirty="0"/>
          </a:p>
          <a:p>
            <a:r>
              <a:rPr lang="de-DE" sz="1400" dirty="0" err="1"/>
              <a:t>Istio</a:t>
            </a:r>
            <a:r>
              <a:rPr lang="de-DE" sz="1400" dirty="0"/>
              <a:t> kann zwei Arten von Fehlern injizieren:</a:t>
            </a:r>
          </a:p>
          <a:p>
            <a:endParaRPr lang="de-DE" sz="1400" dirty="0"/>
          </a:p>
          <a:p>
            <a:pPr marL="285750" indent="-285750">
              <a:buFont typeface="Arial" panose="020B0604020202020204" pitchFamily="34" charset="0"/>
              <a:buChar char="•"/>
            </a:pPr>
            <a:r>
              <a:rPr lang="de-DE" sz="1400" b="1" dirty="0">
                <a:solidFill>
                  <a:schemeClr val="accent5"/>
                </a:solidFill>
              </a:rPr>
              <a:t>Delays:</a:t>
            </a:r>
            <a:r>
              <a:rPr lang="de-DE" sz="1400" dirty="0"/>
              <a:t> Verzögerungen sind Timing-Fehler. Sie imitieren eine erhöhte Netzwerklatenz oder einen überlasteten </a:t>
            </a:r>
            <a:r>
              <a:rPr lang="de-DE" sz="1400" dirty="0" err="1"/>
              <a:t>Upstream</a:t>
            </a:r>
            <a:r>
              <a:rPr lang="de-DE" sz="1400" dirty="0"/>
              <a:t>-Service.</a:t>
            </a:r>
          </a:p>
          <a:p>
            <a:pPr marL="285750" indent="-285750">
              <a:buFont typeface="Arial" panose="020B0604020202020204" pitchFamily="34" charset="0"/>
              <a:buChar char="•"/>
            </a:pPr>
            <a:r>
              <a:rPr lang="de-DE" sz="1400" b="1" dirty="0">
                <a:solidFill>
                  <a:schemeClr val="accent5"/>
                </a:solidFill>
              </a:rPr>
              <a:t>Aborts:</a:t>
            </a:r>
            <a:r>
              <a:rPr lang="de-DE" sz="1400" dirty="0"/>
              <a:t> Abbrüche sind Crash-Fehler. Sie imitieren Ausfälle in </a:t>
            </a:r>
            <a:r>
              <a:rPr lang="de-DE" sz="1400" dirty="0" err="1"/>
              <a:t>Upstream</a:t>
            </a:r>
            <a:r>
              <a:rPr lang="de-DE" sz="1400" dirty="0"/>
              <a:t>-Services. Abbrüche treten normalerweise in Form von HTTP-Fehlercodes oder TCP-Verbindungsfehlern auf.</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256BAF84-2978-4D4E-BFB0-FB1731A66F90}"/>
              </a:ext>
            </a:extLst>
          </p:cNvPr>
          <p:cNvSpPr/>
          <p:nvPr/>
        </p:nvSpPr>
        <p:spPr>
          <a:xfrm>
            <a:off x="5435847" y="1512000"/>
            <a:ext cx="4194070" cy="3619040"/>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networking.istio.io</a:t>
            </a:r>
            <a:r>
              <a:rPr lang="de-DE" sz="1300" dirty="0">
                <a:solidFill>
                  <a:schemeClr val="bg1"/>
                </a:solidFill>
                <a:latin typeface="Consolas" panose="020B0609020204030204" pitchFamily="49" charset="0"/>
                <a:cs typeface="Consolas" panose="020B0609020204030204" pitchFamily="49" charset="0"/>
              </a:rPr>
              <a:t>/v1alpha3</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VirtualService</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hosts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http:</a:t>
            </a:r>
          </a:p>
          <a:p>
            <a:r>
              <a:rPr lang="de-DE" sz="1300" dirty="0">
                <a:solidFill>
                  <a:schemeClr val="bg1"/>
                </a:solidFill>
                <a:latin typeface="Consolas" panose="020B0609020204030204" pitchFamily="49" charset="0"/>
                <a:cs typeface="Consolas" panose="020B0609020204030204" pitchFamily="49" charset="0"/>
              </a:rPr>
              <a:t>  - </a:t>
            </a:r>
            <a:r>
              <a:rPr lang="de-DE" sz="1300" dirty="0">
                <a:solidFill>
                  <a:srgbClr val="FFC000"/>
                </a:solidFill>
                <a:latin typeface="Consolas" panose="020B0609020204030204" pitchFamily="49" charset="0"/>
                <a:cs typeface="Consolas" panose="020B0609020204030204" pitchFamily="49" charset="0"/>
              </a:rPr>
              <a:t>fault:</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delay</a:t>
            </a:r>
            <a:r>
              <a:rPr lang="de-DE" sz="1300" dirty="0">
                <a:solidFill>
                  <a:srgbClr val="FFC000"/>
                </a:solidFill>
                <a:latin typeface="Consolas" panose="020B0609020204030204" pitchFamily="49" charset="0"/>
                <a:cs typeface="Consolas" panose="020B0609020204030204" pitchFamily="49" charset="0"/>
              </a:rPr>
              <a:t>:</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percentage</a:t>
            </a:r>
            <a:r>
              <a:rPr lang="de-DE" sz="1300" dirty="0">
                <a:solidFill>
                  <a:srgbClr val="FFC000"/>
                </a:solidFill>
                <a:latin typeface="Consolas" panose="020B0609020204030204" pitchFamily="49" charset="0"/>
                <a:cs typeface="Consolas" panose="020B0609020204030204" pitchFamily="49" charset="0"/>
              </a:rPr>
              <a:t>:</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value</a:t>
            </a:r>
            <a:r>
              <a:rPr lang="de-DE" sz="1300" dirty="0">
                <a:solidFill>
                  <a:srgbClr val="FFC000"/>
                </a:solidFill>
                <a:latin typeface="Consolas" panose="020B0609020204030204" pitchFamily="49" charset="0"/>
                <a:cs typeface="Consolas" panose="020B0609020204030204" pitchFamily="49" charset="0"/>
              </a:rPr>
              <a:t>: 0.1</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fixedDelay</a:t>
            </a:r>
            <a:r>
              <a:rPr lang="de-DE" sz="1300" dirty="0">
                <a:solidFill>
                  <a:srgbClr val="FFC000"/>
                </a:solidFill>
                <a:latin typeface="Consolas" panose="020B0609020204030204" pitchFamily="49" charset="0"/>
                <a:cs typeface="Consolas" panose="020B0609020204030204" pitchFamily="49" charset="0"/>
              </a:rPr>
              <a:t>: 5s</a:t>
            </a:r>
          </a:p>
          <a:p>
            <a:r>
              <a:rPr lang="de-DE" sz="1300" dirty="0">
                <a:solidFill>
                  <a:schemeClr val="bg1"/>
                </a:solidFill>
                <a:latin typeface="Consolas" panose="020B0609020204030204" pitchFamily="49" charset="0"/>
                <a:cs typeface="Consolas" panose="020B0609020204030204" pitchFamily="49" charset="0"/>
              </a:rPr>
              <a:t>    route:</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destination</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host: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subset</a:t>
            </a:r>
            <a:r>
              <a:rPr lang="de-DE" sz="1300" dirty="0">
                <a:solidFill>
                  <a:schemeClr val="bg1"/>
                </a:solidFill>
                <a:latin typeface="Consolas" panose="020B0609020204030204" pitchFamily="49" charset="0"/>
                <a:cs typeface="Consolas" panose="020B0609020204030204" pitchFamily="49" charset="0"/>
              </a:rPr>
              <a:t>: v1</a:t>
            </a:r>
          </a:p>
        </p:txBody>
      </p:sp>
      <p:sp>
        <p:nvSpPr>
          <p:cNvPr id="11" name="Rechteck 10">
            <a:extLst>
              <a:ext uri="{FF2B5EF4-FFF2-40B4-BE49-F238E27FC236}">
                <a16:creationId xmlns:a16="http://schemas.microsoft.com/office/drawing/2014/main" id="{E416EE7B-088B-4A40-9C07-0A7879346E5B}"/>
              </a:ext>
            </a:extLst>
          </p:cNvPr>
          <p:cNvSpPr/>
          <p:nvPr/>
        </p:nvSpPr>
        <p:spPr>
          <a:xfrm>
            <a:off x="5435847" y="5131040"/>
            <a:ext cx="4194070" cy="461665"/>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200" dirty="0">
                <a:solidFill>
                  <a:schemeClr val="bg1"/>
                </a:solidFill>
              </a:rPr>
              <a:t>Dieser virtuelle Service führt bei 1 von 1000 </a:t>
            </a:r>
            <a:r>
              <a:rPr lang="de-DE" sz="1200" dirty="0" err="1">
                <a:solidFill>
                  <a:schemeClr val="bg1"/>
                </a:solidFill>
              </a:rPr>
              <a:t>Requests</a:t>
            </a:r>
            <a:r>
              <a:rPr lang="de-DE" sz="1200" dirty="0">
                <a:solidFill>
                  <a:schemeClr val="bg1"/>
                </a:solidFill>
              </a:rPr>
              <a:t> zu einer Verzögerung von 5 Sekunden.</a:t>
            </a:r>
          </a:p>
        </p:txBody>
      </p:sp>
      <p:sp>
        <p:nvSpPr>
          <p:cNvPr id="6" name="Textfeld 5">
            <a:extLst>
              <a:ext uri="{FF2B5EF4-FFF2-40B4-BE49-F238E27FC236}">
                <a16:creationId xmlns:a16="http://schemas.microsoft.com/office/drawing/2014/main" id="{C96494AA-FFCC-A141-A44E-AB36EB9AD3E0}"/>
              </a:ext>
            </a:extLst>
          </p:cNvPr>
          <p:cNvSpPr txBox="1"/>
          <p:nvPr/>
        </p:nvSpPr>
        <p:spPr>
          <a:xfrm>
            <a:off x="10257309" y="3102992"/>
            <a:ext cx="1603722" cy="1169551"/>
          </a:xfrm>
          <a:prstGeom prst="rect">
            <a:avLst/>
          </a:prstGeom>
          <a:noFill/>
        </p:spPr>
        <p:txBody>
          <a:bodyPr wrap="square" rtlCol="0">
            <a:spAutoFit/>
          </a:bodyPr>
          <a:lstStyle/>
          <a:p>
            <a:r>
              <a:rPr lang="de-DE" sz="1400" i="1" dirty="0">
                <a:latin typeface="Bradley Hand" pitchFamily="2" charset="77"/>
              </a:rPr>
              <a:t>Fault </a:t>
            </a:r>
            <a:r>
              <a:rPr lang="de-DE" sz="1400" i="1" dirty="0" err="1">
                <a:latin typeface="Bradley Hand" pitchFamily="2" charset="77"/>
              </a:rPr>
              <a:t>Injection</a:t>
            </a:r>
            <a:r>
              <a:rPr lang="de-DE" sz="1400" i="1" dirty="0">
                <a:latin typeface="Bradley Hand" pitchFamily="2" charset="77"/>
              </a:rPr>
              <a:t> ist quasi Chaos-Engineering auf der Data Plane.</a:t>
            </a:r>
          </a:p>
        </p:txBody>
      </p:sp>
      <p:pic>
        <p:nvPicPr>
          <p:cNvPr id="7" name="Grafik 6">
            <a:extLst>
              <a:ext uri="{FF2B5EF4-FFF2-40B4-BE49-F238E27FC236}">
                <a16:creationId xmlns:a16="http://schemas.microsoft.com/office/drawing/2014/main" id="{8F430F55-2F00-604F-8F90-2D198EEF3BC5}"/>
              </a:ext>
            </a:extLst>
          </p:cNvPr>
          <p:cNvPicPr>
            <a:picLocks noChangeAspect="1"/>
          </p:cNvPicPr>
          <p:nvPr/>
        </p:nvPicPr>
        <p:blipFill>
          <a:blip r:embed="rId2"/>
          <a:stretch>
            <a:fillRect/>
          </a:stretch>
        </p:blipFill>
        <p:spPr>
          <a:xfrm>
            <a:off x="10392420" y="1537842"/>
            <a:ext cx="1333500" cy="1346200"/>
          </a:xfrm>
          <a:prstGeom prst="rect">
            <a:avLst/>
          </a:prstGeom>
        </p:spPr>
      </p:pic>
    </p:spTree>
    <p:extLst>
      <p:ext uri="{BB962C8B-B14F-4D97-AF65-F5344CB8AC3E}">
        <p14:creationId xmlns:p14="http://schemas.microsoft.com/office/powerpoint/2010/main" val="39237579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8074A-AE19-B04F-AD2C-8D2507E857BA}"/>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B069A8FA-FBAB-E647-B3AC-360FFC02A37D}"/>
              </a:ext>
            </a:extLst>
          </p:cNvPr>
          <p:cNvSpPr>
            <a:spLocks noGrp="1"/>
          </p:cNvSpPr>
          <p:nvPr>
            <p:ph type="body" sz="quarter" idx="32"/>
          </p:nvPr>
        </p:nvSpPr>
        <p:spPr/>
        <p:txBody>
          <a:bodyPr/>
          <a:lstStyle/>
          <a:p>
            <a:r>
              <a:rPr lang="de-DE" dirty="0"/>
              <a:t>Typvertreter für Service </a:t>
            </a:r>
            <a:r>
              <a:rPr lang="de-DE" dirty="0" err="1"/>
              <a:t>Meshs</a:t>
            </a:r>
            <a:endParaRPr lang="de-DE" dirty="0"/>
          </a:p>
        </p:txBody>
      </p:sp>
      <p:sp>
        <p:nvSpPr>
          <p:cNvPr id="4" name="Foliennummernplatzhalter 3">
            <a:extLst>
              <a:ext uri="{FF2B5EF4-FFF2-40B4-BE49-F238E27FC236}">
                <a16:creationId xmlns:a16="http://schemas.microsoft.com/office/drawing/2014/main" id="{8FF994A0-97D9-9144-B921-4779E1CA7324}"/>
              </a:ext>
            </a:extLst>
          </p:cNvPr>
          <p:cNvSpPr>
            <a:spLocks noGrp="1"/>
          </p:cNvSpPr>
          <p:nvPr>
            <p:ph type="sldNum" sz="quarter" idx="33"/>
          </p:nvPr>
        </p:nvSpPr>
        <p:spPr/>
        <p:txBody>
          <a:bodyPr/>
          <a:lstStyle/>
          <a:p>
            <a:pPr rtl="0"/>
            <a:fld id="{19B51A1E-902D-48AF-9020-955120F399B6}" type="slidenum">
              <a:rPr lang="de-DE" noProof="0" smtClean="0"/>
              <a:pPr rtl="0"/>
              <a:t>51</a:t>
            </a:fld>
            <a:endParaRPr lang="de-DE" noProof="0"/>
          </a:p>
        </p:txBody>
      </p:sp>
      <p:sp>
        <p:nvSpPr>
          <p:cNvPr id="5" name="Textfeld 4">
            <a:extLst>
              <a:ext uri="{FF2B5EF4-FFF2-40B4-BE49-F238E27FC236}">
                <a16:creationId xmlns:a16="http://schemas.microsoft.com/office/drawing/2014/main" id="{3C84D37C-C47C-C449-9399-46017816B247}"/>
              </a:ext>
            </a:extLst>
          </p:cNvPr>
          <p:cNvSpPr txBox="1"/>
          <p:nvPr/>
        </p:nvSpPr>
        <p:spPr>
          <a:xfrm>
            <a:off x="0" y="6538912"/>
            <a:ext cx="4881383" cy="276999"/>
          </a:xfrm>
          <a:prstGeom prst="rect">
            <a:avLst/>
          </a:prstGeom>
          <a:noFill/>
        </p:spPr>
        <p:txBody>
          <a:bodyPr wrap="square" rtlCol="0">
            <a:spAutoFit/>
          </a:bodyPr>
          <a:lstStyle/>
          <a:p>
            <a:r>
              <a:rPr lang="de-DE" sz="1200" b="1" dirty="0">
                <a:cs typeface="Consolas" panose="020B0609020204030204" pitchFamily="49" charset="0"/>
              </a:rPr>
              <a:t>Quelle:</a:t>
            </a:r>
            <a:r>
              <a:rPr lang="de-DE" sz="1200" dirty="0">
                <a:cs typeface="Consolas" panose="020B0609020204030204" pitchFamily="49" charset="0"/>
              </a:rPr>
              <a:t> </a:t>
            </a:r>
            <a:r>
              <a:rPr lang="de-DE" sz="1100" dirty="0">
                <a:solidFill>
                  <a:schemeClr val="accent5"/>
                </a:solidFill>
                <a:latin typeface="Consolas" panose="020B0609020204030204" pitchFamily="49" charset="0"/>
                <a:cs typeface="Consolas" panose="020B0609020204030204" pitchFamily="49" charset="0"/>
              </a:rPr>
              <a:t>https://</a:t>
            </a:r>
            <a:r>
              <a:rPr lang="de-DE" sz="1100" dirty="0" err="1">
                <a:solidFill>
                  <a:schemeClr val="accent5"/>
                </a:solidFill>
                <a:latin typeface="Consolas" panose="020B0609020204030204" pitchFamily="49" charset="0"/>
                <a:cs typeface="Consolas" panose="020B0609020204030204" pitchFamily="49" charset="0"/>
              </a:rPr>
              <a:t>istio.io</a:t>
            </a:r>
            <a:endParaRPr lang="de-DE" sz="1100" dirty="0">
              <a:solidFill>
                <a:schemeClr val="accent5"/>
              </a:solidFill>
              <a:latin typeface="Consolas" panose="020B0609020204030204" pitchFamily="49" charset="0"/>
              <a:cs typeface="Consolas" panose="020B0609020204030204" pitchFamily="49" charset="0"/>
            </a:endParaRPr>
          </a:p>
        </p:txBody>
      </p:sp>
      <p:pic>
        <p:nvPicPr>
          <p:cNvPr id="6" name="Grafik 5">
            <a:extLst>
              <a:ext uri="{FF2B5EF4-FFF2-40B4-BE49-F238E27FC236}">
                <a16:creationId xmlns:a16="http://schemas.microsoft.com/office/drawing/2014/main" id="{84D21422-7834-1D4E-B387-B51AF89B02D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31801" y="1648544"/>
            <a:ext cx="9288149" cy="3817685"/>
          </a:xfrm>
          <a:prstGeom prst="rect">
            <a:avLst/>
          </a:prstGeom>
        </p:spPr>
      </p:pic>
      <p:sp>
        <p:nvSpPr>
          <p:cNvPr id="16" name="Abgerundetes Rechteck 15">
            <a:extLst>
              <a:ext uri="{FF2B5EF4-FFF2-40B4-BE49-F238E27FC236}">
                <a16:creationId xmlns:a16="http://schemas.microsoft.com/office/drawing/2014/main" id="{73FE9B18-F75A-B845-B79B-EA5FE2B896C3}"/>
              </a:ext>
            </a:extLst>
          </p:cNvPr>
          <p:cNvSpPr/>
          <p:nvPr/>
        </p:nvSpPr>
        <p:spPr>
          <a:xfrm>
            <a:off x="2796989" y="1701053"/>
            <a:ext cx="2178424" cy="3691218"/>
          </a:xfrm>
          <a:custGeom>
            <a:avLst/>
            <a:gdLst>
              <a:gd name="connsiteX0" fmla="*/ 0 w 2178424"/>
              <a:gd name="connsiteY0" fmla="*/ 131751 h 3691218"/>
              <a:gd name="connsiteX1" fmla="*/ 131751 w 2178424"/>
              <a:gd name="connsiteY1" fmla="*/ 0 h 3691218"/>
              <a:gd name="connsiteX2" fmla="*/ 808357 w 2178424"/>
              <a:gd name="connsiteY2" fmla="*/ 0 h 3691218"/>
              <a:gd name="connsiteX3" fmla="*/ 1427515 w 2178424"/>
              <a:gd name="connsiteY3" fmla="*/ 0 h 3691218"/>
              <a:gd name="connsiteX4" fmla="*/ 2046673 w 2178424"/>
              <a:gd name="connsiteY4" fmla="*/ 0 h 3691218"/>
              <a:gd name="connsiteX5" fmla="*/ 2178424 w 2178424"/>
              <a:gd name="connsiteY5" fmla="*/ 131751 h 3691218"/>
              <a:gd name="connsiteX6" fmla="*/ 2178424 w 2178424"/>
              <a:gd name="connsiteY6" fmla="*/ 748740 h 3691218"/>
              <a:gd name="connsiteX7" fmla="*/ 2178424 w 2178424"/>
              <a:gd name="connsiteY7" fmla="*/ 1365729 h 3691218"/>
              <a:gd name="connsiteX8" fmla="*/ 2178424 w 2178424"/>
              <a:gd name="connsiteY8" fmla="*/ 2119826 h 3691218"/>
              <a:gd name="connsiteX9" fmla="*/ 2178424 w 2178424"/>
              <a:gd name="connsiteY9" fmla="*/ 2702538 h 3691218"/>
              <a:gd name="connsiteX10" fmla="*/ 2178424 w 2178424"/>
              <a:gd name="connsiteY10" fmla="*/ 3559467 h 3691218"/>
              <a:gd name="connsiteX11" fmla="*/ 2046673 w 2178424"/>
              <a:gd name="connsiteY11" fmla="*/ 3691218 h 3691218"/>
              <a:gd name="connsiteX12" fmla="*/ 1465813 w 2178424"/>
              <a:gd name="connsiteY12" fmla="*/ 3691218 h 3691218"/>
              <a:gd name="connsiteX13" fmla="*/ 789208 w 2178424"/>
              <a:gd name="connsiteY13" fmla="*/ 3691218 h 3691218"/>
              <a:gd name="connsiteX14" fmla="*/ 131751 w 2178424"/>
              <a:gd name="connsiteY14" fmla="*/ 3691218 h 3691218"/>
              <a:gd name="connsiteX15" fmla="*/ 0 w 2178424"/>
              <a:gd name="connsiteY15" fmla="*/ 3559467 h 3691218"/>
              <a:gd name="connsiteX16" fmla="*/ 0 w 2178424"/>
              <a:gd name="connsiteY16" fmla="*/ 2839647 h 3691218"/>
              <a:gd name="connsiteX17" fmla="*/ 0 w 2178424"/>
              <a:gd name="connsiteY17" fmla="*/ 2256935 h 3691218"/>
              <a:gd name="connsiteX18" fmla="*/ 0 w 2178424"/>
              <a:gd name="connsiteY18" fmla="*/ 1639946 h 3691218"/>
              <a:gd name="connsiteX19" fmla="*/ 0 w 2178424"/>
              <a:gd name="connsiteY19" fmla="*/ 885849 h 3691218"/>
              <a:gd name="connsiteX20" fmla="*/ 0 w 2178424"/>
              <a:gd name="connsiteY20" fmla="*/ 131751 h 369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78424" h="3691218" extrusionOk="0">
                <a:moveTo>
                  <a:pt x="0" y="131751"/>
                </a:moveTo>
                <a:cubicBezTo>
                  <a:pt x="-12582" y="51226"/>
                  <a:pt x="54702" y="1608"/>
                  <a:pt x="131751" y="0"/>
                </a:cubicBezTo>
                <a:cubicBezTo>
                  <a:pt x="385755" y="9708"/>
                  <a:pt x="633338" y="-27631"/>
                  <a:pt x="808357" y="0"/>
                </a:cubicBezTo>
                <a:cubicBezTo>
                  <a:pt x="983376" y="27631"/>
                  <a:pt x="1154850" y="-29973"/>
                  <a:pt x="1427515" y="0"/>
                </a:cubicBezTo>
                <a:cubicBezTo>
                  <a:pt x="1700180" y="29973"/>
                  <a:pt x="1839248" y="-9288"/>
                  <a:pt x="2046673" y="0"/>
                </a:cubicBezTo>
                <a:cubicBezTo>
                  <a:pt x="2118667" y="-2481"/>
                  <a:pt x="2179557" y="54795"/>
                  <a:pt x="2178424" y="131751"/>
                </a:cubicBezTo>
                <a:cubicBezTo>
                  <a:pt x="2207179" y="268586"/>
                  <a:pt x="2159733" y="525252"/>
                  <a:pt x="2178424" y="748740"/>
                </a:cubicBezTo>
                <a:cubicBezTo>
                  <a:pt x="2197115" y="972228"/>
                  <a:pt x="2207846" y="1130828"/>
                  <a:pt x="2178424" y="1365729"/>
                </a:cubicBezTo>
                <a:cubicBezTo>
                  <a:pt x="2149002" y="1600630"/>
                  <a:pt x="2152166" y="1809657"/>
                  <a:pt x="2178424" y="2119826"/>
                </a:cubicBezTo>
                <a:cubicBezTo>
                  <a:pt x="2204682" y="2429995"/>
                  <a:pt x="2195030" y="2450918"/>
                  <a:pt x="2178424" y="2702538"/>
                </a:cubicBezTo>
                <a:cubicBezTo>
                  <a:pt x="2161818" y="2954158"/>
                  <a:pt x="2164962" y="3172295"/>
                  <a:pt x="2178424" y="3559467"/>
                </a:cubicBezTo>
                <a:cubicBezTo>
                  <a:pt x="2180330" y="3635068"/>
                  <a:pt x="2119994" y="3696990"/>
                  <a:pt x="2046673" y="3691218"/>
                </a:cubicBezTo>
                <a:cubicBezTo>
                  <a:pt x="1854833" y="3700726"/>
                  <a:pt x="1616707" y="3684433"/>
                  <a:pt x="1465813" y="3691218"/>
                </a:cubicBezTo>
                <a:cubicBezTo>
                  <a:pt x="1314919" y="3698003"/>
                  <a:pt x="1047882" y="3723752"/>
                  <a:pt x="789208" y="3691218"/>
                </a:cubicBezTo>
                <a:cubicBezTo>
                  <a:pt x="530535" y="3658684"/>
                  <a:pt x="370544" y="3700122"/>
                  <a:pt x="131751" y="3691218"/>
                </a:cubicBezTo>
                <a:cubicBezTo>
                  <a:pt x="49123" y="3681925"/>
                  <a:pt x="-6814" y="3622045"/>
                  <a:pt x="0" y="3559467"/>
                </a:cubicBezTo>
                <a:cubicBezTo>
                  <a:pt x="25242" y="3232888"/>
                  <a:pt x="567" y="3015255"/>
                  <a:pt x="0" y="2839647"/>
                </a:cubicBezTo>
                <a:cubicBezTo>
                  <a:pt x="-567" y="2664039"/>
                  <a:pt x="-19579" y="2511490"/>
                  <a:pt x="0" y="2256935"/>
                </a:cubicBezTo>
                <a:cubicBezTo>
                  <a:pt x="19579" y="2002380"/>
                  <a:pt x="-4888" y="1838855"/>
                  <a:pt x="0" y="1639946"/>
                </a:cubicBezTo>
                <a:cubicBezTo>
                  <a:pt x="4888" y="1441037"/>
                  <a:pt x="-12223" y="1261219"/>
                  <a:pt x="0" y="885849"/>
                </a:cubicBezTo>
                <a:cubicBezTo>
                  <a:pt x="12223" y="510479"/>
                  <a:pt x="12891" y="435774"/>
                  <a:pt x="0" y="131751"/>
                </a:cubicBezTo>
                <a:close/>
              </a:path>
            </a:pathLst>
          </a:custGeom>
          <a:noFill/>
          <a:ln w="38100">
            <a:solidFill>
              <a:srgbClr val="0070C0"/>
            </a:solidFill>
            <a:extLst>
              <a:ext uri="{C807C97D-BFC1-408E-A445-0C87EB9F89A2}">
                <ask:lineSketchStyleProps xmlns:ask="http://schemas.microsoft.com/office/drawing/2018/sketchyshapes" sd="1219033472">
                  <a:prstGeom prst="roundRect">
                    <a:avLst>
                      <a:gd name="adj" fmla="val 604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1EC6F71D-192C-F741-86A3-0920F4C24E94}"/>
              </a:ext>
            </a:extLst>
          </p:cNvPr>
          <p:cNvSpPr txBox="1"/>
          <p:nvPr/>
        </p:nvSpPr>
        <p:spPr>
          <a:xfrm>
            <a:off x="10092018" y="1711777"/>
            <a:ext cx="2048344" cy="2862322"/>
          </a:xfrm>
          <a:prstGeom prst="rect">
            <a:avLst/>
          </a:prstGeom>
          <a:noFill/>
        </p:spPr>
        <p:txBody>
          <a:bodyPr wrap="square" rtlCol="0">
            <a:spAutoFit/>
          </a:bodyPr>
          <a:lstStyle/>
          <a:p>
            <a:r>
              <a:rPr lang="de-DE" sz="1200" b="1" i="1" dirty="0">
                <a:latin typeface="Bradley Hand" pitchFamily="2" charset="77"/>
              </a:rPr>
              <a:t>Merke: </a:t>
            </a:r>
          </a:p>
          <a:p>
            <a:endParaRPr lang="de-DE" sz="1200" i="1" dirty="0">
              <a:latin typeface="Bradley Hand" pitchFamily="2" charset="77"/>
            </a:endParaRPr>
          </a:p>
          <a:p>
            <a:r>
              <a:rPr lang="de-DE" sz="1200" i="1" dirty="0">
                <a:latin typeface="Bradley Hand" pitchFamily="2" charset="77"/>
              </a:rPr>
              <a:t>Die Kernfunktionalitäten eines Service </a:t>
            </a:r>
            <a:r>
              <a:rPr lang="de-DE" sz="1200" i="1" dirty="0" err="1">
                <a:latin typeface="Bradley Hand" pitchFamily="2" charset="77"/>
              </a:rPr>
              <a:t>Mesh</a:t>
            </a:r>
            <a:r>
              <a:rPr lang="de-DE" sz="1200" i="1" dirty="0">
                <a:latin typeface="Bradley Hand" pitchFamily="2" charset="77"/>
              </a:rPr>
              <a:t> bestehen darin, in bestehende Service-</a:t>
            </a:r>
            <a:r>
              <a:rPr lang="de-DE" sz="1200" i="1" dirty="0" err="1">
                <a:latin typeface="Bradley Hand" pitchFamily="2" charset="77"/>
              </a:rPr>
              <a:t>of</a:t>
            </a:r>
            <a:r>
              <a:rPr lang="de-DE" sz="1200" i="1" dirty="0">
                <a:latin typeface="Bradley Hand" pitchFamily="2" charset="77"/>
              </a:rPr>
              <a:t>-Service Systeme, </a:t>
            </a:r>
          </a:p>
          <a:p>
            <a:endParaRPr lang="de-DE" sz="1200" i="1" dirty="0">
              <a:latin typeface="Bradley Hand" pitchFamily="2" charset="77"/>
            </a:endParaRPr>
          </a:p>
          <a:p>
            <a:pPr marL="285750" indent="-285750">
              <a:buFont typeface="Arial" panose="020B0604020202020204" pitchFamily="34" charset="0"/>
              <a:buChar char="•"/>
            </a:pPr>
            <a:r>
              <a:rPr lang="de-DE" sz="1200" i="1" dirty="0">
                <a:latin typeface="Bradley Hand" pitchFamily="2" charset="77"/>
              </a:rPr>
              <a:t>Traffic Management-,</a:t>
            </a:r>
          </a:p>
          <a:p>
            <a:pPr marL="285750" indent="-285750">
              <a:buFont typeface="Arial" panose="020B0604020202020204" pitchFamily="34" charset="0"/>
              <a:buChar char="•"/>
            </a:pPr>
            <a:r>
              <a:rPr lang="de-DE" sz="1200" b="1" i="1" dirty="0">
                <a:solidFill>
                  <a:srgbClr val="FF0066"/>
                </a:solidFill>
                <a:latin typeface="Bradley Hand" pitchFamily="2" charset="77"/>
              </a:rPr>
              <a:t>Security- , </a:t>
            </a:r>
          </a:p>
          <a:p>
            <a:pPr marL="285750" indent="-285750">
              <a:buFont typeface="Arial" panose="020B0604020202020204" pitchFamily="34" charset="0"/>
              <a:buChar char="•"/>
            </a:pPr>
            <a:r>
              <a:rPr lang="de-DE" sz="1200" i="1" dirty="0">
                <a:latin typeface="Bradley Hand" pitchFamily="2" charset="77"/>
              </a:rPr>
              <a:t>und </a:t>
            </a:r>
            <a:r>
              <a:rPr lang="de-DE" sz="1200" i="1" dirty="0" err="1">
                <a:latin typeface="Bradley Hand" pitchFamily="2" charset="77"/>
              </a:rPr>
              <a:t>Observability</a:t>
            </a:r>
            <a:r>
              <a:rPr lang="de-DE" sz="1200" i="1" dirty="0">
                <a:latin typeface="Bradley Hand" pitchFamily="2" charset="77"/>
              </a:rPr>
              <a:t>-</a:t>
            </a:r>
          </a:p>
          <a:p>
            <a:pPr marL="285750" indent="-285750">
              <a:buFont typeface="Arial" panose="020B0604020202020204" pitchFamily="34" charset="0"/>
              <a:buChar char="•"/>
            </a:pPr>
            <a:endParaRPr lang="de-DE" sz="1200" i="1" dirty="0">
              <a:latin typeface="Bradley Hand" pitchFamily="2" charset="77"/>
            </a:endParaRPr>
          </a:p>
          <a:p>
            <a:r>
              <a:rPr lang="de-DE" sz="1200" i="1" dirty="0">
                <a:latin typeface="Bradley Hand" pitchFamily="2" charset="77"/>
              </a:rPr>
              <a:t>Funktionalitäten zu injizieren, ohne dafür bestehenden Service Code anfassen zu müssen.</a:t>
            </a:r>
          </a:p>
        </p:txBody>
      </p:sp>
    </p:spTree>
    <p:extLst>
      <p:ext uri="{BB962C8B-B14F-4D97-AF65-F5344CB8AC3E}">
        <p14:creationId xmlns:p14="http://schemas.microsoft.com/office/powerpoint/2010/main" val="4184322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Security (Leitgedanken)</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52</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6" name="Rechteck 5">
            <a:extLst>
              <a:ext uri="{FF2B5EF4-FFF2-40B4-BE49-F238E27FC236}">
                <a16:creationId xmlns:a16="http://schemas.microsoft.com/office/drawing/2014/main" id="{4D7B5A4A-F235-C148-9D75-065163F7DB47}"/>
              </a:ext>
            </a:extLst>
          </p:cNvPr>
          <p:cNvSpPr/>
          <p:nvPr/>
        </p:nvSpPr>
        <p:spPr>
          <a:xfrm>
            <a:off x="431802" y="1512000"/>
            <a:ext cx="4935328" cy="4893647"/>
          </a:xfrm>
          <a:prstGeom prst="rect">
            <a:avLst/>
          </a:prstGeom>
        </p:spPr>
        <p:txBody>
          <a:bodyPr wrap="square">
            <a:spAutoFit/>
          </a:bodyPr>
          <a:lstStyle/>
          <a:p>
            <a:r>
              <a:rPr lang="de-DE" sz="1400" dirty="0"/>
              <a:t>Die Zerlegung einer monolithischen Anwendung in atomare Services bietet verschiedene Vorteile, darunter eine bessere Agilität, eine bessere Skalierbarkeit und eine bessere Wiederverwendbarkeit von Services. Allerdings haben </a:t>
            </a:r>
            <a:r>
              <a:rPr lang="de-DE" sz="1400" dirty="0" err="1"/>
              <a:t>Microservices</a:t>
            </a:r>
            <a:r>
              <a:rPr lang="de-DE" sz="1400" dirty="0"/>
              <a:t> auch besondere Sicherheitsanforderungen:</a:t>
            </a:r>
          </a:p>
          <a:p>
            <a:endParaRPr lang="de-DE" sz="1400" dirty="0"/>
          </a:p>
          <a:p>
            <a:pPr marL="285750" indent="-285750">
              <a:buFont typeface="Arial" panose="020B0604020202020204" pitchFamily="34" charset="0"/>
              <a:buChar char="•"/>
            </a:pPr>
            <a:r>
              <a:rPr lang="de-DE" sz="1200" dirty="0"/>
              <a:t>Um sich gegen </a:t>
            </a:r>
            <a:r>
              <a:rPr lang="de-DE" sz="1200" b="1" dirty="0">
                <a:solidFill>
                  <a:schemeClr val="accent5"/>
                </a:solidFill>
              </a:rPr>
              <a:t>Man-in-</a:t>
            </a:r>
            <a:r>
              <a:rPr lang="de-DE" sz="1200" b="1" dirty="0" err="1">
                <a:solidFill>
                  <a:schemeClr val="accent5"/>
                </a:solidFill>
              </a:rPr>
              <a:t>the</a:t>
            </a:r>
            <a:r>
              <a:rPr lang="de-DE" sz="1200" b="1" dirty="0">
                <a:solidFill>
                  <a:schemeClr val="accent5"/>
                </a:solidFill>
              </a:rPr>
              <a:t>-</a:t>
            </a:r>
            <a:r>
              <a:rPr lang="de-DE" sz="1200" b="1" dirty="0" err="1">
                <a:solidFill>
                  <a:schemeClr val="accent5"/>
                </a:solidFill>
              </a:rPr>
              <a:t>Middle</a:t>
            </a:r>
            <a:r>
              <a:rPr lang="de-DE" sz="1200" b="1" dirty="0">
                <a:solidFill>
                  <a:schemeClr val="accent5"/>
                </a:solidFill>
              </a:rPr>
              <a:t>-Angriffe</a:t>
            </a:r>
            <a:r>
              <a:rPr lang="de-DE" sz="1200" dirty="0"/>
              <a:t> zu schützen, benötigt man eine Verschlüsselung des Datenverkehrs.</a:t>
            </a:r>
          </a:p>
          <a:p>
            <a:pPr marL="285750" indent="-285750">
              <a:buFont typeface="Arial" panose="020B0604020202020204" pitchFamily="34" charset="0"/>
              <a:buChar char="•"/>
            </a:pPr>
            <a:r>
              <a:rPr lang="de-DE" sz="1200" dirty="0"/>
              <a:t>Um eine flexible </a:t>
            </a:r>
            <a:r>
              <a:rPr lang="de-DE" sz="1200" b="1" dirty="0">
                <a:solidFill>
                  <a:schemeClr val="accent5"/>
                </a:solidFill>
              </a:rPr>
              <a:t>Service-Zugriffskontrolle</a:t>
            </a:r>
            <a:r>
              <a:rPr lang="de-DE" sz="1200" dirty="0"/>
              <a:t> zu ermöglichen, benötigt man feinkörnige Zugriffsrichtlinien.</a:t>
            </a:r>
          </a:p>
          <a:p>
            <a:pPr marL="285750" indent="-285750">
              <a:buFont typeface="Arial" panose="020B0604020202020204" pitchFamily="34" charset="0"/>
              <a:buChar char="•"/>
            </a:pPr>
            <a:r>
              <a:rPr lang="de-DE" sz="1200" dirty="0"/>
              <a:t>Um festzustellen, wer was zu welchem Zeitpunkt getan hat, benötigt man </a:t>
            </a:r>
            <a:r>
              <a:rPr lang="de-DE" sz="1200" b="1" dirty="0">
                <a:solidFill>
                  <a:schemeClr val="accent5"/>
                </a:solidFill>
              </a:rPr>
              <a:t>Auditing-Tools</a:t>
            </a:r>
            <a:r>
              <a:rPr lang="de-DE" sz="1200" dirty="0"/>
              <a:t>.</a:t>
            </a:r>
          </a:p>
          <a:p>
            <a:endParaRPr lang="de-DE" sz="1400" dirty="0"/>
          </a:p>
          <a:p>
            <a:r>
              <a:rPr lang="de-DE" sz="1400" dirty="0"/>
              <a:t>Die Sicherheitsfunktionen von </a:t>
            </a:r>
            <a:r>
              <a:rPr lang="de-DE" sz="1400" dirty="0" err="1"/>
              <a:t>Istio</a:t>
            </a:r>
            <a:r>
              <a:rPr lang="de-DE" sz="1400" dirty="0"/>
              <a:t> bieten insbesondere eine transparente TLS-Verschlüsselung und Tools für Authentifizierung, Autorisierung und Audit (AAA). Die Leitgedanken dabei sind:</a:t>
            </a:r>
          </a:p>
          <a:p>
            <a:endParaRPr lang="de-DE" sz="1400" dirty="0"/>
          </a:p>
          <a:p>
            <a:pPr marL="285750" indent="-285750">
              <a:buFont typeface="Arial" panose="020B0604020202020204" pitchFamily="34" charset="0"/>
              <a:buChar char="•"/>
            </a:pPr>
            <a:r>
              <a:rPr lang="de-DE" sz="1200" b="1" dirty="0">
                <a:solidFill>
                  <a:schemeClr val="accent5"/>
                </a:solidFill>
              </a:rPr>
              <a:t>Security </a:t>
            </a:r>
            <a:r>
              <a:rPr lang="de-DE" sz="1200" b="1" dirty="0" err="1">
                <a:solidFill>
                  <a:schemeClr val="accent5"/>
                </a:solidFill>
              </a:rPr>
              <a:t>by</a:t>
            </a:r>
            <a:r>
              <a:rPr lang="de-DE" sz="1200" b="1" dirty="0">
                <a:solidFill>
                  <a:schemeClr val="accent5"/>
                </a:solidFill>
              </a:rPr>
              <a:t> </a:t>
            </a:r>
            <a:r>
              <a:rPr lang="de-DE" sz="1200" b="1" dirty="0" err="1">
                <a:solidFill>
                  <a:schemeClr val="accent5"/>
                </a:solidFill>
              </a:rPr>
              <a:t>default</a:t>
            </a:r>
            <a:r>
              <a:rPr lang="de-DE" sz="1200" b="1" dirty="0">
                <a:solidFill>
                  <a:schemeClr val="accent5"/>
                </a:solidFill>
              </a:rPr>
              <a:t>:</a:t>
            </a:r>
            <a:r>
              <a:rPr lang="de-DE" sz="1200" dirty="0"/>
              <a:t> Es sollen keine Änderungen am Anwendungscode und der Infrastruktur erforderlich werden</a:t>
            </a:r>
          </a:p>
          <a:p>
            <a:pPr marL="285750" indent="-285750">
              <a:buFont typeface="Arial" panose="020B0604020202020204" pitchFamily="34" charset="0"/>
              <a:buChar char="•"/>
            </a:pPr>
            <a:r>
              <a:rPr lang="de-DE" sz="1200" b="1" dirty="0">
                <a:solidFill>
                  <a:schemeClr val="accent5"/>
                </a:solidFill>
              </a:rPr>
              <a:t>Defense in </a:t>
            </a:r>
            <a:r>
              <a:rPr lang="de-DE" sz="1200" b="1" dirty="0" err="1">
                <a:solidFill>
                  <a:schemeClr val="accent5"/>
                </a:solidFill>
              </a:rPr>
              <a:t>Depth</a:t>
            </a:r>
            <a:r>
              <a:rPr lang="de-DE" sz="1200" b="1" dirty="0">
                <a:solidFill>
                  <a:schemeClr val="accent5"/>
                </a:solidFill>
              </a:rPr>
              <a:t>:</a:t>
            </a:r>
            <a:r>
              <a:rPr lang="de-DE" sz="1200" dirty="0"/>
              <a:t> Integration mit bestehenden Sicherheitssystemen zur Bereitstellung mehrerer Verteidigungsebenen</a:t>
            </a:r>
          </a:p>
          <a:p>
            <a:pPr marL="285750" indent="-285750">
              <a:buFont typeface="Arial" panose="020B0604020202020204" pitchFamily="34" charset="0"/>
              <a:buChar char="•"/>
            </a:pPr>
            <a:r>
              <a:rPr lang="de-DE" sz="1200" b="1" dirty="0">
                <a:solidFill>
                  <a:schemeClr val="accent5"/>
                </a:solidFill>
              </a:rPr>
              <a:t>Zero-Trust Networking:</a:t>
            </a:r>
            <a:r>
              <a:rPr lang="de-DE" sz="1200" dirty="0"/>
              <a:t> Aufbau von Sicherheitslösungen auf vertrauensunwürdigen Netzwerken</a:t>
            </a:r>
          </a:p>
        </p:txBody>
      </p:sp>
      <p:pic>
        <p:nvPicPr>
          <p:cNvPr id="9" name="Grafik 8">
            <a:extLst>
              <a:ext uri="{FF2B5EF4-FFF2-40B4-BE49-F238E27FC236}">
                <a16:creationId xmlns:a16="http://schemas.microsoft.com/office/drawing/2014/main" id="{0E124C52-FDA2-B249-A8E9-3A70112355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02748" y="1511999"/>
            <a:ext cx="6357450" cy="35760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782547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616F2C-443B-B846-846B-F02BD2F22115}"/>
              </a:ext>
            </a:extLst>
          </p:cNvPr>
          <p:cNvSpPr>
            <a:spLocks noGrp="1"/>
          </p:cNvSpPr>
          <p:nvPr>
            <p:ph type="title"/>
          </p:nvPr>
        </p:nvSpPr>
        <p:spPr/>
        <p:txBody>
          <a:bodyPr/>
          <a:lstStyle/>
          <a:p>
            <a:r>
              <a:rPr lang="de-DE" dirty="0"/>
              <a:t>Exkurs:</a:t>
            </a:r>
          </a:p>
        </p:txBody>
      </p:sp>
      <p:sp>
        <p:nvSpPr>
          <p:cNvPr id="3" name="Textplatzhalter 2">
            <a:extLst>
              <a:ext uri="{FF2B5EF4-FFF2-40B4-BE49-F238E27FC236}">
                <a16:creationId xmlns:a16="http://schemas.microsoft.com/office/drawing/2014/main" id="{2B49A90E-1175-5B43-8A11-CC04560FFE30}"/>
              </a:ext>
            </a:extLst>
          </p:cNvPr>
          <p:cNvSpPr>
            <a:spLocks noGrp="1"/>
          </p:cNvSpPr>
          <p:nvPr>
            <p:ph type="body" sz="quarter" idx="32"/>
          </p:nvPr>
        </p:nvSpPr>
        <p:spPr/>
        <p:txBody>
          <a:bodyPr/>
          <a:lstStyle/>
          <a:p>
            <a:r>
              <a:rPr lang="de-DE" dirty="0"/>
              <a:t>Zero Trust Networking</a:t>
            </a:r>
          </a:p>
        </p:txBody>
      </p:sp>
      <p:sp>
        <p:nvSpPr>
          <p:cNvPr id="4" name="Foliennummernplatzhalter 3">
            <a:extLst>
              <a:ext uri="{FF2B5EF4-FFF2-40B4-BE49-F238E27FC236}">
                <a16:creationId xmlns:a16="http://schemas.microsoft.com/office/drawing/2014/main" id="{D838DF36-9E7E-0B42-B1C4-D98A817B047E}"/>
              </a:ext>
            </a:extLst>
          </p:cNvPr>
          <p:cNvSpPr>
            <a:spLocks noGrp="1"/>
          </p:cNvSpPr>
          <p:nvPr>
            <p:ph type="sldNum" sz="quarter" idx="33"/>
          </p:nvPr>
        </p:nvSpPr>
        <p:spPr/>
        <p:txBody>
          <a:bodyPr/>
          <a:lstStyle/>
          <a:p>
            <a:pPr rtl="0"/>
            <a:fld id="{19B51A1E-902D-48AF-9020-955120F399B6}" type="slidenum">
              <a:rPr lang="de-DE" noProof="0" smtClean="0"/>
              <a:pPr rtl="0"/>
              <a:t>53</a:t>
            </a:fld>
            <a:endParaRPr lang="de-DE" noProof="0"/>
          </a:p>
        </p:txBody>
      </p:sp>
      <p:sp>
        <p:nvSpPr>
          <p:cNvPr id="5" name="Rechteck 4">
            <a:extLst>
              <a:ext uri="{FF2B5EF4-FFF2-40B4-BE49-F238E27FC236}">
                <a16:creationId xmlns:a16="http://schemas.microsoft.com/office/drawing/2014/main" id="{1F7D597A-1328-384D-BC46-9679E8781D63}"/>
              </a:ext>
            </a:extLst>
          </p:cNvPr>
          <p:cNvSpPr/>
          <p:nvPr/>
        </p:nvSpPr>
        <p:spPr>
          <a:xfrm>
            <a:off x="431802" y="1512000"/>
            <a:ext cx="5664198" cy="4616648"/>
          </a:xfrm>
          <a:prstGeom prst="rect">
            <a:avLst/>
          </a:prstGeom>
        </p:spPr>
        <p:txBody>
          <a:bodyPr wrap="square">
            <a:spAutoFit/>
          </a:bodyPr>
          <a:lstStyle/>
          <a:p>
            <a:r>
              <a:rPr lang="de-DE" sz="1400" dirty="0"/>
              <a:t>Zero-Trust-Netzwerke beschreiben einen Ansatz für das Design und die Implementierung von IT-Netzwerken. Das Hauptkonzept hinter Zero Trust ist, dass vernetzten Geräten, wie z. B. Laptops, standardmäßig nicht vertraut werden sollte, selbst wenn sie mit einem verwalteten Unternehmensnetzwerk wie dem Firmen-LAN verbunden sind und selbst wenn sie zuvor verifiziert wurden.</a:t>
            </a:r>
          </a:p>
          <a:p>
            <a:endParaRPr lang="de-DE" sz="1400" dirty="0"/>
          </a:p>
          <a:p>
            <a:r>
              <a:rPr lang="de-DE" sz="1400" dirty="0"/>
              <a:t>Viele Unternehmensnetzwerke bestehen aus vielen miteinander verbundenen Segmenten, Cloud-basierten Diensten und Infrastrukturen, sowie Verbindungen zu entfernten und mobilen Umgebungen und zunehmend auch Verbindungen zu nicht-konventioneller IT, wie </a:t>
            </a:r>
            <a:r>
              <a:rPr lang="de-DE" sz="1400" dirty="0" err="1"/>
              <a:t>IoT</a:t>
            </a:r>
            <a:r>
              <a:rPr lang="de-DE" sz="1400" dirty="0"/>
              <a:t>-Geräten. </a:t>
            </a:r>
          </a:p>
          <a:p>
            <a:endParaRPr lang="de-DE" sz="1400" dirty="0"/>
          </a:p>
          <a:p>
            <a:r>
              <a:rPr lang="de-DE" sz="1400" b="1" dirty="0">
                <a:solidFill>
                  <a:schemeClr val="accent5"/>
                </a:solidFill>
              </a:rPr>
              <a:t>Der traditionelle Ansatz, Geräten innerhalb eines fiktiven Unternehmensperimeters oder Geräten, die über ein VPN damit verbunden sind, zu vertrauen, macht in solch hochgradig diversifizierten und verteilten Umgebungen zunehmend weniger Sinn.</a:t>
            </a:r>
          </a:p>
          <a:p>
            <a:endParaRPr lang="de-DE" sz="1400" dirty="0"/>
          </a:p>
          <a:p>
            <a:r>
              <a:rPr lang="de-DE" sz="1400" dirty="0"/>
              <a:t>Zero Trust (ZT) ist eine Sammlung von Konzepten und Ideen, die darauf abzielen, die Integrität der Kommunikation in als gefährdet (also nicht 100%-</a:t>
            </a:r>
            <a:r>
              <a:rPr lang="de-DE" sz="1400" dirty="0" err="1"/>
              <a:t>ig</a:t>
            </a:r>
            <a:r>
              <a:rPr lang="de-DE" sz="1400" dirty="0"/>
              <a:t> vertrauenswürdig) angesehenen Netzwerken sicherzustellen.</a:t>
            </a:r>
          </a:p>
        </p:txBody>
      </p:sp>
      <p:sp>
        <p:nvSpPr>
          <p:cNvPr id="8" name="Rechteck 7">
            <a:extLst>
              <a:ext uri="{FF2B5EF4-FFF2-40B4-BE49-F238E27FC236}">
                <a16:creationId xmlns:a16="http://schemas.microsoft.com/office/drawing/2014/main" id="{AA1B0C18-89B3-7E4E-A9C0-FF78F3EC8C91}"/>
              </a:ext>
            </a:extLst>
          </p:cNvPr>
          <p:cNvSpPr/>
          <p:nvPr/>
        </p:nvSpPr>
        <p:spPr>
          <a:xfrm>
            <a:off x="6095999" y="1511999"/>
            <a:ext cx="4399723" cy="4815128"/>
          </a:xfrm>
          <a:prstGeom prst="rect">
            <a:avLst/>
          </a:prstGeom>
          <a:solidFill>
            <a:schemeClr val="bg1"/>
          </a:solidFill>
          <a:effectLst>
            <a:outerShdw blurRad="50800" dist="38100" dir="2700000" algn="tl" rotWithShape="0">
              <a:prstClr val="black">
                <a:alpha val="40000"/>
              </a:prstClr>
            </a:outerShdw>
          </a:effectLst>
        </p:spPr>
        <p:txBody>
          <a:bodyPr wrap="square" lIns="180000" tIns="144000" rIns="180000" bIns="144000">
            <a:spAutoFit/>
          </a:bodyPr>
          <a:lstStyle/>
          <a:p>
            <a:r>
              <a:rPr lang="de-DE" sz="1400" b="1" dirty="0"/>
              <a:t>Prinzipien:</a:t>
            </a:r>
          </a:p>
          <a:p>
            <a:endParaRPr lang="de-DE" sz="1400" dirty="0"/>
          </a:p>
          <a:p>
            <a:pPr marL="285750" indent="-285750">
              <a:buFont typeface="Arial" panose="020B0604020202020204" pitchFamily="34" charset="0"/>
              <a:buChar char="•"/>
            </a:pPr>
            <a:r>
              <a:rPr lang="de-DE" sz="1400" dirty="0"/>
              <a:t>Verlässliche Quellen für die Benutzeridentität</a:t>
            </a:r>
          </a:p>
          <a:p>
            <a:pPr marL="285750" indent="-285750">
              <a:buFont typeface="Arial" panose="020B0604020202020204" pitchFamily="34" charset="0"/>
              <a:buChar char="•"/>
            </a:pPr>
            <a:r>
              <a:rPr lang="de-DE" sz="1400" dirty="0"/>
              <a:t>Benutzer-Authentifizierung</a:t>
            </a:r>
          </a:p>
          <a:p>
            <a:pPr marL="285750" indent="-285750">
              <a:buFont typeface="Arial" panose="020B0604020202020204" pitchFamily="34" charset="0"/>
              <a:buChar char="•"/>
            </a:pPr>
            <a:r>
              <a:rPr lang="de-DE" sz="1400" dirty="0"/>
              <a:t>Geräte-Authentifizierung</a:t>
            </a:r>
          </a:p>
          <a:p>
            <a:pPr marL="285750" indent="-285750">
              <a:buFont typeface="Arial" panose="020B0604020202020204" pitchFamily="34" charset="0"/>
              <a:buChar char="•"/>
            </a:pPr>
            <a:r>
              <a:rPr lang="de-DE" sz="1400" dirty="0"/>
              <a:t>Kontext-Awareness (z. B. die Einhaltung von Richtlinien und Gerätezustand)</a:t>
            </a:r>
          </a:p>
          <a:p>
            <a:pPr marL="285750" indent="-285750">
              <a:buFont typeface="Arial" panose="020B0604020202020204" pitchFamily="34" charset="0"/>
              <a:buChar char="•"/>
            </a:pPr>
            <a:r>
              <a:rPr lang="de-DE" sz="1400" dirty="0"/>
              <a:t>Autorisierungsrichtlinien für den Zugriff auf eine Anwendung</a:t>
            </a:r>
          </a:p>
          <a:p>
            <a:pPr marL="285750" indent="-285750">
              <a:buFont typeface="Arial" panose="020B0604020202020204" pitchFamily="34" charset="0"/>
              <a:buChar char="•"/>
            </a:pPr>
            <a:r>
              <a:rPr lang="de-DE" sz="1400" dirty="0"/>
              <a:t>Zugriffskontrollrichtlinien innerhalb einer Anwendung</a:t>
            </a:r>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p:txBody>
      </p:sp>
      <p:sp>
        <p:nvSpPr>
          <p:cNvPr id="9" name="Textfeld 8">
            <a:extLst>
              <a:ext uri="{FF2B5EF4-FFF2-40B4-BE49-F238E27FC236}">
                <a16:creationId xmlns:a16="http://schemas.microsoft.com/office/drawing/2014/main" id="{ABD1F2A0-6D20-F144-90DD-FB3DCD984968}"/>
              </a:ext>
            </a:extLst>
          </p:cNvPr>
          <p:cNvSpPr txBox="1"/>
          <p:nvPr/>
        </p:nvSpPr>
        <p:spPr>
          <a:xfrm>
            <a:off x="0" y="6304002"/>
            <a:ext cx="9756250" cy="553998"/>
          </a:xfrm>
          <a:prstGeom prst="rect">
            <a:avLst/>
          </a:prstGeom>
          <a:noFill/>
        </p:spPr>
        <p:txBody>
          <a:bodyPr wrap="square" rtlCol="0">
            <a:spAutoFit/>
          </a:bodyPr>
          <a:lstStyle/>
          <a:p>
            <a:r>
              <a:rPr lang="de-DE" sz="1000" b="1" dirty="0"/>
              <a:t>Quelle:</a:t>
            </a:r>
          </a:p>
          <a:p>
            <a:r>
              <a:rPr lang="de-DE" sz="1000" dirty="0"/>
              <a:t>Rose, Scott; Borchert, Oliver; Mitchell, </a:t>
            </a:r>
            <a:r>
              <a:rPr lang="de-DE" sz="1000" dirty="0" err="1"/>
              <a:t>Stu</a:t>
            </a:r>
            <a:r>
              <a:rPr lang="de-DE" sz="1000" dirty="0"/>
              <a:t>; Connelly, Sean. "Zero Trust </a:t>
            </a:r>
            <a:r>
              <a:rPr lang="de-DE" sz="1000" dirty="0" err="1"/>
              <a:t>Architecture</a:t>
            </a:r>
            <a:r>
              <a:rPr lang="de-DE" sz="1000" dirty="0"/>
              <a:t>". NIST. 2020</a:t>
            </a:r>
          </a:p>
          <a:p>
            <a:r>
              <a:rPr lang="de-DE" sz="1000" dirty="0">
                <a:solidFill>
                  <a:schemeClr val="accent5"/>
                </a:solidFill>
                <a:latin typeface="Consolas" panose="020B0609020204030204" pitchFamily="49" charset="0"/>
                <a:cs typeface="Consolas" panose="020B0609020204030204" pitchFamily="49" charset="0"/>
              </a:rPr>
              <a:t>https://</a:t>
            </a:r>
            <a:r>
              <a:rPr lang="de-DE" sz="1000" dirty="0" err="1">
                <a:solidFill>
                  <a:schemeClr val="accent5"/>
                </a:solidFill>
                <a:latin typeface="Consolas" panose="020B0609020204030204" pitchFamily="49" charset="0"/>
                <a:cs typeface="Consolas" panose="020B0609020204030204" pitchFamily="49" charset="0"/>
              </a:rPr>
              <a:t>nvlpubs.nist.gov</a:t>
            </a:r>
            <a:r>
              <a:rPr lang="de-DE" sz="1000" dirty="0">
                <a:solidFill>
                  <a:schemeClr val="accent5"/>
                </a:solidFill>
                <a:latin typeface="Consolas" panose="020B0609020204030204" pitchFamily="49" charset="0"/>
                <a:cs typeface="Consolas" panose="020B0609020204030204" pitchFamily="49" charset="0"/>
              </a:rPr>
              <a:t>/</a:t>
            </a:r>
            <a:r>
              <a:rPr lang="de-DE" sz="1000" dirty="0" err="1">
                <a:solidFill>
                  <a:schemeClr val="accent5"/>
                </a:solidFill>
                <a:latin typeface="Consolas" panose="020B0609020204030204" pitchFamily="49" charset="0"/>
                <a:cs typeface="Consolas" panose="020B0609020204030204" pitchFamily="49" charset="0"/>
              </a:rPr>
              <a:t>nistpubs</a:t>
            </a:r>
            <a:r>
              <a:rPr lang="de-DE" sz="1000" dirty="0">
                <a:solidFill>
                  <a:schemeClr val="accent5"/>
                </a:solidFill>
                <a:latin typeface="Consolas" panose="020B0609020204030204" pitchFamily="49" charset="0"/>
                <a:cs typeface="Consolas" panose="020B0609020204030204" pitchFamily="49" charset="0"/>
              </a:rPr>
              <a:t>/</a:t>
            </a:r>
            <a:r>
              <a:rPr lang="de-DE" sz="1000" dirty="0" err="1">
                <a:solidFill>
                  <a:schemeClr val="accent5"/>
                </a:solidFill>
                <a:latin typeface="Consolas" panose="020B0609020204030204" pitchFamily="49" charset="0"/>
                <a:cs typeface="Consolas" panose="020B0609020204030204" pitchFamily="49" charset="0"/>
              </a:rPr>
              <a:t>SpecialPublications</a:t>
            </a:r>
            <a:r>
              <a:rPr lang="de-DE" sz="1000" dirty="0">
                <a:solidFill>
                  <a:schemeClr val="accent5"/>
                </a:solidFill>
                <a:latin typeface="Consolas" panose="020B0609020204030204" pitchFamily="49" charset="0"/>
                <a:cs typeface="Consolas" panose="020B0609020204030204" pitchFamily="49" charset="0"/>
              </a:rPr>
              <a:t>/NIST.SP.800-207.pdf</a:t>
            </a:r>
            <a:endParaRPr lang="de-DE" sz="1100" dirty="0">
              <a:solidFill>
                <a:schemeClr val="accent5"/>
              </a:solidFill>
              <a:latin typeface="Consolas" panose="020B0609020204030204" pitchFamily="49" charset="0"/>
              <a:cs typeface="Consolas" panose="020B0609020204030204" pitchFamily="49" charset="0"/>
            </a:endParaRPr>
          </a:p>
        </p:txBody>
      </p:sp>
      <p:pic>
        <p:nvPicPr>
          <p:cNvPr id="10" name="Grafik 9">
            <a:extLst>
              <a:ext uri="{FF2B5EF4-FFF2-40B4-BE49-F238E27FC236}">
                <a16:creationId xmlns:a16="http://schemas.microsoft.com/office/drawing/2014/main" id="{3A460A55-99F7-0242-95C9-128C5A621C9B}"/>
              </a:ext>
            </a:extLst>
          </p:cNvPr>
          <p:cNvPicPr>
            <a:picLocks noChangeAspect="1"/>
          </p:cNvPicPr>
          <p:nvPr/>
        </p:nvPicPr>
        <p:blipFill>
          <a:blip r:embed="rId2"/>
          <a:stretch>
            <a:fillRect/>
          </a:stretch>
        </p:blipFill>
        <p:spPr>
          <a:xfrm>
            <a:off x="6952799" y="4088329"/>
            <a:ext cx="2686124" cy="20716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64294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12192812-D676-2A40-9DEE-DC007E3769C6}"/>
              </a:ext>
            </a:extLst>
          </p:cNvPr>
          <p:cNvSpPr/>
          <p:nvPr/>
        </p:nvSpPr>
        <p:spPr>
          <a:xfrm>
            <a:off x="6150671" y="1538462"/>
            <a:ext cx="3311708" cy="4311538"/>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noAutofit/>
          </a:bodyPr>
          <a:lstStyle/>
          <a:p>
            <a:r>
              <a:rPr lang="de-DE" sz="1400" dirty="0"/>
              <a:t>Die gegenseitige Authentifizierung ermöglicht das Zero-Trust-Networking, da sie die Kommunikations- und Informationsintegrität gewährleistet indem u.a. folgende Angriffe verhindert werden.</a:t>
            </a:r>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p:txBody>
      </p:sp>
      <p:sp>
        <p:nvSpPr>
          <p:cNvPr id="2" name="Titel 1">
            <a:extLst>
              <a:ext uri="{FF2B5EF4-FFF2-40B4-BE49-F238E27FC236}">
                <a16:creationId xmlns:a16="http://schemas.microsoft.com/office/drawing/2014/main" id="{10616F2C-443B-B846-846B-F02BD2F22115}"/>
              </a:ext>
            </a:extLst>
          </p:cNvPr>
          <p:cNvSpPr>
            <a:spLocks noGrp="1"/>
          </p:cNvSpPr>
          <p:nvPr>
            <p:ph type="title"/>
          </p:nvPr>
        </p:nvSpPr>
        <p:spPr/>
        <p:txBody>
          <a:bodyPr/>
          <a:lstStyle/>
          <a:p>
            <a:r>
              <a:rPr lang="de-DE" dirty="0"/>
              <a:t>Exkurs:</a:t>
            </a:r>
          </a:p>
        </p:txBody>
      </p:sp>
      <p:sp>
        <p:nvSpPr>
          <p:cNvPr id="3" name="Textplatzhalter 2">
            <a:extLst>
              <a:ext uri="{FF2B5EF4-FFF2-40B4-BE49-F238E27FC236}">
                <a16:creationId xmlns:a16="http://schemas.microsoft.com/office/drawing/2014/main" id="{2B49A90E-1175-5B43-8A11-CC04560FFE30}"/>
              </a:ext>
            </a:extLst>
          </p:cNvPr>
          <p:cNvSpPr>
            <a:spLocks noGrp="1"/>
          </p:cNvSpPr>
          <p:nvPr>
            <p:ph type="body" sz="quarter" idx="32"/>
          </p:nvPr>
        </p:nvSpPr>
        <p:spPr/>
        <p:txBody>
          <a:bodyPr/>
          <a:lstStyle/>
          <a:p>
            <a:r>
              <a:rPr lang="de-DE" dirty="0"/>
              <a:t>Mutual  TLS</a:t>
            </a:r>
          </a:p>
        </p:txBody>
      </p:sp>
      <p:sp>
        <p:nvSpPr>
          <p:cNvPr id="4" name="Foliennummernplatzhalter 3">
            <a:extLst>
              <a:ext uri="{FF2B5EF4-FFF2-40B4-BE49-F238E27FC236}">
                <a16:creationId xmlns:a16="http://schemas.microsoft.com/office/drawing/2014/main" id="{D838DF36-9E7E-0B42-B1C4-D98A817B047E}"/>
              </a:ext>
            </a:extLst>
          </p:cNvPr>
          <p:cNvSpPr>
            <a:spLocks noGrp="1"/>
          </p:cNvSpPr>
          <p:nvPr>
            <p:ph type="sldNum" sz="quarter" idx="33"/>
          </p:nvPr>
        </p:nvSpPr>
        <p:spPr/>
        <p:txBody>
          <a:bodyPr/>
          <a:lstStyle/>
          <a:p>
            <a:pPr rtl="0"/>
            <a:fld id="{19B51A1E-902D-48AF-9020-955120F399B6}" type="slidenum">
              <a:rPr lang="de-DE" noProof="0" smtClean="0"/>
              <a:pPr rtl="0"/>
              <a:t>54</a:t>
            </a:fld>
            <a:endParaRPr lang="de-DE" noProof="0"/>
          </a:p>
        </p:txBody>
      </p:sp>
      <p:sp>
        <p:nvSpPr>
          <p:cNvPr id="5" name="Rechteck 4">
            <a:extLst>
              <a:ext uri="{FF2B5EF4-FFF2-40B4-BE49-F238E27FC236}">
                <a16:creationId xmlns:a16="http://schemas.microsoft.com/office/drawing/2014/main" id="{1F7D597A-1328-384D-BC46-9679E8781D63}"/>
              </a:ext>
            </a:extLst>
          </p:cNvPr>
          <p:cNvSpPr/>
          <p:nvPr/>
        </p:nvSpPr>
        <p:spPr>
          <a:xfrm>
            <a:off x="431801" y="1512000"/>
            <a:ext cx="5664199" cy="4832092"/>
          </a:xfrm>
          <a:prstGeom prst="rect">
            <a:avLst/>
          </a:prstGeom>
        </p:spPr>
        <p:txBody>
          <a:bodyPr wrap="square">
            <a:spAutoFit/>
          </a:bodyPr>
          <a:lstStyle/>
          <a:p>
            <a:r>
              <a:rPr lang="de-DE" sz="1400" dirty="0"/>
              <a:t>Gegenseitige (mutual) Authentifizierung oder Zwei-Wege-Authentifizierung (nicht zu verwechseln mit Zwei-Faktor-Authentifizierung) bezieht sich auf zwei Parteien, die sich in einem Authentifizierungsprotokoll gleichzeitig gegenseitig authentifizieren. Gegenseitige Authentifizierung ist in einigen Protokollen (bspw. SSH) vorgegeben und in anderen (z.B. TLS) optional.</a:t>
            </a:r>
          </a:p>
          <a:p>
            <a:endParaRPr lang="de-DE" sz="1400" dirty="0"/>
          </a:p>
          <a:p>
            <a:r>
              <a:rPr lang="de-DE" sz="1400" b="1" dirty="0">
                <a:solidFill>
                  <a:schemeClr val="accent5"/>
                </a:solidFill>
              </a:rPr>
              <a:t>Standardmäßig weist das TLS-Protokoll dem Client nur die Identität des Servers mit X.509-Zertifikaten nach</a:t>
            </a:r>
            <a:r>
              <a:rPr lang="de-DE" sz="1400" dirty="0"/>
              <a:t>, und die Authentifizierung des Clients gegenüber dem Server wird der Anwendungsschicht überlassen. </a:t>
            </a:r>
            <a:r>
              <a:rPr lang="de-DE" sz="1400" b="1" dirty="0">
                <a:solidFill>
                  <a:schemeClr val="accent5"/>
                </a:solidFill>
              </a:rPr>
              <a:t>TLS bietet auch eine Client-zu-Server-Authentifizierung unter Verwendung der clientseitigen X.509-Authentifizierung an. </a:t>
            </a:r>
            <a:r>
              <a:rPr lang="de-DE" sz="1400" dirty="0"/>
              <a:t>Da dies die Bereitstellung der Zertifikate für die Clients erfordert und </a:t>
            </a:r>
            <a:r>
              <a:rPr lang="de-DE" sz="1400" b="1" dirty="0">
                <a:solidFill>
                  <a:schemeClr val="accent5"/>
                </a:solidFill>
              </a:rPr>
              <a:t>weniger benutzerfreundlich </a:t>
            </a:r>
            <a:r>
              <a:rPr lang="de-DE" sz="1400" dirty="0"/>
              <a:t>ist, wird sie nur selten in Endbenutzeranwendungen eingesetzt.</a:t>
            </a:r>
          </a:p>
          <a:p>
            <a:endParaRPr lang="de-DE" sz="1400" dirty="0"/>
          </a:p>
          <a:p>
            <a:r>
              <a:rPr lang="de-DE" sz="1400" dirty="0"/>
              <a:t>Die gegenseitige TLS-Authentifizierung ('''</a:t>
            </a:r>
            <a:r>
              <a:rPr lang="de-DE" sz="1400" dirty="0" err="1"/>
              <a:t>mTLS</a:t>
            </a:r>
            <a:r>
              <a:rPr lang="de-DE" sz="1400" dirty="0"/>
              <a:t>''') ist in Business-</a:t>
            </a:r>
            <a:r>
              <a:rPr lang="de-DE" sz="1400" dirty="0" err="1"/>
              <a:t>to</a:t>
            </a:r>
            <a:r>
              <a:rPr lang="de-DE" sz="1400" dirty="0"/>
              <a:t>-Business (B2B)-Anwendungen wesentlich weiter verbreitet., da hier die Sicherheitsanforderungen im Vergleich zu Endkundenumgebungen in der Regel viel höher sind und diese Umgebungen besser automatisierbar sind.</a:t>
            </a:r>
          </a:p>
          <a:p>
            <a:endParaRPr lang="de-DE" sz="1400" dirty="0"/>
          </a:p>
          <a:p>
            <a:r>
              <a:rPr lang="de-DE" sz="1400" b="1" dirty="0">
                <a:solidFill>
                  <a:schemeClr val="accent5"/>
                </a:solidFill>
              </a:rPr>
              <a:t>In Cloud-nativen Systemen wird </a:t>
            </a:r>
            <a:r>
              <a:rPr lang="de-DE" sz="1400" b="1" dirty="0" err="1">
                <a:solidFill>
                  <a:schemeClr val="accent5"/>
                </a:solidFill>
              </a:rPr>
              <a:t>mTLS</a:t>
            </a:r>
            <a:r>
              <a:rPr lang="de-DE" sz="1400" b="1" dirty="0">
                <a:solidFill>
                  <a:schemeClr val="accent5"/>
                </a:solidFill>
              </a:rPr>
              <a:t> häufig durch Service </a:t>
            </a:r>
            <a:r>
              <a:rPr lang="de-DE" sz="1400" b="1" dirty="0" err="1">
                <a:solidFill>
                  <a:schemeClr val="accent5"/>
                </a:solidFill>
              </a:rPr>
              <a:t>Meshs</a:t>
            </a:r>
            <a:r>
              <a:rPr lang="de-DE" sz="1400" b="1" dirty="0">
                <a:solidFill>
                  <a:schemeClr val="accent5"/>
                </a:solidFill>
              </a:rPr>
              <a:t> transparent bereitgestellt.</a:t>
            </a:r>
          </a:p>
        </p:txBody>
      </p:sp>
      <p:pic>
        <p:nvPicPr>
          <p:cNvPr id="9218" name="Picture 2" descr="Diagram of six steps in mutual authentication with certificates">
            <a:extLst>
              <a:ext uri="{FF2B5EF4-FFF2-40B4-BE49-F238E27FC236}">
                <a16:creationId xmlns:a16="http://schemas.microsoft.com/office/drawing/2014/main" id="{B3E72BCC-4AA0-434D-8DFD-697B932C5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917" y="3133199"/>
            <a:ext cx="2963215" cy="2527263"/>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a:extLst>
              <a:ext uri="{FF2B5EF4-FFF2-40B4-BE49-F238E27FC236}">
                <a16:creationId xmlns:a16="http://schemas.microsoft.com/office/drawing/2014/main" id="{E544CC53-95DB-E446-B790-C9263ADCE1B0}"/>
              </a:ext>
            </a:extLst>
          </p:cNvPr>
          <p:cNvSpPr/>
          <p:nvPr/>
        </p:nvSpPr>
        <p:spPr>
          <a:xfrm>
            <a:off x="9469224" y="1538462"/>
            <a:ext cx="2490084" cy="4311538"/>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noAutofit/>
          </a:bodyPr>
          <a:lstStyle/>
          <a:p>
            <a:pPr marL="285750" indent="-285750">
              <a:buFont typeface="Arial" panose="020B0604020202020204" pitchFamily="34" charset="0"/>
              <a:buChar char="•"/>
            </a:pPr>
            <a:r>
              <a:rPr lang="de-DE" sz="1200" dirty="0"/>
              <a:t>Von </a:t>
            </a:r>
            <a:r>
              <a:rPr lang="de-DE" sz="1200" b="1" dirty="0">
                <a:solidFill>
                  <a:schemeClr val="accent5"/>
                </a:solidFill>
              </a:rPr>
              <a:t>Man-in-</a:t>
            </a:r>
            <a:r>
              <a:rPr lang="de-DE" sz="1200" b="1" dirty="0" err="1">
                <a:solidFill>
                  <a:schemeClr val="accent5"/>
                </a:solidFill>
              </a:rPr>
              <a:t>the</a:t>
            </a:r>
            <a:r>
              <a:rPr lang="de-DE" sz="1200" b="1" dirty="0">
                <a:solidFill>
                  <a:schemeClr val="accent5"/>
                </a:solidFill>
              </a:rPr>
              <a:t>-</a:t>
            </a:r>
            <a:r>
              <a:rPr lang="de-DE" sz="1200" b="1" dirty="0" err="1">
                <a:solidFill>
                  <a:schemeClr val="accent5"/>
                </a:solidFill>
              </a:rPr>
              <a:t>Middle</a:t>
            </a:r>
            <a:r>
              <a:rPr lang="de-DE" sz="1200" b="1" dirty="0">
                <a:solidFill>
                  <a:schemeClr val="accent5"/>
                </a:solidFill>
              </a:rPr>
              <a:t>-Angriffen</a:t>
            </a:r>
            <a:r>
              <a:rPr lang="de-DE" sz="1200" dirty="0"/>
              <a:t> (MITM) spricht man, wenn eine dritte Partei eine Nachricht abhören oder abfangen möchte und dabei manchmal die beabsichtigte Nachricht für den Empfänger verändert.</a:t>
            </a:r>
          </a:p>
          <a:p>
            <a:pPr marL="285750" indent="-285750">
              <a:buFont typeface="Arial" panose="020B0604020202020204" pitchFamily="34" charset="0"/>
              <a:buChar char="•"/>
            </a:pPr>
            <a:r>
              <a:rPr lang="de-DE" sz="1200" dirty="0"/>
              <a:t>Ein </a:t>
            </a:r>
            <a:r>
              <a:rPr lang="de-DE" sz="1200" b="1" dirty="0">
                <a:solidFill>
                  <a:schemeClr val="accent5"/>
                </a:solidFill>
              </a:rPr>
              <a:t>Replay-Angriff</a:t>
            </a:r>
            <a:r>
              <a:rPr lang="de-DE" sz="1200" dirty="0"/>
              <a:t> ähnelt einem MITM-Angriff, bei dem ältere Nachrichten aus dem Kontext gerissen wiedergegeben werden, um den Server zu täuschen.</a:t>
            </a:r>
          </a:p>
          <a:p>
            <a:pPr marL="285750" indent="-285750">
              <a:buFont typeface="Arial" panose="020B0604020202020204" pitchFamily="34" charset="0"/>
              <a:buChar char="•"/>
            </a:pPr>
            <a:r>
              <a:rPr lang="de-DE" sz="1200" b="1" dirty="0">
                <a:solidFill>
                  <a:schemeClr val="accent5"/>
                </a:solidFill>
              </a:rPr>
              <a:t>Spoofing-Angriffe</a:t>
            </a:r>
            <a:r>
              <a:rPr lang="de-DE" sz="1200" dirty="0"/>
              <a:t> beruhen auf der Verwendung falscher Daten, um sich als ein anderer Benutzer auszugeben, um Zugriff auf einen Server zu erhalten oder als jemand anderes identifiziert zu werden.</a:t>
            </a:r>
          </a:p>
        </p:txBody>
      </p:sp>
    </p:spTree>
    <p:extLst>
      <p:ext uri="{BB962C8B-B14F-4D97-AF65-F5344CB8AC3E}">
        <p14:creationId xmlns:p14="http://schemas.microsoft.com/office/powerpoint/2010/main" val="22426788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Security</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55</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22367" y="4969252"/>
            <a:ext cx="7728510" cy="1569660"/>
          </a:xfrm>
          <a:prstGeom prst="rect">
            <a:avLst/>
          </a:prstGeom>
        </p:spPr>
        <p:txBody>
          <a:bodyPr wrap="square">
            <a:spAutoFit/>
          </a:bodyPr>
          <a:lstStyle/>
          <a:p>
            <a:r>
              <a:rPr lang="de-DE" sz="1200" b="1" dirty="0"/>
              <a:t>Die Sicherheit wird in </a:t>
            </a:r>
            <a:r>
              <a:rPr lang="de-DE" sz="1200" b="1" dirty="0" err="1"/>
              <a:t>Istio</a:t>
            </a:r>
            <a:r>
              <a:rPr lang="de-DE" sz="1200" b="1" dirty="0"/>
              <a:t> durch mehrere Komponenten sichergestellt:</a:t>
            </a:r>
          </a:p>
          <a:p>
            <a:endParaRPr lang="de-DE" sz="1200" dirty="0"/>
          </a:p>
          <a:p>
            <a:pPr marL="285750" indent="-285750">
              <a:buFont typeface="Arial" panose="020B0604020202020204" pitchFamily="34" charset="0"/>
              <a:buChar char="•"/>
            </a:pPr>
            <a:r>
              <a:rPr lang="de-DE" sz="1200" b="1" dirty="0">
                <a:solidFill>
                  <a:schemeClr val="accent5"/>
                </a:solidFill>
              </a:rPr>
              <a:t>Eine Zertifizierungsstelle (CA) für die Schlüssel- und Zertifikatsverwaltung (Mutual TLS)</a:t>
            </a:r>
          </a:p>
          <a:p>
            <a:pPr marL="285750" indent="-285750">
              <a:buFont typeface="Arial" panose="020B0604020202020204" pitchFamily="34" charset="0"/>
              <a:buChar char="•"/>
            </a:pPr>
            <a:r>
              <a:rPr lang="de-DE" sz="1200" dirty="0"/>
              <a:t>Der </a:t>
            </a:r>
            <a:r>
              <a:rPr lang="de-DE" sz="1200" b="1" dirty="0">
                <a:solidFill>
                  <a:schemeClr val="accent5"/>
                </a:solidFill>
              </a:rPr>
              <a:t>Konfigurations-API-Server</a:t>
            </a:r>
            <a:r>
              <a:rPr lang="de-DE" sz="1200" dirty="0"/>
              <a:t> zur Verteilung von </a:t>
            </a:r>
            <a:r>
              <a:rPr lang="de-DE" sz="1200" b="1" dirty="0"/>
              <a:t>Authentication </a:t>
            </a:r>
            <a:r>
              <a:rPr lang="de-DE" sz="1200" b="1" dirty="0" err="1"/>
              <a:t>Policies</a:t>
            </a:r>
            <a:r>
              <a:rPr lang="de-DE" sz="1200" dirty="0"/>
              <a:t>, </a:t>
            </a:r>
            <a:r>
              <a:rPr lang="de-DE" sz="1200" b="1" dirty="0" err="1"/>
              <a:t>Authorization</a:t>
            </a:r>
            <a:r>
              <a:rPr lang="de-DE" sz="1200" b="1" dirty="0"/>
              <a:t> </a:t>
            </a:r>
            <a:r>
              <a:rPr lang="de-DE" sz="1200" b="1" dirty="0" err="1"/>
              <a:t>Policies</a:t>
            </a:r>
            <a:r>
              <a:rPr lang="de-DE" sz="1200" dirty="0"/>
              <a:t> und </a:t>
            </a:r>
            <a:r>
              <a:rPr lang="de-DE" sz="1200" b="1" dirty="0"/>
              <a:t>Secure </a:t>
            </a:r>
            <a:r>
              <a:rPr lang="de-DE" sz="1200" b="1" dirty="0" err="1"/>
              <a:t>Naming</a:t>
            </a:r>
            <a:r>
              <a:rPr lang="de-DE" sz="1200" dirty="0"/>
              <a:t> Informationen an die Proxys.</a:t>
            </a:r>
          </a:p>
          <a:p>
            <a:pPr marL="285750" indent="-285750">
              <a:buFont typeface="Arial" panose="020B0604020202020204" pitchFamily="34" charset="0"/>
              <a:buChar char="•"/>
            </a:pPr>
            <a:r>
              <a:rPr lang="de-DE" sz="1200" b="1" dirty="0" err="1">
                <a:solidFill>
                  <a:schemeClr val="accent5"/>
                </a:solidFill>
              </a:rPr>
              <a:t>Sidecar</a:t>
            </a:r>
            <a:r>
              <a:rPr lang="de-DE" sz="1200" b="1" dirty="0">
                <a:solidFill>
                  <a:schemeClr val="accent5"/>
                </a:solidFill>
              </a:rPr>
              <a:t>-</a:t>
            </a:r>
            <a:r>
              <a:rPr lang="de-DE" sz="1200" dirty="0"/>
              <a:t> und </a:t>
            </a:r>
            <a:r>
              <a:rPr lang="de-DE" sz="1200" b="1" dirty="0">
                <a:solidFill>
                  <a:schemeClr val="accent5"/>
                </a:solidFill>
              </a:rPr>
              <a:t>Perimeter-Proxys</a:t>
            </a:r>
            <a:r>
              <a:rPr lang="de-DE" sz="1200" dirty="0"/>
              <a:t> arbeiten als </a:t>
            </a:r>
            <a:r>
              <a:rPr lang="de-DE" sz="1200" b="1" dirty="0" err="1">
                <a:solidFill>
                  <a:schemeClr val="accent5"/>
                </a:solidFill>
              </a:rPr>
              <a:t>Policy</a:t>
            </a:r>
            <a:r>
              <a:rPr lang="de-DE" sz="1200" b="1" dirty="0">
                <a:solidFill>
                  <a:schemeClr val="accent5"/>
                </a:solidFill>
              </a:rPr>
              <a:t> </a:t>
            </a:r>
            <a:r>
              <a:rPr lang="de-DE" sz="1200" b="1" dirty="0" err="1">
                <a:solidFill>
                  <a:schemeClr val="accent5"/>
                </a:solidFill>
              </a:rPr>
              <a:t>Enforcement</a:t>
            </a:r>
            <a:r>
              <a:rPr lang="de-DE" sz="1200" b="1" dirty="0">
                <a:solidFill>
                  <a:schemeClr val="accent5"/>
                </a:solidFill>
              </a:rPr>
              <a:t> Points (PEPs), </a:t>
            </a:r>
            <a:r>
              <a:rPr lang="de-DE" sz="1200" dirty="0"/>
              <a:t>um die Kommunikation zwischen Clients und Servern zu sichern.</a:t>
            </a:r>
          </a:p>
          <a:p>
            <a:pPr marL="285750" indent="-285750">
              <a:buFont typeface="Arial" panose="020B0604020202020204" pitchFamily="34" charset="0"/>
              <a:buChar char="•"/>
            </a:pPr>
            <a:r>
              <a:rPr lang="de-DE" sz="1200" dirty="0" err="1"/>
              <a:t>Istio</a:t>
            </a:r>
            <a:r>
              <a:rPr lang="de-DE" sz="1200" dirty="0"/>
              <a:t>-spezifische </a:t>
            </a:r>
            <a:r>
              <a:rPr lang="de-DE" sz="1200" dirty="0" err="1"/>
              <a:t>Envoy</a:t>
            </a:r>
            <a:r>
              <a:rPr lang="de-DE" sz="1200" dirty="0"/>
              <a:t>-Proxy-Erweiterungen zur Verwaltung von Telemetrie und Auditing.</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pic>
        <p:nvPicPr>
          <p:cNvPr id="12" name="Grafik 11">
            <a:extLst>
              <a:ext uri="{FF2B5EF4-FFF2-40B4-BE49-F238E27FC236}">
                <a16:creationId xmlns:a16="http://schemas.microsoft.com/office/drawing/2014/main" id="{19974FA8-A25B-F242-B63E-8DDE6F2F84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0036" y="1188000"/>
            <a:ext cx="7483713" cy="3556090"/>
          </a:xfrm>
          <a:prstGeom prst="rect">
            <a:avLst/>
          </a:prstGeom>
        </p:spPr>
      </p:pic>
      <p:sp>
        <p:nvSpPr>
          <p:cNvPr id="13" name="Rechteck 12">
            <a:extLst>
              <a:ext uri="{FF2B5EF4-FFF2-40B4-BE49-F238E27FC236}">
                <a16:creationId xmlns:a16="http://schemas.microsoft.com/office/drawing/2014/main" id="{570C49FF-BF87-3640-A87F-19234FBAC669}"/>
              </a:ext>
            </a:extLst>
          </p:cNvPr>
          <p:cNvSpPr/>
          <p:nvPr/>
        </p:nvSpPr>
        <p:spPr>
          <a:xfrm>
            <a:off x="10106845" y="3232254"/>
            <a:ext cx="1786411" cy="1600438"/>
          </a:xfrm>
          <a:prstGeom prst="rect">
            <a:avLst/>
          </a:prstGeom>
        </p:spPr>
        <p:txBody>
          <a:bodyPr wrap="square">
            <a:spAutoFit/>
          </a:bodyPr>
          <a:lstStyle/>
          <a:p>
            <a:r>
              <a:rPr lang="de-DE" sz="1400" dirty="0">
                <a:latin typeface="Bradley Hand" pitchFamily="2" charset="77"/>
              </a:rPr>
              <a:t>Die Control Plane übernimmt die Konfiguration vom API-Server und konfiguriert die PEPs in der Data Plane.</a:t>
            </a:r>
          </a:p>
        </p:txBody>
      </p:sp>
    </p:spTree>
    <p:extLst>
      <p:ext uri="{BB962C8B-B14F-4D97-AF65-F5344CB8AC3E}">
        <p14:creationId xmlns:p14="http://schemas.microsoft.com/office/powerpoint/2010/main" val="27841044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3397590F-2288-5C43-AE8C-4834553F6CE0}"/>
              </a:ext>
            </a:extLst>
          </p:cNvPr>
          <p:cNvSpPr/>
          <p:nvPr/>
        </p:nvSpPr>
        <p:spPr>
          <a:xfrm>
            <a:off x="4752300" y="1603836"/>
            <a:ext cx="5057029" cy="4196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Security (Identity und </a:t>
            </a:r>
            <a:r>
              <a:rPr lang="de-DE" dirty="0" err="1"/>
              <a:t>Certificate</a:t>
            </a:r>
            <a:r>
              <a:rPr lang="de-DE" dirty="0"/>
              <a:t> Management)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56</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pic>
        <p:nvPicPr>
          <p:cNvPr id="10" name="Grafik 9">
            <a:extLst>
              <a:ext uri="{FF2B5EF4-FFF2-40B4-BE49-F238E27FC236}">
                <a16:creationId xmlns:a16="http://schemas.microsoft.com/office/drawing/2014/main" id="{926BCEE5-89C5-C94D-8A44-3DC59470E4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80033" y="1731126"/>
            <a:ext cx="4201561" cy="3840762"/>
          </a:xfrm>
          <a:prstGeom prst="rect">
            <a:avLst/>
          </a:prstGeom>
        </p:spPr>
      </p:pic>
      <p:sp>
        <p:nvSpPr>
          <p:cNvPr id="6" name="Rechteck 5">
            <a:extLst>
              <a:ext uri="{FF2B5EF4-FFF2-40B4-BE49-F238E27FC236}">
                <a16:creationId xmlns:a16="http://schemas.microsoft.com/office/drawing/2014/main" id="{E5A7898F-1D0A-1C49-B6D3-E02A16AA1D42}"/>
              </a:ext>
            </a:extLst>
          </p:cNvPr>
          <p:cNvSpPr/>
          <p:nvPr/>
        </p:nvSpPr>
        <p:spPr>
          <a:xfrm>
            <a:off x="431801" y="1603836"/>
            <a:ext cx="4140200" cy="4524315"/>
          </a:xfrm>
          <a:prstGeom prst="rect">
            <a:avLst/>
          </a:prstGeom>
        </p:spPr>
        <p:txBody>
          <a:bodyPr wrap="square">
            <a:spAutoFit/>
          </a:bodyPr>
          <a:lstStyle/>
          <a:p>
            <a:r>
              <a:rPr lang="de-DE" sz="1600" dirty="0"/>
              <a:t>Die Identität ist ein grundlegendes Konzept jeder Sicherheitsinfrastruktur. Zu Beginn einer </a:t>
            </a:r>
            <a:r>
              <a:rPr lang="de-DE" sz="1600" dirty="0" err="1"/>
              <a:t>Workload</a:t>
            </a:r>
            <a:r>
              <a:rPr lang="de-DE" sz="1600" dirty="0"/>
              <a:t>-zu-</a:t>
            </a:r>
            <a:r>
              <a:rPr lang="de-DE" sz="1600" dirty="0" err="1"/>
              <a:t>Workload</a:t>
            </a:r>
            <a:r>
              <a:rPr lang="de-DE" sz="1600" dirty="0"/>
              <a:t>-Kommunikation müssen die beiden Parteien Anmeldeinformationen mit ihren Identitätsinformationen zum Zwecke der gegenseitigen Authentifizierung austauschen. </a:t>
            </a:r>
          </a:p>
          <a:p>
            <a:endParaRPr lang="de-DE" sz="1600" dirty="0"/>
          </a:p>
          <a:p>
            <a:r>
              <a:rPr lang="de-DE" sz="1600" dirty="0"/>
              <a:t>Auf der Client-Seite wird die Identität des Services anhand der sicheren Namensinformationen überprüft, um festzustellen, ob es sich um einen autorisierten Nutzer des Services handelt. Auf der Serverseite kann basierend auf den Autorisierungsrichtlinien bestimmt werden, auf welche Informationen der Client zugreifen darf und ggf. vom Zugriff auf Services ausschließen.</a:t>
            </a:r>
          </a:p>
        </p:txBody>
      </p:sp>
      <p:sp>
        <p:nvSpPr>
          <p:cNvPr id="12" name="Rechteck 11">
            <a:extLst>
              <a:ext uri="{FF2B5EF4-FFF2-40B4-BE49-F238E27FC236}">
                <a16:creationId xmlns:a16="http://schemas.microsoft.com/office/drawing/2014/main" id="{1C23D333-E0FB-FF49-BA6B-8E401738CA81}"/>
              </a:ext>
            </a:extLst>
          </p:cNvPr>
          <p:cNvSpPr/>
          <p:nvPr/>
        </p:nvSpPr>
        <p:spPr>
          <a:xfrm>
            <a:off x="4752298" y="5800525"/>
            <a:ext cx="5057029" cy="600164"/>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100" i="1" dirty="0" err="1">
                <a:solidFill>
                  <a:schemeClr val="bg1"/>
                </a:solidFill>
              </a:rPr>
              <a:t>Istio</a:t>
            </a:r>
            <a:r>
              <a:rPr lang="de-DE" sz="1100" i="1" dirty="0">
                <a:solidFill>
                  <a:schemeClr val="bg1"/>
                </a:solidFill>
              </a:rPr>
              <a:t> stellt mit X.509-Zertifikaten Identitäten für jeden </a:t>
            </a:r>
            <a:r>
              <a:rPr lang="de-DE" sz="1100" i="1" dirty="0" err="1">
                <a:solidFill>
                  <a:schemeClr val="bg1"/>
                </a:solidFill>
              </a:rPr>
              <a:t>Workload</a:t>
            </a:r>
            <a:r>
              <a:rPr lang="de-DE" sz="1100" i="1" dirty="0">
                <a:solidFill>
                  <a:schemeClr val="bg1"/>
                </a:solidFill>
              </a:rPr>
              <a:t> sicher bereit. </a:t>
            </a:r>
            <a:r>
              <a:rPr lang="de-DE" sz="1100" i="1" dirty="0" err="1">
                <a:solidFill>
                  <a:schemeClr val="bg1"/>
                </a:solidFill>
              </a:rPr>
              <a:t>Istio</a:t>
            </a:r>
            <a:r>
              <a:rPr lang="de-DE" sz="1100" i="1" dirty="0">
                <a:solidFill>
                  <a:schemeClr val="bg1"/>
                </a:solidFill>
              </a:rPr>
              <a:t>-Agenten, die neben jedem Proxy laufen, arbeiten mit </a:t>
            </a:r>
            <a:r>
              <a:rPr lang="de-DE" sz="1100" i="1" dirty="0" err="1">
                <a:solidFill>
                  <a:schemeClr val="bg1"/>
                </a:solidFill>
              </a:rPr>
              <a:t>Istio</a:t>
            </a:r>
            <a:r>
              <a:rPr lang="de-DE" sz="1100" i="1" dirty="0">
                <a:solidFill>
                  <a:schemeClr val="bg1"/>
                </a:solidFill>
              </a:rPr>
              <a:t> zusammen, um die Schlüssel- und Zertifikatsrotation zu automatisieren.</a:t>
            </a:r>
          </a:p>
        </p:txBody>
      </p:sp>
    </p:spTree>
    <p:extLst>
      <p:ext uri="{BB962C8B-B14F-4D97-AF65-F5344CB8AC3E}">
        <p14:creationId xmlns:p14="http://schemas.microsoft.com/office/powerpoint/2010/main" val="3347455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Security (Authentication Architektur)</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57</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6" name="Rechteck 5">
            <a:extLst>
              <a:ext uri="{FF2B5EF4-FFF2-40B4-BE49-F238E27FC236}">
                <a16:creationId xmlns:a16="http://schemas.microsoft.com/office/drawing/2014/main" id="{92814053-A9E4-1244-A494-010F81D6C43B}"/>
              </a:ext>
            </a:extLst>
          </p:cNvPr>
          <p:cNvSpPr/>
          <p:nvPr/>
        </p:nvSpPr>
        <p:spPr>
          <a:xfrm>
            <a:off x="431801" y="1712343"/>
            <a:ext cx="3989124" cy="4462760"/>
          </a:xfrm>
          <a:prstGeom prst="rect">
            <a:avLst/>
          </a:prstGeom>
        </p:spPr>
        <p:txBody>
          <a:bodyPr wrap="square">
            <a:spAutoFit/>
          </a:bodyPr>
          <a:lstStyle/>
          <a:p>
            <a:r>
              <a:rPr lang="de-DE" sz="1600" dirty="0" err="1"/>
              <a:t>Istio</a:t>
            </a:r>
            <a:r>
              <a:rPr lang="de-DE" sz="1600" dirty="0"/>
              <a:t> bietet zwei Arten der Authentifizierung:</a:t>
            </a:r>
          </a:p>
          <a:p>
            <a:endParaRPr lang="de-DE" sz="1600" dirty="0"/>
          </a:p>
          <a:p>
            <a:pPr marL="285750" indent="-285750">
              <a:buFont typeface="Arial" panose="020B0604020202020204" pitchFamily="34" charset="0"/>
              <a:buChar char="•"/>
            </a:pPr>
            <a:r>
              <a:rPr lang="de-DE" sz="1400" b="1" dirty="0">
                <a:solidFill>
                  <a:schemeClr val="accent5"/>
                </a:solidFill>
              </a:rPr>
              <a:t>Peer-Authentifizierung</a:t>
            </a:r>
            <a:r>
              <a:rPr lang="de-DE" sz="1400" b="1" dirty="0"/>
              <a:t> </a:t>
            </a:r>
            <a:r>
              <a:rPr lang="de-DE" sz="1400" dirty="0"/>
              <a:t>wird für die Service-</a:t>
            </a:r>
            <a:r>
              <a:rPr lang="de-DE" sz="1400" dirty="0" err="1"/>
              <a:t>to</a:t>
            </a:r>
            <a:r>
              <a:rPr lang="de-DE" sz="1400" dirty="0"/>
              <a:t>-Service verwendet, um den Client zu verifizieren, der die Verbindung herstellt. </a:t>
            </a:r>
            <a:r>
              <a:rPr lang="de-DE" sz="1400" dirty="0" err="1"/>
              <a:t>Istio</a:t>
            </a:r>
            <a:r>
              <a:rPr lang="de-DE" sz="1400" dirty="0"/>
              <a:t> bietet Mutual TLS als </a:t>
            </a:r>
            <a:r>
              <a:rPr lang="de-DE" sz="1400" dirty="0" err="1"/>
              <a:t>Full</a:t>
            </a:r>
            <a:r>
              <a:rPr lang="de-DE" sz="1400" dirty="0"/>
              <a:t>-Stack-Lösung für die Transport-Authentifizierung, die ohne Änderungen am Service-Code aktiviert werden kann.</a:t>
            </a:r>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r>
              <a:rPr lang="de-DE" sz="1400" b="1" dirty="0">
                <a:solidFill>
                  <a:schemeClr val="accent5"/>
                </a:solidFill>
              </a:rPr>
              <a:t>Request-Authentifizierung</a:t>
            </a:r>
            <a:r>
              <a:rPr lang="de-DE" sz="1400" dirty="0"/>
              <a:t> wird für die Endbenutzer-Authentifizierung verwendet, um den an die Anfrage angehängten Berechtigungsnachweis zu verifizieren. </a:t>
            </a:r>
            <a:r>
              <a:rPr lang="de-DE" sz="1400" dirty="0" err="1"/>
              <a:t>Istio</a:t>
            </a:r>
            <a:r>
              <a:rPr lang="de-DE" sz="1400" dirty="0"/>
              <a:t> ermöglicht u.a. Authentifizierung mit JSON Web Token (JWT)-Validierung und die Verwendung benutzerdefinierter Authentifizierungsanbieters (OAUTH2) wie bspw. </a:t>
            </a:r>
            <a:r>
              <a:rPr lang="de-DE" sz="1400" dirty="0" err="1"/>
              <a:t>AuthO</a:t>
            </a:r>
            <a:r>
              <a:rPr lang="de-DE" sz="1400" dirty="0"/>
              <a:t>, </a:t>
            </a:r>
            <a:r>
              <a:rPr lang="de-DE" sz="1400" dirty="0" err="1"/>
              <a:t>Firebase</a:t>
            </a:r>
            <a:r>
              <a:rPr lang="de-DE" sz="1400" dirty="0"/>
              <a:t> </a:t>
            </a:r>
            <a:r>
              <a:rPr lang="de-DE" sz="1400" dirty="0" err="1"/>
              <a:t>Auth</a:t>
            </a:r>
            <a:r>
              <a:rPr lang="de-DE" sz="1400" dirty="0"/>
              <a:t>, Google </a:t>
            </a:r>
            <a:r>
              <a:rPr lang="de-DE" sz="1400" dirty="0" err="1"/>
              <a:t>Auth</a:t>
            </a:r>
            <a:r>
              <a:rPr lang="de-DE" sz="1400" dirty="0"/>
              <a:t>, </a:t>
            </a:r>
            <a:r>
              <a:rPr lang="de-DE" sz="1400" dirty="0" err="1"/>
              <a:t>Github</a:t>
            </a:r>
            <a:r>
              <a:rPr lang="de-DE" sz="1400" dirty="0"/>
              <a:t>, usw.</a:t>
            </a:r>
          </a:p>
        </p:txBody>
      </p:sp>
      <p:sp>
        <p:nvSpPr>
          <p:cNvPr id="11" name="Rechteck 10">
            <a:extLst>
              <a:ext uri="{FF2B5EF4-FFF2-40B4-BE49-F238E27FC236}">
                <a16:creationId xmlns:a16="http://schemas.microsoft.com/office/drawing/2014/main" id="{94866A8F-2064-D441-AD1A-A54548729D02}"/>
              </a:ext>
            </a:extLst>
          </p:cNvPr>
          <p:cNvSpPr/>
          <p:nvPr/>
        </p:nvSpPr>
        <p:spPr>
          <a:xfrm>
            <a:off x="4752300" y="1603836"/>
            <a:ext cx="5057029" cy="35327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19A915B7-9C21-0140-83E3-5C2AD4EB8B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52450" y="1824151"/>
            <a:ext cx="4612065" cy="3209697"/>
          </a:xfrm>
          <a:prstGeom prst="rect">
            <a:avLst/>
          </a:prstGeom>
        </p:spPr>
      </p:pic>
      <p:sp>
        <p:nvSpPr>
          <p:cNvPr id="9" name="Rechteck 8">
            <a:extLst>
              <a:ext uri="{FF2B5EF4-FFF2-40B4-BE49-F238E27FC236}">
                <a16:creationId xmlns:a16="http://schemas.microsoft.com/office/drawing/2014/main" id="{93FC8A48-5BE2-264E-88E1-A97EBDCEB137}"/>
              </a:ext>
            </a:extLst>
          </p:cNvPr>
          <p:cNvSpPr/>
          <p:nvPr/>
        </p:nvSpPr>
        <p:spPr>
          <a:xfrm>
            <a:off x="4752300" y="5136543"/>
            <a:ext cx="5057029" cy="938719"/>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100" i="1" dirty="0">
                <a:solidFill>
                  <a:schemeClr val="bg1"/>
                </a:solidFill>
              </a:rPr>
              <a:t>Die Authentifizierung für Services kann mithilfe von Peer- und </a:t>
            </a:r>
            <a:r>
              <a:rPr lang="de-DE" sz="1100" i="1" dirty="0" err="1">
                <a:solidFill>
                  <a:schemeClr val="bg1"/>
                </a:solidFill>
              </a:rPr>
              <a:t>Requets</a:t>
            </a:r>
            <a:r>
              <a:rPr lang="de-DE" sz="1100" i="1" dirty="0">
                <a:solidFill>
                  <a:schemeClr val="bg1"/>
                </a:solidFill>
              </a:rPr>
              <a:t>-Authentifizierungsrichtlinien festgelegt werden. Diese Authentication </a:t>
            </a:r>
            <a:r>
              <a:rPr lang="de-DE" sz="1100" i="1" dirty="0" err="1">
                <a:solidFill>
                  <a:schemeClr val="bg1"/>
                </a:solidFill>
              </a:rPr>
              <a:t>Policies</a:t>
            </a:r>
            <a:r>
              <a:rPr lang="de-DE" sz="1100" i="1" dirty="0">
                <a:solidFill>
                  <a:schemeClr val="bg1"/>
                </a:solidFill>
              </a:rPr>
              <a:t> werden im </a:t>
            </a:r>
            <a:r>
              <a:rPr lang="de-DE" sz="1100" i="1" dirty="0" err="1">
                <a:solidFill>
                  <a:schemeClr val="bg1"/>
                </a:solidFill>
              </a:rPr>
              <a:t>Istio</a:t>
            </a:r>
            <a:r>
              <a:rPr lang="de-DE" sz="1100" i="1" dirty="0">
                <a:solidFill>
                  <a:schemeClr val="bg1"/>
                </a:solidFill>
              </a:rPr>
              <a:t>-Konfigurationsspeicher gespeichert. Der </a:t>
            </a:r>
            <a:r>
              <a:rPr lang="de-DE" sz="1100" i="1" dirty="0" err="1">
                <a:solidFill>
                  <a:schemeClr val="bg1"/>
                </a:solidFill>
              </a:rPr>
              <a:t>Istio</a:t>
            </a:r>
            <a:r>
              <a:rPr lang="de-DE" sz="1100" i="1" dirty="0">
                <a:solidFill>
                  <a:schemeClr val="bg1"/>
                </a:solidFill>
              </a:rPr>
              <a:t>-Controller überwacht den Konfigurationsspeicher. </a:t>
            </a:r>
            <a:r>
              <a:rPr lang="de-DE" sz="1100" i="1" dirty="0" err="1">
                <a:solidFill>
                  <a:schemeClr val="bg1"/>
                </a:solidFill>
              </a:rPr>
              <a:t>Istio</a:t>
            </a:r>
            <a:r>
              <a:rPr lang="de-DE" sz="1100" i="1" dirty="0">
                <a:solidFill>
                  <a:schemeClr val="bg1"/>
                </a:solidFill>
              </a:rPr>
              <a:t> sendet diese </a:t>
            </a:r>
            <a:r>
              <a:rPr lang="de-DE" sz="1100" i="1" dirty="0" err="1">
                <a:solidFill>
                  <a:schemeClr val="bg1"/>
                </a:solidFill>
              </a:rPr>
              <a:t>Policies</a:t>
            </a:r>
            <a:r>
              <a:rPr lang="de-DE" sz="1100" i="1" dirty="0">
                <a:solidFill>
                  <a:schemeClr val="bg1"/>
                </a:solidFill>
              </a:rPr>
              <a:t> asynchron an die Ziel-Endpunkte. Sobald der Proxy eine </a:t>
            </a:r>
            <a:r>
              <a:rPr lang="de-DE" sz="1100" i="1" dirty="0" err="1">
                <a:solidFill>
                  <a:schemeClr val="bg1"/>
                </a:solidFill>
              </a:rPr>
              <a:t>Policy</a:t>
            </a:r>
            <a:r>
              <a:rPr lang="de-DE" sz="1100" i="1" dirty="0">
                <a:solidFill>
                  <a:schemeClr val="bg1"/>
                </a:solidFill>
              </a:rPr>
              <a:t> empfängt, wird diese sofort auf diesem </a:t>
            </a:r>
            <a:r>
              <a:rPr lang="de-DE" sz="1100" i="1" dirty="0" err="1">
                <a:solidFill>
                  <a:schemeClr val="bg1"/>
                </a:solidFill>
              </a:rPr>
              <a:t>Pod</a:t>
            </a:r>
            <a:r>
              <a:rPr lang="de-DE" sz="1100" i="1" dirty="0">
                <a:solidFill>
                  <a:schemeClr val="bg1"/>
                </a:solidFill>
              </a:rPr>
              <a:t> wirksam.</a:t>
            </a:r>
          </a:p>
        </p:txBody>
      </p:sp>
    </p:spTree>
    <p:extLst>
      <p:ext uri="{BB962C8B-B14F-4D97-AF65-F5344CB8AC3E}">
        <p14:creationId xmlns:p14="http://schemas.microsoft.com/office/powerpoint/2010/main" val="42360331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Security (Authentication </a:t>
            </a:r>
            <a:r>
              <a:rPr lang="de-DE" dirty="0" err="1"/>
              <a:t>Policies</a:t>
            </a:r>
            <a:r>
              <a:rPr lang="de-DE" dirty="0"/>
              <a: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58</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6702AADD-0941-D247-8337-1F42F1150A4C}"/>
              </a:ext>
            </a:extLst>
          </p:cNvPr>
          <p:cNvSpPr/>
          <p:nvPr/>
        </p:nvSpPr>
        <p:spPr>
          <a:xfrm>
            <a:off x="5504141" y="1262221"/>
            <a:ext cx="4205214" cy="2418712"/>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security.istio.io</a:t>
            </a:r>
            <a:r>
              <a:rPr lang="de-DE" sz="1300" dirty="0">
                <a:solidFill>
                  <a:schemeClr val="bg1"/>
                </a:solidFill>
                <a:latin typeface="Consolas" panose="020B0609020204030204" pitchFamily="49" charset="0"/>
                <a:cs typeface="Consolas" panose="020B0609020204030204" pitchFamily="49" charset="0"/>
              </a:rPr>
              <a:t>/v1beta1"</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PeerAuthentication</a:t>
            </a:r>
            <a:r>
              <a:rPr lang="de-DE" sz="1300" dirty="0">
                <a:solidFill>
                  <a:schemeClr val="bg1"/>
                </a:solidFill>
                <a:latin typeface="Consolas" panose="020B0609020204030204" pitchFamily="49" charset="0"/>
                <a:cs typeface="Consolas" panose="020B0609020204030204" pitchFamily="49" charset="0"/>
              </a:rPr>
              <a:t>"</a:t>
            </a: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example</a:t>
            </a:r>
            <a:r>
              <a:rPr lang="de-DE" sz="1300" dirty="0">
                <a:solidFill>
                  <a:schemeClr val="bg1"/>
                </a:solidFill>
                <a:latin typeface="Consolas" panose="020B0609020204030204" pitchFamily="49" charset="0"/>
                <a:cs typeface="Consolas" panose="020B0609020204030204" pitchFamily="49" charset="0"/>
              </a:rPr>
              <a:t>-peer-</a:t>
            </a:r>
            <a:r>
              <a:rPr lang="de-DE" sz="1300" dirty="0" err="1">
                <a:solidFill>
                  <a:schemeClr val="bg1"/>
                </a:solidFill>
                <a:latin typeface="Consolas" panose="020B0609020204030204" pitchFamily="49" charset="0"/>
                <a:cs typeface="Consolas" panose="020B0609020204030204" pitchFamily="49" charset="0"/>
              </a:rPr>
              <a:t>policy</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namespace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foo</a:t>
            </a:r>
            <a:r>
              <a:rPr lang="de-DE" sz="1300" dirty="0">
                <a:solidFill>
                  <a:schemeClr val="bg1"/>
                </a:solidFill>
                <a:latin typeface="Consolas" panose="020B0609020204030204" pitchFamily="49" charset="0"/>
                <a:cs typeface="Consolas" panose="020B0609020204030204" pitchFamily="49" charset="0"/>
              </a:rPr>
              <a:t>"</a:t>
            </a: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selector</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matchLabels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app</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reviews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mtls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mode</a:t>
            </a:r>
            <a:r>
              <a:rPr lang="de-DE" sz="1300" dirty="0">
                <a:solidFill>
                  <a:schemeClr val="bg1"/>
                </a:solidFill>
                <a:latin typeface="Consolas" panose="020B0609020204030204" pitchFamily="49" charset="0"/>
                <a:cs typeface="Consolas" panose="020B0609020204030204" pitchFamily="49" charset="0"/>
              </a:rPr>
              <a:t>: STRICT</a:t>
            </a:r>
          </a:p>
        </p:txBody>
      </p:sp>
      <p:sp>
        <p:nvSpPr>
          <p:cNvPr id="7" name="Rechteck 6">
            <a:extLst>
              <a:ext uri="{FF2B5EF4-FFF2-40B4-BE49-F238E27FC236}">
                <a16:creationId xmlns:a16="http://schemas.microsoft.com/office/drawing/2014/main" id="{A1B804D6-A497-EA43-8748-3013462EADDF}"/>
              </a:ext>
            </a:extLst>
          </p:cNvPr>
          <p:cNvSpPr/>
          <p:nvPr/>
        </p:nvSpPr>
        <p:spPr>
          <a:xfrm>
            <a:off x="431801" y="1598842"/>
            <a:ext cx="4674850" cy="4555093"/>
          </a:xfrm>
          <a:prstGeom prst="rect">
            <a:avLst/>
          </a:prstGeom>
        </p:spPr>
        <p:txBody>
          <a:bodyPr wrap="square">
            <a:spAutoFit/>
          </a:bodyPr>
          <a:lstStyle/>
          <a:p>
            <a:r>
              <a:rPr lang="de-DE" sz="1600" b="1" dirty="0">
                <a:solidFill>
                  <a:schemeClr val="accent5"/>
                </a:solidFill>
              </a:rPr>
              <a:t>Peer-Authentifizierungsrichtlinien werden insbesondere genutzt, um Mutual TLS-Modus in einem </a:t>
            </a:r>
            <a:r>
              <a:rPr lang="de-DE" sz="1600" b="1" dirty="0" err="1">
                <a:solidFill>
                  <a:schemeClr val="accent5"/>
                </a:solidFill>
              </a:rPr>
              <a:t>Mesh</a:t>
            </a:r>
            <a:r>
              <a:rPr lang="de-DE" sz="1600" b="1" dirty="0">
                <a:solidFill>
                  <a:schemeClr val="accent5"/>
                </a:solidFill>
              </a:rPr>
              <a:t> durchzusetzen. </a:t>
            </a:r>
            <a:r>
              <a:rPr lang="de-DE" sz="1600" dirty="0"/>
              <a:t>Die folgenden Modi werden unterstützt:</a:t>
            </a:r>
          </a:p>
          <a:p>
            <a:endParaRPr lang="de-DE" dirty="0"/>
          </a:p>
          <a:p>
            <a:pPr marL="285750" indent="-285750">
              <a:buFont typeface="Arial" panose="020B0604020202020204" pitchFamily="34" charset="0"/>
              <a:buChar char="•"/>
            </a:pPr>
            <a:r>
              <a:rPr lang="de-DE" sz="1400" b="1" dirty="0">
                <a:solidFill>
                  <a:schemeClr val="accent5"/>
                </a:solidFill>
              </a:rPr>
              <a:t>PERMISSIVE:</a:t>
            </a:r>
            <a:r>
              <a:rPr lang="de-DE" sz="1400" dirty="0"/>
              <a:t> </a:t>
            </a:r>
            <a:r>
              <a:rPr lang="de-DE" sz="1400" dirty="0" err="1"/>
              <a:t>Workloads</a:t>
            </a:r>
            <a:r>
              <a:rPr lang="de-DE" sz="1400" dirty="0"/>
              <a:t> akzeptieren sowohl mutual TLS als auch Klartextverkehr</a:t>
            </a:r>
          </a:p>
          <a:p>
            <a:pPr marL="285750" indent="-285750">
              <a:buFont typeface="Arial" panose="020B0604020202020204" pitchFamily="34" charset="0"/>
              <a:buChar char="•"/>
            </a:pPr>
            <a:r>
              <a:rPr lang="de-DE" sz="1400" b="1" dirty="0">
                <a:solidFill>
                  <a:schemeClr val="accent5"/>
                </a:solidFill>
              </a:rPr>
              <a:t>STRICT:</a:t>
            </a:r>
            <a:r>
              <a:rPr lang="de-DE" sz="1400" dirty="0"/>
              <a:t> </a:t>
            </a:r>
            <a:r>
              <a:rPr lang="de-DE" sz="1400" dirty="0" err="1"/>
              <a:t>Workloads</a:t>
            </a:r>
            <a:r>
              <a:rPr lang="de-DE" sz="1400" dirty="0"/>
              <a:t> akzeptieren nur gegenseitigen TLS-Verkehr.</a:t>
            </a:r>
          </a:p>
          <a:p>
            <a:pPr marL="285750" indent="-285750">
              <a:buFont typeface="Arial" panose="020B0604020202020204" pitchFamily="34" charset="0"/>
              <a:buChar char="•"/>
            </a:pPr>
            <a:r>
              <a:rPr lang="de-DE" sz="1400" b="1" dirty="0">
                <a:solidFill>
                  <a:schemeClr val="accent5"/>
                </a:solidFill>
              </a:rPr>
              <a:t>DISABLE:</a:t>
            </a:r>
            <a:r>
              <a:rPr lang="de-DE" sz="1400" dirty="0"/>
              <a:t> Wechselseitiges TLS ist deaktiviert. Nicht empfohlen, es sei denn, es wird eine eigene Sicherheitslösung bereitgestellt.</a:t>
            </a:r>
          </a:p>
          <a:p>
            <a:pPr marL="285750" indent="-285750">
              <a:buFont typeface="Arial" panose="020B0604020202020204" pitchFamily="34" charset="0"/>
              <a:buChar char="•"/>
            </a:pPr>
            <a:endParaRPr lang="de-DE" sz="1400" dirty="0"/>
          </a:p>
          <a:p>
            <a:r>
              <a:rPr lang="de-DE" sz="1600" dirty="0"/>
              <a:t>Mit </a:t>
            </a:r>
            <a:r>
              <a:rPr lang="de-DE" sz="1600" dirty="0" err="1"/>
              <a:t>Workload</a:t>
            </a:r>
            <a:r>
              <a:rPr lang="de-DE" sz="1600" dirty="0"/>
              <a:t>-spezifischen Peer-Authentifizierungsrichtlinien lassen sich auch verschiedene Mutual TLS-Modi für verschiedene Ports angeben.</a:t>
            </a:r>
          </a:p>
          <a:p>
            <a:endParaRPr lang="de-DE" sz="1600" dirty="0"/>
          </a:p>
          <a:p>
            <a:endParaRPr lang="de-DE" sz="1600" dirty="0"/>
          </a:p>
        </p:txBody>
      </p:sp>
      <p:sp>
        <p:nvSpPr>
          <p:cNvPr id="12" name="Rechteck 11">
            <a:extLst>
              <a:ext uri="{FF2B5EF4-FFF2-40B4-BE49-F238E27FC236}">
                <a16:creationId xmlns:a16="http://schemas.microsoft.com/office/drawing/2014/main" id="{70CD81AA-95F5-BC4A-A0BB-994DB65E3FA9}"/>
              </a:ext>
            </a:extLst>
          </p:cNvPr>
          <p:cNvSpPr/>
          <p:nvPr/>
        </p:nvSpPr>
        <p:spPr>
          <a:xfrm>
            <a:off x="5504141" y="3920145"/>
            <a:ext cx="4205214" cy="2618767"/>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security.istio.io</a:t>
            </a:r>
            <a:r>
              <a:rPr lang="de-DE" sz="1300" dirty="0">
                <a:solidFill>
                  <a:schemeClr val="bg1"/>
                </a:solidFill>
                <a:latin typeface="Consolas" panose="020B0609020204030204" pitchFamily="49" charset="0"/>
                <a:cs typeface="Consolas" panose="020B0609020204030204" pitchFamily="49" charset="0"/>
              </a:rPr>
              <a:t>/v1beta1"</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PeerAuthentication</a:t>
            </a:r>
            <a:r>
              <a:rPr lang="de-DE" sz="1300" dirty="0">
                <a:solidFill>
                  <a:schemeClr val="bg1"/>
                </a:solidFill>
                <a:latin typeface="Consolas" panose="020B0609020204030204" pitchFamily="49" charset="0"/>
                <a:cs typeface="Consolas" panose="020B0609020204030204" pitchFamily="49" charset="0"/>
              </a:rPr>
              <a:t>"</a:t>
            </a: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example-workload-policy</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namespace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foo</a:t>
            </a:r>
            <a:r>
              <a:rPr lang="de-DE" sz="1300" dirty="0">
                <a:solidFill>
                  <a:schemeClr val="bg1"/>
                </a:solidFill>
                <a:latin typeface="Consolas" panose="020B0609020204030204" pitchFamily="49" charset="0"/>
                <a:cs typeface="Consolas" panose="020B0609020204030204" pitchFamily="49" charset="0"/>
              </a:rPr>
              <a:t>"</a:t>
            </a: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selector</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matchLabels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app</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example-app</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portLevelMtls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80:</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mode</a:t>
            </a:r>
            <a:r>
              <a:rPr lang="de-DE" sz="1300" dirty="0">
                <a:solidFill>
                  <a:schemeClr val="bg1"/>
                </a:solidFill>
                <a:latin typeface="Consolas" panose="020B0609020204030204" pitchFamily="49" charset="0"/>
                <a:cs typeface="Consolas" panose="020B0609020204030204" pitchFamily="49" charset="0"/>
              </a:rPr>
              <a:t>: DISABLE</a:t>
            </a:r>
          </a:p>
        </p:txBody>
      </p:sp>
      <p:sp>
        <p:nvSpPr>
          <p:cNvPr id="14" name="Rechteck 13">
            <a:extLst>
              <a:ext uri="{FF2B5EF4-FFF2-40B4-BE49-F238E27FC236}">
                <a16:creationId xmlns:a16="http://schemas.microsoft.com/office/drawing/2014/main" id="{2D82DF1E-2548-1E40-AEF2-47C3284878E5}"/>
              </a:ext>
            </a:extLst>
          </p:cNvPr>
          <p:cNvSpPr/>
          <p:nvPr/>
        </p:nvSpPr>
        <p:spPr>
          <a:xfrm>
            <a:off x="10018169" y="1262221"/>
            <a:ext cx="1940592" cy="1277273"/>
          </a:xfrm>
          <a:prstGeom prst="rect">
            <a:avLst/>
          </a:prstGeom>
          <a:noFill/>
          <a:effectLst/>
        </p:spPr>
        <p:txBody>
          <a:bodyPr wrap="square">
            <a:spAutoFit/>
          </a:bodyPr>
          <a:lstStyle/>
          <a:p>
            <a:r>
              <a:rPr lang="de-DE" sz="1100" b="1" i="1" dirty="0">
                <a:solidFill>
                  <a:schemeClr val="tx1">
                    <a:lumMod val="95000"/>
                    <a:lumOff val="5000"/>
                  </a:schemeClr>
                </a:solidFill>
              </a:rPr>
              <a:t>Beispiel:</a:t>
            </a:r>
            <a:r>
              <a:rPr lang="de-DE" sz="1100" i="1" dirty="0">
                <a:solidFill>
                  <a:schemeClr val="tx1">
                    <a:lumMod val="95000"/>
                    <a:lumOff val="5000"/>
                  </a:schemeClr>
                </a:solidFill>
              </a:rPr>
              <a:t> </a:t>
            </a:r>
          </a:p>
          <a:p>
            <a:r>
              <a:rPr lang="de-DE" sz="1100" i="1" dirty="0">
                <a:solidFill>
                  <a:schemeClr val="tx1">
                    <a:lumMod val="95000"/>
                    <a:lumOff val="5000"/>
                  </a:schemeClr>
                </a:solidFill>
              </a:rPr>
              <a:t>Diese Peer-Authentifizierungsrichtlinie erfordert, dass alle </a:t>
            </a:r>
            <a:r>
              <a:rPr lang="de-DE" sz="1100" i="1" dirty="0" err="1">
                <a:solidFill>
                  <a:schemeClr val="tx1">
                    <a:lumMod val="95000"/>
                    <a:lumOff val="5000"/>
                  </a:schemeClr>
                </a:solidFill>
              </a:rPr>
              <a:t>Workloads</a:t>
            </a:r>
            <a:r>
              <a:rPr lang="de-DE" sz="1100" i="1" dirty="0">
                <a:solidFill>
                  <a:schemeClr val="tx1">
                    <a:lumMod val="95000"/>
                    <a:lumOff val="5000"/>
                  </a:schemeClr>
                </a:solidFill>
              </a:rPr>
              <a:t> im Namespace </a:t>
            </a:r>
            <a:r>
              <a:rPr lang="de-DE" sz="1100" i="1" dirty="0" err="1">
                <a:solidFill>
                  <a:schemeClr val="tx1">
                    <a:lumMod val="95000"/>
                    <a:lumOff val="5000"/>
                  </a:schemeClr>
                </a:solidFill>
              </a:rPr>
              <a:t>foo</a:t>
            </a:r>
            <a:r>
              <a:rPr lang="de-DE" sz="1100" i="1" dirty="0">
                <a:solidFill>
                  <a:schemeClr val="tx1">
                    <a:lumMod val="95000"/>
                    <a:lumOff val="5000"/>
                  </a:schemeClr>
                </a:solidFill>
              </a:rPr>
              <a:t> Mutual TLS verwenden.</a:t>
            </a:r>
          </a:p>
          <a:p>
            <a:endParaRPr lang="de-DE" sz="1100" i="1" dirty="0">
              <a:solidFill>
                <a:schemeClr val="tx1">
                  <a:lumMod val="95000"/>
                  <a:lumOff val="5000"/>
                </a:schemeClr>
              </a:solidFill>
            </a:endParaRPr>
          </a:p>
        </p:txBody>
      </p:sp>
      <p:sp>
        <p:nvSpPr>
          <p:cNvPr id="15" name="Rechteck 14">
            <a:extLst>
              <a:ext uri="{FF2B5EF4-FFF2-40B4-BE49-F238E27FC236}">
                <a16:creationId xmlns:a16="http://schemas.microsoft.com/office/drawing/2014/main" id="{72199171-619C-DD47-A499-C779FF03917E}"/>
              </a:ext>
            </a:extLst>
          </p:cNvPr>
          <p:cNvSpPr/>
          <p:nvPr/>
        </p:nvSpPr>
        <p:spPr>
          <a:xfrm>
            <a:off x="10018169" y="3920145"/>
            <a:ext cx="1940592" cy="1785104"/>
          </a:xfrm>
          <a:prstGeom prst="rect">
            <a:avLst/>
          </a:prstGeom>
          <a:noFill/>
          <a:effectLst/>
        </p:spPr>
        <p:txBody>
          <a:bodyPr wrap="square">
            <a:spAutoFit/>
          </a:bodyPr>
          <a:lstStyle/>
          <a:p>
            <a:r>
              <a:rPr lang="de-DE" sz="1100" b="1" i="1" dirty="0">
                <a:solidFill>
                  <a:schemeClr val="tx1">
                    <a:lumMod val="95000"/>
                    <a:lumOff val="5000"/>
                  </a:schemeClr>
                </a:solidFill>
              </a:rPr>
              <a:t>Beispiel: </a:t>
            </a:r>
          </a:p>
          <a:p>
            <a:r>
              <a:rPr lang="de-DE" sz="1100" i="1" dirty="0"/>
              <a:t>Diese Richtlinie deaktiviert bspw. Mutual TLS an Port 80 für den </a:t>
            </a:r>
            <a:r>
              <a:rPr lang="de-DE" sz="1100" i="1" dirty="0" err="1"/>
              <a:t>Workload</a:t>
            </a:r>
            <a:r>
              <a:rPr lang="de-DE" sz="1100" i="1" dirty="0"/>
              <a:t> </a:t>
            </a:r>
            <a:r>
              <a:rPr lang="de-DE" sz="1100" i="1" dirty="0" err="1"/>
              <a:t>app:example-app</a:t>
            </a:r>
            <a:r>
              <a:rPr lang="de-DE" sz="1100" i="1" dirty="0"/>
              <a:t> und verwendet die Mutual TLS-Einstellungen der Namespace-weiten Peer-Authentifizierungsrichtlinie für alle anderen Ports</a:t>
            </a:r>
            <a:endParaRPr lang="de-DE" sz="1100" i="1" dirty="0">
              <a:solidFill>
                <a:schemeClr val="tx1">
                  <a:lumMod val="95000"/>
                  <a:lumOff val="5000"/>
                </a:schemeClr>
              </a:solidFill>
            </a:endParaRPr>
          </a:p>
        </p:txBody>
      </p:sp>
    </p:spTree>
    <p:extLst>
      <p:ext uri="{BB962C8B-B14F-4D97-AF65-F5344CB8AC3E}">
        <p14:creationId xmlns:p14="http://schemas.microsoft.com/office/powerpoint/2010/main" val="30165361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Security (</a:t>
            </a:r>
            <a:r>
              <a:rPr lang="de-DE" dirty="0" err="1"/>
              <a:t>Authorization</a:t>
            </a:r>
            <a:r>
              <a:rPr lang="de-DE" dirty="0"/>
              <a:t> Architektur)</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59</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6" name="Rechteck 5">
            <a:extLst>
              <a:ext uri="{FF2B5EF4-FFF2-40B4-BE49-F238E27FC236}">
                <a16:creationId xmlns:a16="http://schemas.microsoft.com/office/drawing/2014/main" id="{2A1663B8-9027-3141-BB4D-CFAFC91A18D7}"/>
              </a:ext>
            </a:extLst>
          </p:cNvPr>
          <p:cNvSpPr/>
          <p:nvPr/>
        </p:nvSpPr>
        <p:spPr>
          <a:xfrm>
            <a:off x="360459" y="1703078"/>
            <a:ext cx="3154018" cy="4031873"/>
          </a:xfrm>
          <a:prstGeom prst="rect">
            <a:avLst/>
          </a:prstGeom>
        </p:spPr>
        <p:txBody>
          <a:bodyPr wrap="square">
            <a:spAutoFit/>
          </a:bodyPr>
          <a:lstStyle/>
          <a:p>
            <a:r>
              <a:rPr lang="de-DE" sz="1600" dirty="0"/>
              <a:t>Die Autorisierungsfunktionen von </a:t>
            </a:r>
            <a:r>
              <a:rPr lang="de-DE" sz="1600" dirty="0" err="1"/>
              <a:t>Istio</a:t>
            </a:r>
            <a:r>
              <a:rPr lang="de-DE" sz="1600" dirty="0"/>
              <a:t> bieten eine </a:t>
            </a:r>
            <a:r>
              <a:rPr lang="de-DE" sz="1600" b="1" dirty="0" err="1">
                <a:solidFill>
                  <a:schemeClr val="accent5"/>
                </a:solidFill>
              </a:rPr>
              <a:t>Mesh</a:t>
            </a:r>
            <a:r>
              <a:rPr lang="de-DE" sz="1600" b="1" dirty="0">
                <a:solidFill>
                  <a:schemeClr val="accent5"/>
                </a:solidFill>
              </a:rPr>
              <a:t>-</a:t>
            </a:r>
            <a:r>
              <a:rPr lang="de-DE" sz="1600" dirty="0"/>
              <a:t>, </a:t>
            </a:r>
            <a:r>
              <a:rPr lang="de-DE" sz="1600" b="1" dirty="0">
                <a:solidFill>
                  <a:schemeClr val="accent5"/>
                </a:solidFill>
              </a:rPr>
              <a:t>Namespace-</a:t>
            </a:r>
            <a:r>
              <a:rPr lang="de-DE" sz="1600" dirty="0"/>
              <a:t> und </a:t>
            </a:r>
            <a:r>
              <a:rPr lang="de-DE" sz="1600" b="1" dirty="0" err="1">
                <a:solidFill>
                  <a:schemeClr val="accent5"/>
                </a:solidFill>
              </a:rPr>
              <a:t>Workload</a:t>
            </a:r>
            <a:r>
              <a:rPr lang="de-DE" sz="1600" b="1" dirty="0">
                <a:solidFill>
                  <a:schemeClr val="accent5"/>
                </a:solidFill>
              </a:rPr>
              <a:t>-</a:t>
            </a:r>
            <a:r>
              <a:rPr lang="de-DE" sz="1600" dirty="0"/>
              <a:t>weite </a:t>
            </a:r>
            <a:r>
              <a:rPr lang="de-DE" sz="1600" b="1" dirty="0">
                <a:solidFill>
                  <a:schemeClr val="accent5"/>
                </a:solidFill>
              </a:rPr>
              <a:t>Zugriffskontrolle</a:t>
            </a:r>
            <a:r>
              <a:rPr lang="de-DE" sz="1600" dirty="0"/>
              <a:t> für </a:t>
            </a:r>
            <a:r>
              <a:rPr lang="de-DE" sz="1600" dirty="0" err="1"/>
              <a:t>Workloads</a:t>
            </a:r>
            <a:r>
              <a:rPr lang="de-DE" sz="1600" dirty="0"/>
              <a:t> in einem </a:t>
            </a:r>
            <a:r>
              <a:rPr lang="de-DE" sz="1600" dirty="0" err="1"/>
              <a:t>Mesh</a:t>
            </a:r>
            <a:r>
              <a:rPr lang="de-DE" sz="1600" dirty="0"/>
              <a:t>.</a:t>
            </a:r>
          </a:p>
          <a:p>
            <a:endParaRPr lang="de-DE" sz="1600" dirty="0"/>
          </a:p>
          <a:p>
            <a:r>
              <a:rPr lang="de-DE" sz="1600" b="1" dirty="0">
                <a:solidFill>
                  <a:schemeClr val="accent5"/>
                </a:solidFill>
              </a:rPr>
              <a:t>Jeder Proxy führt hierzu eine Autorisierungs-Engine aus, die </a:t>
            </a:r>
            <a:r>
              <a:rPr lang="de-DE" sz="1600" b="1" dirty="0" err="1">
                <a:solidFill>
                  <a:schemeClr val="accent5"/>
                </a:solidFill>
              </a:rPr>
              <a:t>Requests</a:t>
            </a:r>
            <a:r>
              <a:rPr lang="de-DE" sz="1600" b="1" dirty="0">
                <a:solidFill>
                  <a:schemeClr val="accent5"/>
                </a:solidFill>
              </a:rPr>
              <a:t> zur Laufzeit autorisiert. </a:t>
            </a:r>
            <a:r>
              <a:rPr lang="de-DE" sz="1600" dirty="0"/>
              <a:t>Wenn ein Request beim Proxy eingeht, wertet die Autorisierungs-Engine den Anfragekontext anhand der aktuellen </a:t>
            </a:r>
            <a:r>
              <a:rPr lang="de-DE" sz="1600" dirty="0" err="1"/>
              <a:t>Authorization</a:t>
            </a:r>
            <a:r>
              <a:rPr lang="de-DE" sz="1600" dirty="0"/>
              <a:t> </a:t>
            </a:r>
            <a:r>
              <a:rPr lang="de-DE" sz="1600" dirty="0" err="1"/>
              <a:t>Policy</a:t>
            </a:r>
            <a:r>
              <a:rPr lang="de-DE" sz="1600" dirty="0"/>
              <a:t> aus und gibt das Autorisierungsergebnis (ALLOW oder DENY) zurück. </a:t>
            </a:r>
          </a:p>
        </p:txBody>
      </p:sp>
      <p:sp>
        <p:nvSpPr>
          <p:cNvPr id="11" name="Rechteck 10">
            <a:extLst>
              <a:ext uri="{FF2B5EF4-FFF2-40B4-BE49-F238E27FC236}">
                <a16:creationId xmlns:a16="http://schemas.microsoft.com/office/drawing/2014/main" id="{6AD9F600-1A2B-DE43-BF89-57EC336DCF26}"/>
              </a:ext>
            </a:extLst>
          </p:cNvPr>
          <p:cNvSpPr/>
          <p:nvPr/>
        </p:nvSpPr>
        <p:spPr>
          <a:xfrm>
            <a:off x="3774290" y="1789868"/>
            <a:ext cx="5799080" cy="316379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80920441-5E77-1D45-9F47-F7A7ECB57A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24546" y="2030611"/>
            <a:ext cx="5298567" cy="2669981"/>
          </a:xfrm>
          <a:prstGeom prst="rect">
            <a:avLst/>
          </a:prstGeom>
        </p:spPr>
      </p:pic>
      <p:sp>
        <p:nvSpPr>
          <p:cNvPr id="7" name="Rechteck 6">
            <a:extLst>
              <a:ext uri="{FF2B5EF4-FFF2-40B4-BE49-F238E27FC236}">
                <a16:creationId xmlns:a16="http://schemas.microsoft.com/office/drawing/2014/main" id="{BB500ADB-6177-D542-B962-7C59BF21615B}"/>
              </a:ext>
            </a:extLst>
          </p:cNvPr>
          <p:cNvSpPr/>
          <p:nvPr/>
        </p:nvSpPr>
        <p:spPr>
          <a:xfrm>
            <a:off x="3774290" y="4953664"/>
            <a:ext cx="5799080" cy="600164"/>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100" i="1" dirty="0">
                <a:solidFill>
                  <a:schemeClr val="bg1"/>
                </a:solidFill>
              </a:rPr>
              <a:t>Wenn eine </a:t>
            </a:r>
            <a:r>
              <a:rPr lang="de-DE" sz="1100" i="1" dirty="0" err="1">
                <a:solidFill>
                  <a:schemeClr val="bg1"/>
                </a:solidFill>
              </a:rPr>
              <a:t>Authorization</a:t>
            </a:r>
            <a:r>
              <a:rPr lang="de-DE" sz="1100" i="1" dirty="0">
                <a:solidFill>
                  <a:schemeClr val="bg1"/>
                </a:solidFill>
              </a:rPr>
              <a:t> </a:t>
            </a:r>
            <a:r>
              <a:rPr lang="de-DE" sz="1100" i="1" dirty="0" err="1">
                <a:solidFill>
                  <a:schemeClr val="bg1"/>
                </a:solidFill>
              </a:rPr>
              <a:t>Policy</a:t>
            </a:r>
            <a:r>
              <a:rPr lang="de-DE" sz="1100" i="1" dirty="0">
                <a:solidFill>
                  <a:schemeClr val="bg1"/>
                </a:solidFill>
              </a:rPr>
              <a:t> für einen </a:t>
            </a:r>
            <a:r>
              <a:rPr lang="de-DE" sz="1100" i="1" dirty="0" err="1">
                <a:solidFill>
                  <a:schemeClr val="bg1"/>
                </a:solidFill>
              </a:rPr>
              <a:t>Workloads</a:t>
            </a:r>
            <a:r>
              <a:rPr lang="de-DE" sz="1100" i="1" dirty="0">
                <a:solidFill>
                  <a:schemeClr val="bg1"/>
                </a:solidFill>
              </a:rPr>
              <a:t> mittels einer CRD formuliert wurde, wird diese anschließend von </a:t>
            </a:r>
            <a:r>
              <a:rPr lang="de-DE" sz="1100" i="1" dirty="0" err="1">
                <a:solidFill>
                  <a:schemeClr val="bg1"/>
                </a:solidFill>
              </a:rPr>
              <a:t>Istio</a:t>
            </a:r>
            <a:r>
              <a:rPr lang="de-DE" sz="1100" i="1" dirty="0">
                <a:solidFill>
                  <a:schemeClr val="bg1"/>
                </a:solidFill>
              </a:rPr>
              <a:t> durchgesetzt. Für </a:t>
            </a:r>
            <a:r>
              <a:rPr lang="de-DE" sz="1100" i="1" dirty="0" err="1">
                <a:solidFill>
                  <a:schemeClr val="bg1"/>
                </a:solidFill>
              </a:rPr>
              <a:t>Workloads</a:t>
            </a:r>
            <a:r>
              <a:rPr lang="de-DE" sz="1100" i="1" dirty="0">
                <a:solidFill>
                  <a:schemeClr val="bg1"/>
                </a:solidFill>
              </a:rPr>
              <a:t> ohne </a:t>
            </a:r>
            <a:r>
              <a:rPr lang="de-DE" sz="1100" i="1" dirty="0" err="1">
                <a:solidFill>
                  <a:schemeClr val="bg1"/>
                </a:solidFill>
              </a:rPr>
              <a:t>Authorization</a:t>
            </a:r>
            <a:r>
              <a:rPr lang="de-DE" sz="1100" i="1" dirty="0">
                <a:solidFill>
                  <a:schemeClr val="bg1"/>
                </a:solidFill>
              </a:rPr>
              <a:t> </a:t>
            </a:r>
            <a:r>
              <a:rPr lang="de-DE" sz="1100" i="1" dirty="0" err="1">
                <a:solidFill>
                  <a:schemeClr val="bg1"/>
                </a:solidFill>
              </a:rPr>
              <a:t>Policies</a:t>
            </a:r>
            <a:r>
              <a:rPr lang="de-DE" sz="1100" i="1" dirty="0">
                <a:solidFill>
                  <a:schemeClr val="bg1"/>
                </a:solidFill>
              </a:rPr>
              <a:t> lässt </a:t>
            </a:r>
            <a:r>
              <a:rPr lang="de-DE" sz="1100" i="1" dirty="0" err="1">
                <a:solidFill>
                  <a:schemeClr val="bg1"/>
                </a:solidFill>
              </a:rPr>
              <a:t>Istio</a:t>
            </a:r>
            <a:r>
              <a:rPr lang="de-DE" sz="1100" i="1" dirty="0">
                <a:solidFill>
                  <a:schemeClr val="bg1"/>
                </a:solidFill>
              </a:rPr>
              <a:t> hingegen alle Anfragen zu.</a:t>
            </a:r>
          </a:p>
        </p:txBody>
      </p:sp>
    </p:spTree>
    <p:extLst>
      <p:ext uri="{BB962C8B-B14F-4D97-AF65-F5344CB8AC3E}">
        <p14:creationId xmlns:p14="http://schemas.microsoft.com/office/powerpoint/2010/main" val="2216567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sp>
        <p:nvSpPr>
          <p:cNvPr id="4" name="Textfeld 3">
            <a:extLst>
              <a:ext uri="{FF2B5EF4-FFF2-40B4-BE49-F238E27FC236}">
                <a16:creationId xmlns:a16="http://schemas.microsoft.com/office/drawing/2014/main" id="{7744107F-B706-604F-BAAE-87D504707D7C}"/>
              </a:ext>
            </a:extLst>
          </p:cNvPr>
          <p:cNvSpPr txBox="1"/>
          <p:nvPr/>
        </p:nvSpPr>
        <p:spPr>
          <a:xfrm>
            <a:off x="432000" y="1214530"/>
            <a:ext cx="4451426" cy="5016758"/>
          </a:xfrm>
          <a:prstGeom prst="rect">
            <a:avLst/>
          </a:prstGeom>
          <a:noFill/>
        </p:spPr>
        <p:txBody>
          <a:bodyPr wrap="square" rtlCol="0">
            <a:spAutoFit/>
          </a:bodyPr>
          <a:lstStyle/>
          <a:p>
            <a:r>
              <a:rPr lang="de-DE" b="1" dirty="0">
                <a:solidFill>
                  <a:schemeClr val="accent5"/>
                </a:solidFill>
              </a:rPr>
              <a:t>Warum Service </a:t>
            </a:r>
            <a:r>
              <a:rPr lang="de-DE" b="1" dirty="0" err="1">
                <a:solidFill>
                  <a:schemeClr val="accent5"/>
                </a:solidFill>
              </a:rPr>
              <a:t>Meshs</a:t>
            </a:r>
            <a:r>
              <a:rPr lang="de-DE" b="1" dirty="0">
                <a:solidFill>
                  <a:schemeClr val="accent5"/>
                </a:solidFill>
              </a:rPr>
              <a:t>?</a:t>
            </a:r>
          </a:p>
          <a:p>
            <a:pPr marL="342900" indent="-342900">
              <a:buFont typeface="Arial" panose="020B0604020202020204" pitchFamily="34" charset="0"/>
              <a:buChar char="•"/>
            </a:pPr>
            <a:r>
              <a:rPr lang="de-DE" dirty="0">
                <a:solidFill>
                  <a:schemeClr val="accent5"/>
                </a:solidFill>
              </a:rPr>
              <a:t>Was findet sich in der Literatur?</a:t>
            </a:r>
          </a:p>
          <a:p>
            <a:pPr marL="342900" indent="-342900">
              <a:buFont typeface="Arial" panose="020B0604020202020204" pitchFamily="34" charset="0"/>
              <a:buChar char="•"/>
            </a:pPr>
            <a:r>
              <a:rPr lang="de-DE" dirty="0">
                <a:solidFill>
                  <a:schemeClr val="accent5"/>
                </a:solidFill>
              </a:rPr>
              <a:t>Was sagen die Anbieter?</a:t>
            </a:r>
          </a:p>
          <a:p>
            <a:endParaRPr lang="de-DE" dirty="0"/>
          </a:p>
          <a:p>
            <a:r>
              <a:rPr lang="de-DE" b="1" dirty="0"/>
              <a:t>Service </a:t>
            </a:r>
            <a:r>
              <a:rPr lang="de-DE" b="1" dirty="0" err="1"/>
              <a:t>Meshs</a:t>
            </a:r>
            <a:endParaRPr lang="de-DE" b="1" dirty="0"/>
          </a:p>
          <a:p>
            <a:pPr marL="285750" indent="-285750">
              <a:buFont typeface="Arial" panose="020B0604020202020204" pitchFamily="34" charset="0"/>
              <a:buChar char="•"/>
            </a:pPr>
            <a:r>
              <a:rPr lang="de-DE" sz="1600" dirty="0"/>
              <a:t>Traffic Management</a:t>
            </a:r>
          </a:p>
          <a:p>
            <a:pPr marL="285750" indent="-285750">
              <a:buFont typeface="Arial" panose="020B0604020202020204" pitchFamily="34" charset="0"/>
              <a:buChar char="•"/>
            </a:pPr>
            <a:r>
              <a:rPr lang="de-DE" sz="1600" dirty="0"/>
              <a:t>Resilienz</a:t>
            </a:r>
          </a:p>
          <a:p>
            <a:pPr marL="285750" indent="-285750">
              <a:buFont typeface="Arial" panose="020B0604020202020204" pitchFamily="34" charset="0"/>
              <a:buChar char="•"/>
            </a:pPr>
            <a:r>
              <a:rPr lang="de-DE" sz="1600" dirty="0"/>
              <a:t>Sicherheit</a:t>
            </a:r>
          </a:p>
          <a:p>
            <a:pPr marL="285750" indent="-285750">
              <a:buFont typeface="Arial" panose="020B0604020202020204" pitchFamily="34" charset="0"/>
              <a:buChar char="•"/>
            </a:pPr>
            <a:r>
              <a:rPr lang="de-DE" sz="1600" dirty="0"/>
              <a:t>Beobachtbarkeit</a:t>
            </a:r>
          </a:p>
          <a:p>
            <a:pPr marL="285750" indent="-285750">
              <a:buFont typeface="Arial" panose="020B0604020202020204" pitchFamily="34" charset="0"/>
              <a:buChar char="•"/>
            </a:pPr>
            <a:endParaRPr lang="de-DE" sz="1600" dirty="0"/>
          </a:p>
          <a:p>
            <a:r>
              <a:rPr lang="de-DE" b="1" dirty="0"/>
              <a:t>Fallstudie: </a:t>
            </a:r>
            <a:r>
              <a:rPr lang="de-DE" b="1" dirty="0" err="1"/>
              <a:t>Istio</a:t>
            </a:r>
            <a:endParaRPr lang="de-DE" b="1" dirty="0"/>
          </a:p>
          <a:p>
            <a:pPr marL="285750" indent="-285750">
              <a:buFont typeface="Arial" panose="020B0604020202020204" pitchFamily="34" charset="0"/>
              <a:buChar char="•"/>
            </a:pPr>
            <a:r>
              <a:rPr lang="de-DE" sz="1600" dirty="0"/>
              <a:t>Traffic Management</a:t>
            </a:r>
          </a:p>
          <a:p>
            <a:pPr marL="285750" indent="-285750">
              <a:buFont typeface="Arial" panose="020B0604020202020204" pitchFamily="34" charset="0"/>
              <a:buChar char="•"/>
            </a:pPr>
            <a:r>
              <a:rPr lang="de-DE" sz="1600" dirty="0"/>
              <a:t>Security</a:t>
            </a:r>
          </a:p>
          <a:p>
            <a:pPr marL="285750" indent="-285750">
              <a:buFont typeface="Arial" panose="020B0604020202020204" pitchFamily="34" charset="0"/>
              <a:buChar char="•"/>
            </a:pPr>
            <a:r>
              <a:rPr lang="de-DE" sz="1600" dirty="0" err="1"/>
              <a:t>Observability</a:t>
            </a:r>
            <a:endParaRPr lang="de-DE" sz="1600" dirty="0"/>
          </a:p>
          <a:p>
            <a:endParaRPr lang="de-DE" dirty="0"/>
          </a:p>
          <a:p>
            <a:r>
              <a:rPr lang="de-DE" b="1" dirty="0"/>
              <a:t>Beobachtbarkeit von Systemen</a:t>
            </a:r>
          </a:p>
          <a:p>
            <a:pPr marL="285750" indent="-285750">
              <a:buFont typeface="Arial" panose="020B0604020202020204" pitchFamily="34" charset="0"/>
              <a:buChar char="•"/>
            </a:pPr>
            <a:r>
              <a:rPr lang="de-DE" sz="1600" dirty="0"/>
              <a:t>Metriken</a:t>
            </a:r>
          </a:p>
          <a:p>
            <a:pPr marL="285750" indent="-285750">
              <a:buFont typeface="Arial" panose="020B0604020202020204" pitchFamily="34" charset="0"/>
              <a:buChar char="•"/>
            </a:pPr>
            <a:r>
              <a:rPr lang="de-DE" sz="1600" dirty="0"/>
              <a:t>Logs</a:t>
            </a:r>
          </a:p>
          <a:p>
            <a:pPr marL="285750" indent="-285750">
              <a:buFont typeface="Arial" panose="020B0604020202020204" pitchFamily="34" charset="0"/>
              <a:buChar char="•"/>
            </a:pPr>
            <a:r>
              <a:rPr lang="de-DE" sz="1600" dirty="0" err="1"/>
              <a:t>Tracing</a:t>
            </a:r>
            <a:endParaRPr lang="de-DE" sz="1600" dirty="0"/>
          </a:p>
        </p:txBody>
      </p:sp>
      <p:pic>
        <p:nvPicPr>
          <p:cNvPr id="8" name="Grafik 7">
            <a:extLst>
              <a:ext uri="{FF2B5EF4-FFF2-40B4-BE49-F238E27FC236}">
                <a16:creationId xmlns:a16="http://schemas.microsoft.com/office/drawing/2014/main" id="{4DDEEDD7-1363-C24E-8DA8-257A5C941E4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7235"/>
          <a:stretch/>
        </p:blipFill>
        <p:spPr>
          <a:xfrm>
            <a:off x="5276434" y="1615300"/>
            <a:ext cx="3798526" cy="39935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4817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Security (</a:t>
            </a:r>
            <a:r>
              <a:rPr lang="de-DE" dirty="0" err="1"/>
              <a:t>Authorization</a:t>
            </a:r>
            <a:r>
              <a:rPr lang="de-DE" dirty="0"/>
              <a:t> </a:t>
            </a:r>
            <a:r>
              <a:rPr lang="de-DE" dirty="0" err="1"/>
              <a:t>Policies</a:t>
            </a:r>
            <a:r>
              <a:rPr lang="de-DE" dirty="0"/>
              <a: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60</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10" name="Rechteck 9">
            <a:extLst>
              <a:ext uri="{FF2B5EF4-FFF2-40B4-BE49-F238E27FC236}">
                <a16:creationId xmlns:a16="http://schemas.microsoft.com/office/drawing/2014/main" id="{9956851A-62F4-404A-B344-6A3F5B35B1A2}"/>
              </a:ext>
            </a:extLst>
          </p:cNvPr>
          <p:cNvSpPr/>
          <p:nvPr/>
        </p:nvSpPr>
        <p:spPr>
          <a:xfrm>
            <a:off x="5793656" y="291391"/>
            <a:ext cx="3763813" cy="3218931"/>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security.istio.io</a:t>
            </a:r>
            <a:r>
              <a:rPr lang="de-DE" sz="1300" dirty="0">
                <a:solidFill>
                  <a:schemeClr val="bg1"/>
                </a:solidFill>
                <a:latin typeface="Consolas" panose="020B0609020204030204" pitchFamily="49" charset="0"/>
                <a:cs typeface="Consolas" panose="020B0609020204030204" pitchFamily="49" charset="0"/>
              </a:rPr>
              <a:t>/v1beta1</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AuthorizationPolicy</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httpbin-deny</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namespace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foo</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selector</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matchLabels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app</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httpbin</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version</a:t>
            </a:r>
            <a:r>
              <a:rPr lang="de-DE" sz="1300" dirty="0">
                <a:solidFill>
                  <a:schemeClr val="bg1"/>
                </a:solidFill>
                <a:latin typeface="Consolas" panose="020B0609020204030204" pitchFamily="49" charset="0"/>
                <a:cs typeface="Consolas" panose="020B0609020204030204" pitchFamily="49" charset="0"/>
              </a:rPr>
              <a:t>: v1</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action</a:t>
            </a:r>
            <a:r>
              <a:rPr lang="de-DE" sz="1300" dirty="0">
                <a:solidFill>
                  <a:schemeClr val="bg1"/>
                </a:solidFill>
                <a:latin typeface="Consolas" panose="020B0609020204030204" pitchFamily="49" charset="0"/>
                <a:cs typeface="Consolas" panose="020B0609020204030204" pitchFamily="49" charset="0"/>
              </a:rPr>
              <a:t>: DENY</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rules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from</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source</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notNamespaces</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foo</a:t>
            </a:r>
            <a:r>
              <a:rPr lang="de-DE" sz="1300" dirty="0">
                <a:solidFill>
                  <a:schemeClr val="bg1"/>
                </a:solidFill>
                <a:latin typeface="Consolas" panose="020B0609020204030204" pitchFamily="49" charset="0"/>
                <a:cs typeface="Consolas" panose="020B0609020204030204" pitchFamily="49" charset="0"/>
              </a:rPr>
              <a:t>"]</a:t>
            </a:r>
          </a:p>
        </p:txBody>
      </p:sp>
      <p:sp>
        <p:nvSpPr>
          <p:cNvPr id="6" name="Rechteck 5">
            <a:extLst>
              <a:ext uri="{FF2B5EF4-FFF2-40B4-BE49-F238E27FC236}">
                <a16:creationId xmlns:a16="http://schemas.microsoft.com/office/drawing/2014/main" id="{782EF8D8-7EBA-7E43-90A3-C8139DA87067}"/>
              </a:ext>
            </a:extLst>
          </p:cNvPr>
          <p:cNvSpPr/>
          <p:nvPr/>
        </p:nvSpPr>
        <p:spPr>
          <a:xfrm>
            <a:off x="420330" y="1512000"/>
            <a:ext cx="4912623" cy="4154984"/>
          </a:xfrm>
          <a:prstGeom prst="rect">
            <a:avLst/>
          </a:prstGeom>
        </p:spPr>
        <p:txBody>
          <a:bodyPr wrap="square">
            <a:spAutoFit/>
          </a:bodyPr>
          <a:lstStyle/>
          <a:p>
            <a:r>
              <a:rPr lang="de-DE" sz="1600" b="1" dirty="0" err="1">
                <a:solidFill>
                  <a:schemeClr val="accent5"/>
                </a:solidFill>
              </a:rPr>
              <a:t>Authorization</a:t>
            </a:r>
            <a:r>
              <a:rPr lang="de-DE" sz="1600" b="1" dirty="0">
                <a:solidFill>
                  <a:schemeClr val="accent5"/>
                </a:solidFill>
              </a:rPr>
              <a:t> </a:t>
            </a:r>
            <a:r>
              <a:rPr lang="de-DE" sz="1600" b="1" dirty="0" err="1">
                <a:solidFill>
                  <a:schemeClr val="accent5"/>
                </a:solidFill>
              </a:rPr>
              <a:t>Policies</a:t>
            </a:r>
            <a:r>
              <a:rPr lang="de-DE" sz="1600" b="1" dirty="0">
                <a:solidFill>
                  <a:schemeClr val="accent5"/>
                </a:solidFill>
              </a:rPr>
              <a:t> können als ALLOW- oder DENY-Regeln formuliert werden. </a:t>
            </a:r>
          </a:p>
          <a:p>
            <a:endParaRPr lang="de-DE" sz="1600" b="1" dirty="0">
              <a:solidFill>
                <a:schemeClr val="accent5"/>
              </a:solidFill>
            </a:endParaRPr>
          </a:p>
          <a:p>
            <a:r>
              <a:rPr lang="de-DE" sz="1600" dirty="0"/>
              <a:t>DENY-Regeln haben Vorrang vor den ALLOW-Regeln. Beziehen sich mehrere </a:t>
            </a:r>
            <a:r>
              <a:rPr lang="de-DE" sz="1600" dirty="0" err="1"/>
              <a:t>Authorization</a:t>
            </a:r>
            <a:r>
              <a:rPr lang="de-DE" sz="1600" dirty="0"/>
              <a:t> </a:t>
            </a:r>
            <a:r>
              <a:rPr lang="de-DE" sz="1600" dirty="0" err="1"/>
              <a:t>Policies</a:t>
            </a:r>
            <a:r>
              <a:rPr lang="de-DE" sz="1600" dirty="0"/>
              <a:t> auf denselben </a:t>
            </a:r>
            <a:r>
              <a:rPr lang="de-DE" sz="1600" dirty="0" err="1"/>
              <a:t>Workload</a:t>
            </a:r>
            <a:r>
              <a:rPr lang="de-DE" sz="1600" dirty="0"/>
              <a:t>, wendet </a:t>
            </a:r>
            <a:r>
              <a:rPr lang="de-DE" sz="1600" dirty="0" err="1"/>
              <a:t>Istio</a:t>
            </a:r>
            <a:r>
              <a:rPr lang="de-DE" sz="1600" dirty="0"/>
              <a:t> diese additiv an.</a:t>
            </a:r>
          </a:p>
          <a:p>
            <a:endParaRPr lang="de-DE" sz="1600" dirty="0"/>
          </a:p>
          <a:p>
            <a:r>
              <a:rPr lang="de-DE" sz="1600" dirty="0"/>
              <a:t>Mittels </a:t>
            </a:r>
            <a:r>
              <a:rPr lang="de-DE" sz="1600" dirty="0" err="1"/>
              <a:t>Selektoren</a:t>
            </a:r>
            <a:r>
              <a:rPr lang="de-DE" sz="1600" dirty="0"/>
              <a:t> kann die Anwendung von </a:t>
            </a:r>
            <a:r>
              <a:rPr lang="de-DE" sz="1600" dirty="0" err="1"/>
              <a:t>Authorization</a:t>
            </a:r>
            <a:r>
              <a:rPr lang="de-DE" sz="1600" dirty="0"/>
              <a:t> </a:t>
            </a:r>
            <a:r>
              <a:rPr lang="de-DE" sz="1600" dirty="0" err="1"/>
              <a:t>Policies</a:t>
            </a:r>
            <a:r>
              <a:rPr lang="de-DE" sz="1600" dirty="0"/>
              <a:t> auf bestimmte </a:t>
            </a:r>
            <a:r>
              <a:rPr lang="de-DE" sz="1600" dirty="0" err="1"/>
              <a:t>Workloads</a:t>
            </a:r>
            <a:r>
              <a:rPr lang="de-DE" sz="1600" dirty="0"/>
              <a:t> eingeschränkt werden. </a:t>
            </a:r>
            <a:r>
              <a:rPr lang="de-DE" sz="1600" dirty="0" err="1"/>
              <a:t>Selektoren</a:t>
            </a:r>
            <a:r>
              <a:rPr lang="de-DE" sz="1600" dirty="0"/>
              <a:t> enthalten hierzu (</a:t>
            </a:r>
            <a:r>
              <a:rPr lang="de-DE" sz="1600" dirty="0" err="1"/>
              <a:t>Kubernetes</a:t>
            </a:r>
            <a:r>
              <a:rPr lang="de-DE" sz="1600" dirty="0"/>
              <a:t>-üblich) eine Liste von {Schlüssel: Wert}-Paaren, wobei der Schlüssel der Name des Labels ist. </a:t>
            </a:r>
          </a:p>
          <a:p>
            <a:endParaRPr lang="de-DE" sz="1600" dirty="0"/>
          </a:p>
          <a:p>
            <a:r>
              <a:rPr lang="de-DE" sz="1600" i="1" dirty="0" err="1">
                <a:solidFill>
                  <a:schemeClr val="accent5"/>
                </a:solidFill>
              </a:rPr>
              <a:t>Authorization</a:t>
            </a:r>
            <a:r>
              <a:rPr lang="de-DE" sz="1600" i="1" dirty="0">
                <a:solidFill>
                  <a:schemeClr val="accent5"/>
                </a:solidFill>
              </a:rPr>
              <a:t> </a:t>
            </a:r>
            <a:r>
              <a:rPr lang="de-DE" sz="1600" i="1" dirty="0" err="1">
                <a:solidFill>
                  <a:schemeClr val="accent5"/>
                </a:solidFill>
              </a:rPr>
              <a:t>Policies</a:t>
            </a:r>
            <a:r>
              <a:rPr lang="de-DE" sz="1600" i="1" dirty="0">
                <a:solidFill>
                  <a:schemeClr val="accent5"/>
                </a:solidFill>
              </a:rPr>
              <a:t> ohne </a:t>
            </a:r>
            <a:r>
              <a:rPr lang="de-DE" sz="1600" i="1" dirty="0" err="1">
                <a:solidFill>
                  <a:schemeClr val="accent5"/>
                </a:solidFill>
              </a:rPr>
              <a:t>Selektoren</a:t>
            </a:r>
            <a:r>
              <a:rPr lang="de-DE" sz="1600" i="1" dirty="0">
                <a:solidFill>
                  <a:schemeClr val="accent5"/>
                </a:solidFill>
              </a:rPr>
              <a:t>, gelten für alle </a:t>
            </a:r>
            <a:r>
              <a:rPr lang="de-DE" sz="1600" i="1" dirty="0" err="1">
                <a:solidFill>
                  <a:schemeClr val="accent5"/>
                </a:solidFill>
              </a:rPr>
              <a:t>Workloads</a:t>
            </a:r>
            <a:r>
              <a:rPr lang="de-DE" sz="1600" i="1" dirty="0">
                <a:solidFill>
                  <a:schemeClr val="accent5"/>
                </a:solidFill>
              </a:rPr>
              <a:t> im gleichen Namensraum der </a:t>
            </a:r>
            <a:r>
              <a:rPr lang="de-DE" sz="1600" i="1" dirty="0" err="1">
                <a:solidFill>
                  <a:schemeClr val="accent5"/>
                </a:solidFill>
              </a:rPr>
              <a:t>Authorization</a:t>
            </a:r>
            <a:r>
              <a:rPr lang="de-DE" sz="1600" i="1" dirty="0">
                <a:solidFill>
                  <a:schemeClr val="accent5"/>
                </a:solidFill>
              </a:rPr>
              <a:t> </a:t>
            </a:r>
            <a:r>
              <a:rPr lang="de-DE" sz="1600" i="1" dirty="0" err="1">
                <a:solidFill>
                  <a:schemeClr val="accent5"/>
                </a:solidFill>
              </a:rPr>
              <a:t>Policy</a:t>
            </a:r>
            <a:r>
              <a:rPr lang="de-DE" sz="1600" i="1" dirty="0">
                <a:solidFill>
                  <a:schemeClr val="accent5"/>
                </a:solidFill>
              </a:rPr>
              <a:t>.</a:t>
            </a:r>
          </a:p>
        </p:txBody>
      </p:sp>
      <p:sp>
        <p:nvSpPr>
          <p:cNvPr id="11" name="Rechteck 10">
            <a:extLst>
              <a:ext uri="{FF2B5EF4-FFF2-40B4-BE49-F238E27FC236}">
                <a16:creationId xmlns:a16="http://schemas.microsoft.com/office/drawing/2014/main" id="{3BE92D71-6BCF-7B4C-B89C-BB00F183347B}"/>
              </a:ext>
            </a:extLst>
          </p:cNvPr>
          <p:cNvSpPr/>
          <p:nvPr/>
        </p:nvSpPr>
        <p:spPr>
          <a:xfrm>
            <a:off x="10018169" y="1262221"/>
            <a:ext cx="1940592" cy="1277273"/>
          </a:xfrm>
          <a:prstGeom prst="rect">
            <a:avLst/>
          </a:prstGeom>
          <a:noFill/>
          <a:effectLst/>
        </p:spPr>
        <p:txBody>
          <a:bodyPr wrap="square">
            <a:spAutoFit/>
          </a:bodyPr>
          <a:lstStyle/>
          <a:p>
            <a:r>
              <a:rPr lang="de-DE" sz="1100" b="1" i="1" dirty="0">
                <a:solidFill>
                  <a:schemeClr val="tx1">
                    <a:lumMod val="95000"/>
                    <a:lumOff val="5000"/>
                  </a:schemeClr>
                </a:solidFill>
              </a:rPr>
              <a:t>Beispiel:</a:t>
            </a:r>
            <a:r>
              <a:rPr lang="de-DE" sz="1100" i="1" dirty="0">
                <a:solidFill>
                  <a:schemeClr val="tx1">
                    <a:lumMod val="95000"/>
                    <a:lumOff val="5000"/>
                  </a:schemeClr>
                </a:solidFill>
              </a:rPr>
              <a:t> </a:t>
            </a:r>
          </a:p>
          <a:p>
            <a:r>
              <a:rPr lang="de-DE" sz="1100" i="1" dirty="0">
                <a:solidFill>
                  <a:schemeClr val="tx1">
                    <a:lumMod val="95000"/>
                    <a:lumOff val="5000"/>
                  </a:schemeClr>
                </a:solidFill>
              </a:rPr>
              <a:t>Diese DENY-</a:t>
            </a:r>
            <a:r>
              <a:rPr lang="de-DE" sz="1100" i="1" dirty="0" err="1">
                <a:solidFill>
                  <a:schemeClr val="tx1">
                    <a:lumMod val="95000"/>
                    <a:lumOff val="5000"/>
                  </a:schemeClr>
                </a:solidFill>
              </a:rPr>
              <a:t>Policy</a:t>
            </a:r>
            <a:r>
              <a:rPr lang="de-DE" sz="1100" i="1" dirty="0">
                <a:solidFill>
                  <a:schemeClr val="tx1">
                    <a:lumMod val="95000"/>
                    <a:lumOff val="5000"/>
                  </a:schemeClr>
                </a:solidFill>
              </a:rPr>
              <a:t>, verweigert </a:t>
            </a:r>
            <a:r>
              <a:rPr lang="de-DE" sz="1100" i="1" dirty="0" err="1">
                <a:solidFill>
                  <a:schemeClr val="tx1">
                    <a:lumMod val="95000"/>
                    <a:lumOff val="5000"/>
                  </a:schemeClr>
                </a:solidFill>
              </a:rPr>
              <a:t>Requests</a:t>
            </a:r>
            <a:r>
              <a:rPr lang="de-DE" sz="1100" i="1" dirty="0">
                <a:solidFill>
                  <a:schemeClr val="tx1">
                    <a:lumMod val="95000"/>
                    <a:lumOff val="5000"/>
                  </a:schemeClr>
                </a:solidFill>
              </a:rPr>
              <a:t>, wenn die Quelle nicht aus dem Namensraum </a:t>
            </a:r>
            <a:r>
              <a:rPr lang="de-DE" sz="1100" i="1" dirty="0" err="1">
                <a:solidFill>
                  <a:schemeClr val="tx1">
                    <a:lumMod val="95000"/>
                    <a:lumOff val="5000"/>
                  </a:schemeClr>
                </a:solidFill>
              </a:rPr>
              <a:t>foo</a:t>
            </a:r>
            <a:r>
              <a:rPr lang="de-DE" sz="1100" i="1" dirty="0">
                <a:solidFill>
                  <a:schemeClr val="tx1">
                    <a:lumMod val="95000"/>
                    <a:lumOff val="5000"/>
                  </a:schemeClr>
                </a:solidFill>
              </a:rPr>
              <a:t> stammt.</a:t>
            </a:r>
          </a:p>
          <a:p>
            <a:endParaRPr lang="de-DE" sz="1100" i="1" dirty="0">
              <a:solidFill>
                <a:schemeClr val="tx1">
                  <a:lumMod val="95000"/>
                  <a:lumOff val="5000"/>
                </a:schemeClr>
              </a:solidFill>
            </a:endParaRPr>
          </a:p>
          <a:p>
            <a:endParaRPr lang="de-DE" sz="1100" i="1" dirty="0">
              <a:solidFill>
                <a:schemeClr val="tx1">
                  <a:lumMod val="95000"/>
                  <a:lumOff val="5000"/>
                </a:schemeClr>
              </a:solidFill>
            </a:endParaRPr>
          </a:p>
        </p:txBody>
      </p:sp>
      <p:sp>
        <p:nvSpPr>
          <p:cNvPr id="12" name="Rechteck 11">
            <a:extLst>
              <a:ext uri="{FF2B5EF4-FFF2-40B4-BE49-F238E27FC236}">
                <a16:creationId xmlns:a16="http://schemas.microsoft.com/office/drawing/2014/main" id="{0AC570EF-F5D9-0046-8579-13864A38E991}"/>
              </a:ext>
            </a:extLst>
          </p:cNvPr>
          <p:cNvSpPr/>
          <p:nvPr/>
        </p:nvSpPr>
        <p:spPr>
          <a:xfrm>
            <a:off x="10018169" y="3639069"/>
            <a:ext cx="1940592" cy="1107996"/>
          </a:xfrm>
          <a:prstGeom prst="rect">
            <a:avLst/>
          </a:prstGeom>
          <a:noFill/>
          <a:effectLst/>
        </p:spPr>
        <p:txBody>
          <a:bodyPr wrap="square">
            <a:spAutoFit/>
          </a:bodyPr>
          <a:lstStyle/>
          <a:p>
            <a:r>
              <a:rPr lang="de-DE" sz="1100" b="1" i="1" dirty="0">
                <a:solidFill>
                  <a:schemeClr val="tx1">
                    <a:lumMod val="95000"/>
                    <a:lumOff val="5000"/>
                  </a:schemeClr>
                </a:solidFill>
              </a:rPr>
              <a:t>Beispiel: </a:t>
            </a:r>
          </a:p>
          <a:p>
            <a:r>
              <a:rPr lang="de-DE" sz="1100" i="1" dirty="0"/>
              <a:t>Diese ALLOW-</a:t>
            </a:r>
            <a:r>
              <a:rPr lang="de-DE" sz="1100" i="1" dirty="0" err="1"/>
              <a:t>Policy</a:t>
            </a:r>
            <a:r>
              <a:rPr lang="de-DE" sz="1100" i="1" dirty="0"/>
              <a:t> erlaubt den "GET"- und "HEAD"-Zugriff auf den </a:t>
            </a:r>
            <a:r>
              <a:rPr lang="de-DE" sz="1100" i="1" dirty="0" err="1"/>
              <a:t>Workload</a:t>
            </a:r>
            <a:r>
              <a:rPr lang="de-DE" sz="1100" i="1" dirty="0"/>
              <a:t> mit dem Label "</a:t>
            </a:r>
            <a:r>
              <a:rPr lang="de-DE" sz="1100" i="1" dirty="0" err="1"/>
              <a:t>app</a:t>
            </a:r>
            <a:r>
              <a:rPr lang="de-DE" sz="1100" i="1" dirty="0"/>
              <a:t>: </a:t>
            </a:r>
            <a:r>
              <a:rPr lang="de-DE" sz="1100" i="1" dirty="0" err="1"/>
              <a:t>products</a:t>
            </a:r>
            <a:r>
              <a:rPr lang="de-DE" sz="1100" i="1" dirty="0"/>
              <a:t>" im Default-Namespace.</a:t>
            </a:r>
            <a:endParaRPr lang="de-DE" sz="1100" i="1" dirty="0">
              <a:solidFill>
                <a:schemeClr val="tx1">
                  <a:lumMod val="95000"/>
                  <a:lumOff val="5000"/>
                </a:schemeClr>
              </a:solidFill>
            </a:endParaRPr>
          </a:p>
        </p:txBody>
      </p:sp>
      <p:sp>
        <p:nvSpPr>
          <p:cNvPr id="14" name="Rechteck 13">
            <a:extLst>
              <a:ext uri="{FF2B5EF4-FFF2-40B4-BE49-F238E27FC236}">
                <a16:creationId xmlns:a16="http://schemas.microsoft.com/office/drawing/2014/main" id="{AA679030-C0A9-AD48-B131-183D2ED8F76E}"/>
              </a:ext>
            </a:extLst>
          </p:cNvPr>
          <p:cNvSpPr/>
          <p:nvPr/>
        </p:nvSpPr>
        <p:spPr>
          <a:xfrm>
            <a:off x="5793655" y="3639069"/>
            <a:ext cx="3763813" cy="3018876"/>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security.istio.io</a:t>
            </a:r>
            <a:r>
              <a:rPr lang="de-DE" sz="1300" dirty="0">
                <a:solidFill>
                  <a:schemeClr val="bg1"/>
                </a:solidFill>
                <a:latin typeface="Consolas" panose="020B0609020204030204" pitchFamily="49" charset="0"/>
                <a:cs typeface="Consolas" panose="020B0609020204030204" pitchFamily="49" charset="0"/>
              </a:rPr>
              <a:t>/v1beta1</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AuthorizationPolicy</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allow-read</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namespace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default</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selector</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matchLabels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app</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products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action</a:t>
            </a:r>
            <a:r>
              <a:rPr lang="de-DE" sz="1300" dirty="0">
                <a:solidFill>
                  <a:schemeClr val="bg1"/>
                </a:solidFill>
                <a:latin typeface="Consolas" panose="020B0609020204030204" pitchFamily="49" charset="0"/>
                <a:cs typeface="Consolas" panose="020B0609020204030204" pitchFamily="49" charset="0"/>
              </a:rPr>
              <a:t>: ALLOW</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rules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to</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operation</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methods</a:t>
            </a:r>
            <a:r>
              <a:rPr lang="de-DE" sz="1300" dirty="0">
                <a:solidFill>
                  <a:schemeClr val="bg1"/>
                </a:solidFill>
                <a:latin typeface="Consolas" panose="020B0609020204030204" pitchFamily="49" charset="0"/>
                <a:cs typeface="Consolas" panose="020B0609020204030204" pitchFamily="49" charset="0"/>
              </a:rPr>
              <a:t>: ["GET", "HEAD"]</a:t>
            </a: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5" name="Freihand 4">
                <a:extLst>
                  <a:ext uri="{FF2B5EF4-FFF2-40B4-BE49-F238E27FC236}">
                    <a16:creationId xmlns:a16="http://schemas.microsoft.com/office/drawing/2014/main" id="{3E8EA85F-E5D8-72E7-CFB7-071E28658D3B}"/>
                  </a:ext>
                </a:extLst>
              </p14:cNvPr>
              <p14:cNvContentPartPr/>
              <p14:nvPr/>
            </p14:nvContentPartPr>
            <p14:xfrm>
              <a:off x="5907659" y="2272852"/>
              <a:ext cx="1558080" cy="389880"/>
            </p14:xfrm>
          </p:contentPart>
        </mc:Choice>
        <mc:Fallback xmlns="">
          <p:pic>
            <p:nvPicPr>
              <p:cNvPr id="5" name="Freihand 4">
                <a:extLst>
                  <a:ext uri="{FF2B5EF4-FFF2-40B4-BE49-F238E27FC236}">
                    <a16:creationId xmlns:a16="http://schemas.microsoft.com/office/drawing/2014/main" id="{3E8EA85F-E5D8-72E7-CFB7-071E28658D3B}"/>
                  </a:ext>
                </a:extLst>
              </p:cNvPr>
              <p:cNvPicPr/>
              <p:nvPr/>
            </p:nvPicPr>
            <p:blipFill>
              <a:blip r:embed="rId3"/>
              <a:stretch>
                <a:fillRect/>
              </a:stretch>
            </p:blipFill>
            <p:spPr>
              <a:xfrm>
                <a:off x="5844659" y="1894852"/>
                <a:ext cx="1683720" cy="1145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7" name="Freihand 6">
                <a:extLst>
                  <a:ext uri="{FF2B5EF4-FFF2-40B4-BE49-F238E27FC236}">
                    <a16:creationId xmlns:a16="http://schemas.microsoft.com/office/drawing/2014/main" id="{B7C2EF47-15F5-5C80-1A5B-7C325EF34DB3}"/>
                  </a:ext>
                </a:extLst>
              </p14:cNvPr>
              <p14:cNvContentPartPr/>
              <p14:nvPr/>
            </p14:nvContentPartPr>
            <p14:xfrm>
              <a:off x="5978939" y="5451652"/>
              <a:ext cx="1528920" cy="442080"/>
            </p14:xfrm>
          </p:contentPart>
        </mc:Choice>
        <mc:Fallback xmlns="">
          <p:pic>
            <p:nvPicPr>
              <p:cNvPr id="7" name="Freihand 6">
                <a:extLst>
                  <a:ext uri="{FF2B5EF4-FFF2-40B4-BE49-F238E27FC236}">
                    <a16:creationId xmlns:a16="http://schemas.microsoft.com/office/drawing/2014/main" id="{B7C2EF47-15F5-5C80-1A5B-7C325EF34DB3}"/>
                  </a:ext>
                </a:extLst>
              </p:cNvPr>
              <p:cNvPicPr/>
              <p:nvPr/>
            </p:nvPicPr>
            <p:blipFill>
              <a:blip r:embed="rId5"/>
              <a:stretch>
                <a:fillRect/>
              </a:stretch>
            </p:blipFill>
            <p:spPr>
              <a:xfrm>
                <a:off x="5915939" y="5073652"/>
                <a:ext cx="1654560" cy="1197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Freihand 8">
                <a:extLst>
                  <a:ext uri="{FF2B5EF4-FFF2-40B4-BE49-F238E27FC236}">
                    <a16:creationId xmlns:a16="http://schemas.microsoft.com/office/drawing/2014/main" id="{D6A3A870-C5C9-E600-760D-75C95E825F72}"/>
                  </a:ext>
                </a:extLst>
              </p14:cNvPr>
              <p14:cNvContentPartPr/>
              <p14:nvPr/>
            </p14:nvContentPartPr>
            <p14:xfrm>
              <a:off x="5937179" y="2827612"/>
              <a:ext cx="57960" cy="514440"/>
            </p14:xfrm>
          </p:contentPart>
        </mc:Choice>
        <mc:Fallback xmlns="">
          <p:pic>
            <p:nvPicPr>
              <p:cNvPr id="9" name="Freihand 8">
                <a:extLst>
                  <a:ext uri="{FF2B5EF4-FFF2-40B4-BE49-F238E27FC236}">
                    <a16:creationId xmlns:a16="http://schemas.microsoft.com/office/drawing/2014/main" id="{D6A3A870-C5C9-E600-760D-75C95E825F72}"/>
                  </a:ext>
                </a:extLst>
              </p:cNvPr>
              <p:cNvPicPr/>
              <p:nvPr/>
            </p:nvPicPr>
            <p:blipFill>
              <a:blip r:embed="rId7"/>
              <a:stretch>
                <a:fillRect/>
              </a:stretch>
            </p:blipFill>
            <p:spPr>
              <a:xfrm>
                <a:off x="5874539" y="2449972"/>
                <a:ext cx="183600" cy="1270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3" name="Freihand 12">
                <a:extLst>
                  <a:ext uri="{FF2B5EF4-FFF2-40B4-BE49-F238E27FC236}">
                    <a16:creationId xmlns:a16="http://schemas.microsoft.com/office/drawing/2014/main" id="{97518440-94D1-9C9C-6D49-0FBD68E5F7D0}"/>
                  </a:ext>
                </a:extLst>
              </p14:cNvPr>
              <p14:cNvContentPartPr/>
              <p14:nvPr/>
            </p14:nvContentPartPr>
            <p14:xfrm>
              <a:off x="5927819" y="5891572"/>
              <a:ext cx="155880" cy="659520"/>
            </p14:xfrm>
          </p:contentPart>
        </mc:Choice>
        <mc:Fallback xmlns="">
          <p:pic>
            <p:nvPicPr>
              <p:cNvPr id="13" name="Freihand 12">
                <a:extLst>
                  <a:ext uri="{FF2B5EF4-FFF2-40B4-BE49-F238E27FC236}">
                    <a16:creationId xmlns:a16="http://schemas.microsoft.com/office/drawing/2014/main" id="{97518440-94D1-9C9C-6D49-0FBD68E5F7D0}"/>
                  </a:ext>
                </a:extLst>
              </p:cNvPr>
              <p:cNvPicPr/>
              <p:nvPr/>
            </p:nvPicPr>
            <p:blipFill>
              <a:blip r:embed="rId9"/>
              <a:stretch>
                <a:fillRect/>
              </a:stretch>
            </p:blipFill>
            <p:spPr>
              <a:xfrm>
                <a:off x="5865179" y="5513572"/>
                <a:ext cx="281520" cy="1415160"/>
              </a:xfrm>
              <a:prstGeom prst="rect">
                <a:avLst/>
              </a:prstGeom>
            </p:spPr>
          </p:pic>
        </mc:Fallback>
      </mc:AlternateContent>
    </p:spTree>
    <p:extLst>
      <p:ext uri="{BB962C8B-B14F-4D97-AF65-F5344CB8AC3E}">
        <p14:creationId xmlns:p14="http://schemas.microsoft.com/office/powerpoint/2010/main" val="35350808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8074A-AE19-B04F-AD2C-8D2507E857BA}"/>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B069A8FA-FBAB-E647-B3AC-360FFC02A37D}"/>
              </a:ext>
            </a:extLst>
          </p:cNvPr>
          <p:cNvSpPr>
            <a:spLocks noGrp="1"/>
          </p:cNvSpPr>
          <p:nvPr>
            <p:ph type="body" sz="quarter" idx="32"/>
          </p:nvPr>
        </p:nvSpPr>
        <p:spPr/>
        <p:txBody>
          <a:bodyPr/>
          <a:lstStyle/>
          <a:p>
            <a:r>
              <a:rPr lang="de-DE" dirty="0"/>
              <a:t>Typvertreter für Service </a:t>
            </a:r>
            <a:r>
              <a:rPr lang="de-DE" dirty="0" err="1"/>
              <a:t>Meshs</a:t>
            </a:r>
            <a:endParaRPr lang="de-DE" dirty="0"/>
          </a:p>
        </p:txBody>
      </p:sp>
      <p:sp>
        <p:nvSpPr>
          <p:cNvPr id="4" name="Foliennummernplatzhalter 3">
            <a:extLst>
              <a:ext uri="{FF2B5EF4-FFF2-40B4-BE49-F238E27FC236}">
                <a16:creationId xmlns:a16="http://schemas.microsoft.com/office/drawing/2014/main" id="{8FF994A0-97D9-9144-B921-4779E1CA7324}"/>
              </a:ext>
            </a:extLst>
          </p:cNvPr>
          <p:cNvSpPr>
            <a:spLocks noGrp="1"/>
          </p:cNvSpPr>
          <p:nvPr>
            <p:ph type="sldNum" sz="quarter" idx="33"/>
          </p:nvPr>
        </p:nvSpPr>
        <p:spPr/>
        <p:txBody>
          <a:bodyPr/>
          <a:lstStyle/>
          <a:p>
            <a:pPr rtl="0"/>
            <a:fld id="{19B51A1E-902D-48AF-9020-955120F399B6}" type="slidenum">
              <a:rPr lang="de-DE" noProof="0" smtClean="0"/>
              <a:pPr rtl="0"/>
              <a:t>61</a:t>
            </a:fld>
            <a:endParaRPr lang="de-DE" noProof="0"/>
          </a:p>
        </p:txBody>
      </p:sp>
      <p:sp>
        <p:nvSpPr>
          <p:cNvPr id="5" name="Textfeld 4">
            <a:extLst>
              <a:ext uri="{FF2B5EF4-FFF2-40B4-BE49-F238E27FC236}">
                <a16:creationId xmlns:a16="http://schemas.microsoft.com/office/drawing/2014/main" id="{3C84D37C-C47C-C449-9399-46017816B247}"/>
              </a:ext>
            </a:extLst>
          </p:cNvPr>
          <p:cNvSpPr txBox="1"/>
          <p:nvPr/>
        </p:nvSpPr>
        <p:spPr>
          <a:xfrm>
            <a:off x="0" y="6538912"/>
            <a:ext cx="4881383" cy="276999"/>
          </a:xfrm>
          <a:prstGeom prst="rect">
            <a:avLst/>
          </a:prstGeom>
          <a:noFill/>
        </p:spPr>
        <p:txBody>
          <a:bodyPr wrap="square" rtlCol="0">
            <a:spAutoFit/>
          </a:bodyPr>
          <a:lstStyle/>
          <a:p>
            <a:r>
              <a:rPr lang="de-DE" sz="1200" b="1" dirty="0">
                <a:cs typeface="Consolas" panose="020B0609020204030204" pitchFamily="49" charset="0"/>
              </a:rPr>
              <a:t>Quelle:</a:t>
            </a:r>
            <a:r>
              <a:rPr lang="de-DE" sz="1200" dirty="0">
                <a:cs typeface="Consolas" panose="020B0609020204030204" pitchFamily="49" charset="0"/>
              </a:rPr>
              <a:t> </a:t>
            </a:r>
            <a:r>
              <a:rPr lang="de-DE" sz="1100" dirty="0">
                <a:solidFill>
                  <a:schemeClr val="accent5"/>
                </a:solidFill>
                <a:latin typeface="Consolas" panose="020B0609020204030204" pitchFamily="49" charset="0"/>
                <a:cs typeface="Consolas" panose="020B0609020204030204" pitchFamily="49" charset="0"/>
              </a:rPr>
              <a:t>https://</a:t>
            </a:r>
            <a:r>
              <a:rPr lang="de-DE" sz="1100" dirty="0" err="1">
                <a:solidFill>
                  <a:schemeClr val="accent5"/>
                </a:solidFill>
                <a:latin typeface="Consolas" panose="020B0609020204030204" pitchFamily="49" charset="0"/>
                <a:cs typeface="Consolas" panose="020B0609020204030204" pitchFamily="49" charset="0"/>
              </a:rPr>
              <a:t>istio.io</a:t>
            </a:r>
            <a:endParaRPr lang="de-DE" sz="1100" dirty="0">
              <a:solidFill>
                <a:schemeClr val="accent5"/>
              </a:solidFill>
              <a:latin typeface="Consolas" panose="020B0609020204030204" pitchFamily="49" charset="0"/>
              <a:cs typeface="Consolas" panose="020B0609020204030204" pitchFamily="49" charset="0"/>
            </a:endParaRPr>
          </a:p>
        </p:txBody>
      </p:sp>
      <p:pic>
        <p:nvPicPr>
          <p:cNvPr id="6" name="Grafik 5">
            <a:extLst>
              <a:ext uri="{FF2B5EF4-FFF2-40B4-BE49-F238E27FC236}">
                <a16:creationId xmlns:a16="http://schemas.microsoft.com/office/drawing/2014/main" id="{84D21422-7834-1D4E-B387-B51AF89B02D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31801" y="1648544"/>
            <a:ext cx="9288149" cy="3817685"/>
          </a:xfrm>
          <a:prstGeom prst="rect">
            <a:avLst/>
          </a:prstGeom>
        </p:spPr>
      </p:pic>
      <p:sp>
        <p:nvSpPr>
          <p:cNvPr id="16" name="Abgerundetes Rechteck 15">
            <a:extLst>
              <a:ext uri="{FF2B5EF4-FFF2-40B4-BE49-F238E27FC236}">
                <a16:creationId xmlns:a16="http://schemas.microsoft.com/office/drawing/2014/main" id="{73FE9B18-F75A-B845-B79B-EA5FE2B896C3}"/>
              </a:ext>
            </a:extLst>
          </p:cNvPr>
          <p:cNvSpPr/>
          <p:nvPr/>
        </p:nvSpPr>
        <p:spPr>
          <a:xfrm>
            <a:off x="7451493" y="1711777"/>
            <a:ext cx="2178424" cy="3691218"/>
          </a:xfrm>
          <a:custGeom>
            <a:avLst/>
            <a:gdLst>
              <a:gd name="connsiteX0" fmla="*/ 0 w 2178424"/>
              <a:gd name="connsiteY0" fmla="*/ 131751 h 3691218"/>
              <a:gd name="connsiteX1" fmla="*/ 131751 w 2178424"/>
              <a:gd name="connsiteY1" fmla="*/ 0 h 3691218"/>
              <a:gd name="connsiteX2" fmla="*/ 808357 w 2178424"/>
              <a:gd name="connsiteY2" fmla="*/ 0 h 3691218"/>
              <a:gd name="connsiteX3" fmla="*/ 1427515 w 2178424"/>
              <a:gd name="connsiteY3" fmla="*/ 0 h 3691218"/>
              <a:gd name="connsiteX4" fmla="*/ 2046673 w 2178424"/>
              <a:gd name="connsiteY4" fmla="*/ 0 h 3691218"/>
              <a:gd name="connsiteX5" fmla="*/ 2178424 w 2178424"/>
              <a:gd name="connsiteY5" fmla="*/ 131751 h 3691218"/>
              <a:gd name="connsiteX6" fmla="*/ 2178424 w 2178424"/>
              <a:gd name="connsiteY6" fmla="*/ 748740 h 3691218"/>
              <a:gd name="connsiteX7" fmla="*/ 2178424 w 2178424"/>
              <a:gd name="connsiteY7" fmla="*/ 1365729 h 3691218"/>
              <a:gd name="connsiteX8" fmla="*/ 2178424 w 2178424"/>
              <a:gd name="connsiteY8" fmla="*/ 2119826 h 3691218"/>
              <a:gd name="connsiteX9" fmla="*/ 2178424 w 2178424"/>
              <a:gd name="connsiteY9" fmla="*/ 2702538 h 3691218"/>
              <a:gd name="connsiteX10" fmla="*/ 2178424 w 2178424"/>
              <a:gd name="connsiteY10" fmla="*/ 3559467 h 3691218"/>
              <a:gd name="connsiteX11" fmla="*/ 2046673 w 2178424"/>
              <a:gd name="connsiteY11" fmla="*/ 3691218 h 3691218"/>
              <a:gd name="connsiteX12" fmla="*/ 1465813 w 2178424"/>
              <a:gd name="connsiteY12" fmla="*/ 3691218 h 3691218"/>
              <a:gd name="connsiteX13" fmla="*/ 789208 w 2178424"/>
              <a:gd name="connsiteY13" fmla="*/ 3691218 h 3691218"/>
              <a:gd name="connsiteX14" fmla="*/ 131751 w 2178424"/>
              <a:gd name="connsiteY14" fmla="*/ 3691218 h 3691218"/>
              <a:gd name="connsiteX15" fmla="*/ 0 w 2178424"/>
              <a:gd name="connsiteY15" fmla="*/ 3559467 h 3691218"/>
              <a:gd name="connsiteX16" fmla="*/ 0 w 2178424"/>
              <a:gd name="connsiteY16" fmla="*/ 2839647 h 3691218"/>
              <a:gd name="connsiteX17" fmla="*/ 0 w 2178424"/>
              <a:gd name="connsiteY17" fmla="*/ 2256935 h 3691218"/>
              <a:gd name="connsiteX18" fmla="*/ 0 w 2178424"/>
              <a:gd name="connsiteY18" fmla="*/ 1639946 h 3691218"/>
              <a:gd name="connsiteX19" fmla="*/ 0 w 2178424"/>
              <a:gd name="connsiteY19" fmla="*/ 885849 h 3691218"/>
              <a:gd name="connsiteX20" fmla="*/ 0 w 2178424"/>
              <a:gd name="connsiteY20" fmla="*/ 131751 h 369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78424" h="3691218" extrusionOk="0">
                <a:moveTo>
                  <a:pt x="0" y="131751"/>
                </a:moveTo>
                <a:cubicBezTo>
                  <a:pt x="-12582" y="51226"/>
                  <a:pt x="54702" y="1608"/>
                  <a:pt x="131751" y="0"/>
                </a:cubicBezTo>
                <a:cubicBezTo>
                  <a:pt x="385755" y="9708"/>
                  <a:pt x="633338" y="-27631"/>
                  <a:pt x="808357" y="0"/>
                </a:cubicBezTo>
                <a:cubicBezTo>
                  <a:pt x="983376" y="27631"/>
                  <a:pt x="1154850" y="-29973"/>
                  <a:pt x="1427515" y="0"/>
                </a:cubicBezTo>
                <a:cubicBezTo>
                  <a:pt x="1700180" y="29973"/>
                  <a:pt x="1839248" y="-9288"/>
                  <a:pt x="2046673" y="0"/>
                </a:cubicBezTo>
                <a:cubicBezTo>
                  <a:pt x="2118667" y="-2481"/>
                  <a:pt x="2179557" y="54795"/>
                  <a:pt x="2178424" y="131751"/>
                </a:cubicBezTo>
                <a:cubicBezTo>
                  <a:pt x="2207179" y="268586"/>
                  <a:pt x="2159733" y="525252"/>
                  <a:pt x="2178424" y="748740"/>
                </a:cubicBezTo>
                <a:cubicBezTo>
                  <a:pt x="2197115" y="972228"/>
                  <a:pt x="2207846" y="1130828"/>
                  <a:pt x="2178424" y="1365729"/>
                </a:cubicBezTo>
                <a:cubicBezTo>
                  <a:pt x="2149002" y="1600630"/>
                  <a:pt x="2152166" y="1809657"/>
                  <a:pt x="2178424" y="2119826"/>
                </a:cubicBezTo>
                <a:cubicBezTo>
                  <a:pt x="2204682" y="2429995"/>
                  <a:pt x="2195030" y="2450918"/>
                  <a:pt x="2178424" y="2702538"/>
                </a:cubicBezTo>
                <a:cubicBezTo>
                  <a:pt x="2161818" y="2954158"/>
                  <a:pt x="2164962" y="3172295"/>
                  <a:pt x="2178424" y="3559467"/>
                </a:cubicBezTo>
                <a:cubicBezTo>
                  <a:pt x="2180330" y="3635068"/>
                  <a:pt x="2119994" y="3696990"/>
                  <a:pt x="2046673" y="3691218"/>
                </a:cubicBezTo>
                <a:cubicBezTo>
                  <a:pt x="1854833" y="3700726"/>
                  <a:pt x="1616707" y="3684433"/>
                  <a:pt x="1465813" y="3691218"/>
                </a:cubicBezTo>
                <a:cubicBezTo>
                  <a:pt x="1314919" y="3698003"/>
                  <a:pt x="1047882" y="3723752"/>
                  <a:pt x="789208" y="3691218"/>
                </a:cubicBezTo>
                <a:cubicBezTo>
                  <a:pt x="530535" y="3658684"/>
                  <a:pt x="370544" y="3700122"/>
                  <a:pt x="131751" y="3691218"/>
                </a:cubicBezTo>
                <a:cubicBezTo>
                  <a:pt x="49123" y="3681925"/>
                  <a:pt x="-6814" y="3622045"/>
                  <a:pt x="0" y="3559467"/>
                </a:cubicBezTo>
                <a:cubicBezTo>
                  <a:pt x="25242" y="3232888"/>
                  <a:pt x="567" y="3015255"/>
                  <a:pt x="0" y="2839647"/>
                </a:cubicBezTo>
                <a:cubicBezTo>
                  <a:pt x="-567" y="2664039"/>
                  <a:pt x="-19579" y="2511490"/>
                  <a:pt x="0" y="2256935"/>
                </a:cubicBezTo>
                <a:cubicBezTo>
                  <a:pt x="19579" y="2002380"/>
                  <a:pt x="-4888" y="1838855"/>
                  <a:pt x="0" y="1639946"/>
                </a:cubicBezTo>
                <a:cubicBezTo>
                  <a:pt x="4888" y="1441037"/>
                  <a:pt x="-12223" y="1261219"/>
                  <a:pt x="0" y="885849"/>
                </a:cubicBezTo>
                <a:cubicBezTo>
                  <a:pt x="12223" y="510479"/>
                  <a:pt x="12891" y="435774"/>
                  <a:pt x="0" y="131751"/>
                </a:cubicBezTo>
                <a:close/>
              </a:path>
            </a:pathLst>
          </a:custGeom>
          <a:noFill/>
          <a:ln w="38100">
            <a:solidFill>
              <a:srgbClr val="0070C0"/>
            </a:solidFill>
            <a:extLst>
              <a:ext uri="{C807C97D-BFC1-408E-A445-0C87EB9F89A2}">
                <ask:lineSketchStyleProps xmlns:ask="http://schemas.microsoft.com/office/drawing/2018/sketchyshapes" sd="1219033472">
                  <a:prstGeom prst="roundRect">
                    <a:avLst>
                      <a:gd name="adj" fmla="val 604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49BB4657-4D05-8646-9F9E-A4EC526D7EF3}"/>
              </a:ext>
            </a:extLst>
          </p:cNvPr>
          <p:cNvSpPr txBox="1"/>
          <p:nvPr/>
        </p:nvSpPr>
        <p:spPr>
          <a:xfrm>
            <a:off x="10092018" y="1711777"/>
            <a:ext cx="2048344" cy="2862322"/>
          </a:xfrm>
          <a:prstGeom prst="rect">
            <a:avLst/>
          </a:prstGeom>
          <a:noFill/>
        </p:spPr>
        <p:txBody>
          <a:bodyPr wrap="square" rtlCol="0">
            <a:spAutoFit/>
          </a:bodyPr>
          <a:lstStyle/>
          <a:p>
            <a:r>
              <a:rPr lang="de-DE" sz="1200" b="1" i="1" dirty="0">
                <a:latin typeface="Bradley Hand" pitchFamily="2" charset="77"/>
              </a:rPr>
              <a:t>Merke: </a:t>
            </a:r>
          </a:p>
          <a:p>
            <a:endParaRPr lang="de-DE" sz="1200" i="1" dirty="0">
              <a:latin typeface="Bradley Hand" pitchFamily="2" charset="77"/>
            </a:endParaRPr>
          </a:p>
          <a:p>
            <a:r>
              <a:rPr lang="de-DE" sz="1200" i="1" dirty="0">
                <a:latin typeface="Bradley Hand" pitchFamily="2" charset="77"/>
              </a:rPr>
              <a:t>Die Kernfunktionalitäten eines Service </a:t>
            </a:r>
            <a:r>
              <a:rPr lang="de-DE" sz="1200" i="1" dirty="0" err="1">
                <a:latin typeface="Bradley Hand" pitchFamily="2" charset="77"/>
              </a:rPr>
              <a:t>Mesh</a:t>
            </a:r>
            <a:r>
              <a:rPr lang="de-DE" sz="1200" i="1" dirty="0">
                <a:latin typeface="Bradley Hand" pitchFamily="2" charset="77"/>
              </a:rPr>
              <a:t> bestehen darin, in bestehende Service-</a:t>
            </a:r>
            <a:r>
              <a:rPr lang="de-DE" sz="1200" i="1" dirty="0" err="1">
                <a:latin typeface="Bradley Hand" pitchFamily="2" charset="77"/>
              </a:rPr>
              <a:t>of</a:t>
            </a:r>
            <a:r>
              <a:rPr lang="de-DE" sz="1200" i="1" dirty="0">
                <a:latin typeface="Bradley Hand" pitchFamily="2" charset="77"/>
              </a:rPr>
              <a:t>-Service Systeme, </a:t>
            </a:r>
          </a:p>
          <a:p>
            <a:endParaRPr lang="de-DE" sz="1200" i="1" dirty="0">
              <a:latin typeface="Bradley Hand" pitchFamily="2" charset="77"/>
            </a:endParaRPr>
          </a:p>
          <a:p>
            <a:pPr marL="285750" indent="-285750">
              <a:buFont typeface="Arial" panose="020B0604020202020204" pitchFamily="34" charset="0"/>
              <a:buChar char="•"/>
            </a:pPr>
            <a:r>
              <a:rPr lang="de-DE" sz="1200" i="1" dirty="0">
                <a:latin typeface="Bradley Hand" pitchFamily="2" charset="77"/>
              </a:rPr>
              <a:t>Traffic Management-,</a:t>
            </a:r>
          </a:p>
          <a:p>
            <a:pPr marL="285750" indent="-285750">
              <a:buFont typeface="Arial" panose="020B0604020202020204" pitchFamily="34" charset="0"/>
              <a:buChar char="•"/>
            </a:pPr>
            <a:r>
              <a:rPr lang="de-DE" sz="1200" i="1" dirty="0">
                <a:latin typeface="Bradley Hand" pitchFamily="2" charset="77"/>
              </a:rPr>
              <a:t>Security- , </a:t>
            </a:r>
          </a:p>
          <a:p>
            <a:pPr marL="285750" indent="-285750">
              <a:buFont typeface="Arial" panose="020B0604020202020204" pitchFamily="34" charset="0"/>
              <a:buChar char="•"/>
            </a:pPr>
            <a:r>
              <a:rPr lang="de-DE" sz="1200" b="1" i="1" dirty="0">
                <a:solidFill>
                  <a:srgbClr val="FF0066"/>
                </a:solidFill>
                <a:latin typeface="Bradley Hand" pitchFamily="2" charset="77"/>
              </a:rPr>
              <a:t>und </a:t>
            </a:r>
            <a:r>
              <a:rPr lang="de-DE" sz="1200" b="1" i="1" dirty="0" err="1">
                <a:solidFill>
                  <a:srgbClr val="FF0066"/>
                </a:solidFill>
                <a:latin typeface="Bradley Hand" pitchFamily="2" charset="77"/>
              </a:rPr>
              <a:t>Observability</a:t>
            </a:r>
            <a:r>
              <a:rPr lang="de-DE" sz="1200" b="1" i="1" dirty="0">
                <a:solidFill>
                  <a:srgbClr val="FF0066"/>
                </a:solidFill>
                <a:latin typeface="Bradley Hand" pitchFamily="2" charset="77"/>
              </a:rPr>
              <a:t>-</a:t>
            </a:r>
          </a:p>
          <a:p>
            <a:pPr marL="285750" indent="-285750">
              <a:buFont typeface="Arial" panose="020B0604020202020204" pitchFamily="34" charset="0"/>
              <a:buChar char="•"/>
            </a:pPr>
            <a:endParaRPr lang="de-DE" sz="1200" i="1" dirty="0">
              <a:latin typeface="Bradley Hand" pitchFamily="2" charset="77"/>
            </a:endParaRPr>
          </a:p>
          <a:p>
            <a:r>
              <a:rPr lang="de-DE" sz="1200" i="1" dirty="0">
                <a:latin typeface="Bradley Hand" pitchFamily="2" charset="77"/>
              </a:rPr>
              <a:t>Funktionalitäten zu injizieren, ohne dafür bestehenden Service Code anfassen zu müssen.</a:t>
            </a:r>
          </a:p>
        </p:txBody>
      </p:sp>
    </p:spTree>
    <p:extLst>
      <p:ext uri="{BB962C8B-B14F-4D97-AF65-F5344CB8AC3E}">
        <p14:creationId xmlns:p14="http://schemas.microsoft.com/office/powerpoint/2010/main" val="33689427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err="1"/>
              <a:t>Observability</a:t>
            </a:r>
            <a:endParaRPr lang="de-DE" dirty="0"/>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62</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6" name="Rechteck 5">
            <a:extLst>
              <a:ext uri="{FF2B5EF4-FFF2-40B4-BE49-F238E27FC236}">
                <a16:creationId xmlns:a16="http://schemas.microsoft.com/office/drawing/2014/main" id="{782EF8D8-7EBA-7E43-90A3-C8139DA87067}"/>
              </a:ext>
            </a:extLst>
          </p:cNvPr>
          <p:cNvSpPr/>
          <p:nvPr/>
        </p:nvSpPr>
        <p:spPr>
          <a:xfrm>
            <a:off x="431801" y="1768673"/>
            <a:ext cx="3943241" cy="3693319"/>
          </a:xfrm>
          <a:prstGeom prst="rect">
            <a:avLst/>
          </a:prstGeom>
        </p:spPr>
        <p:txBody>
          <a:bodyPr wrap="square">
            <a:spAutoFit/>
          </a:bodyPr>
          <a:lstStyle/>
          <a:p>
            <a:r>
              <a:rPr lang="de-DE" dirty="0" err="1"/>
              <a:t>Istio</a:t>
            </a:r>
            <a:r>
              <a:rPr lang="de-DE" dirty="0"/>
              <a:t> generiert detaillierte </a:t>
            </a:r>
            <a:r>
              <a:rPr lang="de-DE" dirty="0" err="1"/>
              <a:t>Telemetriedaten</a:t>
            </a:r>
            <a:r>
              <a:rPr lang="de-DE" dirty="0"/>
              <a:t> für die gesamte Service-Kommunikation innerhalb eines </a:t>
            </a:r>
            <a:r>
              <a:rPr lang="de-DE" dirty="0" err="1"/>
              <a:t>Meshes</a:t>
            </a:r>
            <a:r>
              <a:rPr lang="de-DE" dirty="0"/>
              <a:t>. Diese Daten ermöglichen die Beobachtung des Serviceverhaltens und ermöglicht im </a:t>
            </a:r>
            <a:r>
              <a:rPr lang="de-DE" dirty="0" err="1"/>
              <a:t>DevOps</a:t>
            </a:r>
            <a:r>
              <a:rPr lang="de-DE" dirty="0"/>
              <a:t> Feedback-Cycle Fehler zu beheben und Anwendungen zu optimieren.</a:t>
            </a:r>
          </a:p>
          <a:p>
            <a:endParaRPr lang="de-DE" dirty="0"/>
          </a:p>
          <a:p>
            <a:r>
              <a:rPr lang="de-DE" dirty="0" err="1"/>
              <a:t>Istio</a:t>
            </a:r>
            <a:r>
              <a:rPr lang="de-DE" dirty="0"/>
              <a:t> generiert die folgenden Arten von </a:t>
            </a:r>
            <a:r>
              <a:rPr lang="de-DE" dirty="0" err="1"/>
              <a:t>Telemetriedaten</a:t>
            </a:r>
            <a:r>
              <a:rPr lang="de-DE" dirty="0"/>
              <a:t>, um die Beobachtbarkeit eines </a:t>
            </a:r>
            <a:r>
              <a:rPr lang="de-DE" dirty="0" err="1"/>
              <a:t>Mesh</a:t>
            </a:r>
            <a:r>
              <a:rPr lang="de-DE" dirty="0"/>
              <a:t> zu ermöglichen.</a:t>
            </a:r>
          </a:p>
        </p:txBody>
      </p:sp>
      <p:sp>
        <p:nvSpPr>
          <p:cNvPr id="12" name="Rechteck 11">
            <a:extLst>
              <a:ext uri="{FF2B5EF4-FFF2-40B4-BE49-F238E27FC236}">
                <a16:creationId xmlns:a16="http://schemas.microsoft.com/office/drawing/2014/main" id="{0AC570EF-F5D9-0046-8579-13864A38E991}"/>
              </a:ext>
            </a:extLst>
          </p:cNvPr>
          <p:cNvSpPr/>
          <p:nvPr/>
        </p:nvSpPr>
        <p:spPr>
          <a:xfrm>
            <a:off x="10042232" y="1768673"/>
            <a:ext cx="1940592" cy="769441"/>
          </a:xfrm>
          <a:prstGeom prst="rect">
            <a:avLst/>
          </a:prstGeom>
          <a:noFill/>
          <a:effectLst/>
        </p:spPr>
        <p:txBody>
          <a:bodyPr wrap="square">
            <a:spAutoFit/>
          </a:bodyPr>
          <a:lstStyle/>
          <a:p>
            <a:r>
              <a:rPr lang="de-DE" sz="1100" b="1" i="1" dirty="0">
                <a:solidFill>
                  <a:schemeClr val="tx1">
                    <a:lumMod val="95000"/>
                    <a:lumOff val="5000"/>
                  </a:schemeClr>
                </a:solidFill>
                <a:latin typeface="Bradley Hand" pitchFamily="2" charset="77"/>
              </a:rPr>
              <a:t>Hinweis: </a:t>
            </a:r>
          </a:p>
          <a:p>
            <a:r>
              <a:rPr lang="de-DE" sz="1100" i="1" dirty="0">
                <a:latin typeface="Bradley Hand" pitchFamily="2" charset="77"/>
              </a:rPr>
              <a:t>Mit diesen drei </a:t>
            </a:r>
            <a:r>
              <a:rPr lang="de-DE" sz="1100" i="1" dirty="0" err="1">
                <a:latin typeface="Bradley Hand" pitchFamily="2" charset="77"/>
              </a:rPr>
              <a:t>Telemetriearten</a:t>
            </a:r>
            <a:r>
              <a:rPr lang="de-DE" sz="1100" i="1" dirty="0">
                <a:latin typeface="Bradley Hand" pitchFamily="2" charset="77"/>
              </a:rPr>
              <a:t> werden wir uns noch detaillierter befassen.</a:t>
            </a:r>
            <a:endParaRPr lang="de-DE" sz="1100" i="1" dirty="0">
              <a:solidFill>
                <a:schemeClr val="tx1">
                  <a:lumMod val="95000"/>
                  <a:lumOff val="5000"/>
                </a:schemeClr>
              </a:solidFill>
              <a:latin typeface="Bradley Hand" pitchFamily="2" charset="77"/>
            </a:endParaRPr>
          </a:p>
        </p:txBody>
      </p:sp>
      <p:sp>
        <p:nvSpPr>
          <p:cNvPr id="13" name="Rechteck 12">
            <a:extLst>
              <a:ext uri="{FF2B5EF4-FFF2-40B4-BE49-F238E27FC236}">
                <a16:creationId xmlns:a16="http://schemas.microsoft.com/office/drawing/2014/main" id="{8574E403-0E07-734C-AA06-07DAE1EB5A7F}"/>
              </a:ext>
            </a:extLst>
          </p:cNvPr>
          <p:cNvSpPr/>
          <p:nvPr/>
        </p:nvSpPr>
        <p:spPr>
          <a:xfrm>
            <a:off x="4619116" y="1768673"/>
            <a:ext cx="4590143" cy="3628855"/>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pPr marL="285750" indent="-285750">
              <a:buFont typeface="Arial" panose="020B0604020202020204" pitchFamily="34" charset="0"/>
              <a:buChar char="•"/>
            </a:pPr>
            <a:r>
              <a:rPr lang="de-DE" sz="1400" b="1" dirty="0">
                <a:solidFill>
                  <a:schemeClr val="accent5"/>
                </a:solidFill>
              </a:rPr>
              <a:t>Metriken:</a:t>
            </a:r>
            <a:br>
              <a:rPr lang="de-DE" sz="1400" b="1" dirty="0"/>
            </a:br>
            <a:r>
              <a:rPr lang="de-DE" sz="1400" dirty="0" err="1"/>
              <a:t>Istio</a:t>
            </a:r>
            <a:r>
              <a:rPr lang="de-DE" sz="1400" dirty="0"/>
              <a:t> generiert eine Reihe von Service-Metriken, die auf den vier "goldenen Signalen" der Überwachung basieren (Latenz, Traffic, Fehler und Sättigung).</a:t>
            </a:r>
          </a:p>
          <a:p>
            <a:pPr marL="285750" indent="-285750">
              <a:buFont typeface="Arial" panose="020B0604020202020204" pitchFamily="34" charset="0"/>
              <a:buChar char="•"/>
            </a:pPr>
            <a:r>
              <a:rPr lang="de-DE" sz="1400" b="1" dirty="0">
                <a:solidFill>
                  <a:schemeClr val="accent5"/>
                </a:solidFill>
              </a:rPr>
              <a:t>Distributed Traces:</a:t>
            </a:r>
            <a:br>
              <a:rPr lang="de-DE" sz="1400" b="1" dirty="0"/>
            </a:br>
            <a:r>
              <a:rPr lang="de-DE" sz="1400" dirty="0" err="1"/>
              <a:t>Istio</a:t>
            </a:r>
            <a:r>
              <a:rPr lang="de-DE" sz="1400" dirty="0"/>
              <a:t> generiert verteilte Trace-Spans für jeden Service, die den Betreibern ein detailliertes Verständnis der Request-Flüsse und Service-Abhängigkeiten innerhalb eines </a:t>
            </a:r>
            <a:r>
              <a:rPr lang="de-DE" sz="1400" dirty="0" err="1"/>
              <a:t>Meshes</a:t>
            </a:r>
            <a:r>
              <a:rPr lang="de-DE" sz="1400" dirty="0"/>
              <a:t> ermöglichen.</a:t>
            </a:r>
          </a:p>
          <a:p>
            <a:pPr marL="285750" indent="-285750">
              <a:buFont typeface="Arial" panose="020B0604020202020204" pitchFamily="34" charset="0"/>
              <a:buChar char="•"/>
            </a:pPr>
            <a:r>
              <a:rPr lang="de-DE" sz="1400" b="1" dirty="0">
                <a:solidFill>
                  <a:schemeClr val="accent5"/>
                </a:solidFill>
              </a:rPr>
              <a:t>Access Logs:</a:t>
            </a:r>
            <a:br>
              <a:rPr lang="de-DE" sz="1400" b="1" dirty="0"/>
            </a:br>
            <a:r>
              <a:rPr lang="de-DE" sz="1400" dirty="0"/>
              <a:t>Wenn Datenverkehr in einen Service innerhalb eines </a:t>
            </a:r>
            <a:r>
              <a:rPr lang="de-DE" sz="1400" dirty="0" err="1"/>
              <a:t>Mesh</a:t>
            </a:r>
            <a:r>
              <a:rPr lang="de-DE" sz="1400" dirty="0"/>
              <a:t> fließt, kann </a:t>
            </a:r>
            <a:r>
              <a:rPr lang="de-DE" sz="1400" dirty="0" err="1"/>
              <a:t>Istio</a:t>
            </a:r>
            <a:r>
              <a:rPr lang="de-DE" sz="1400" dirty="0"/>
              <a:t> eine vollständige Aufzeichnung jedes </a:t>
            </a:r>
            <a:r>
              <a:rPr lang="de-DE" sz="1400" dirty="0" err="1"/>
              <a:t>Requests</a:t>
            </a:r>
            <a:r>
              <a:rPr lang="de-DE" sz="1400" dirty="0"/>
              <a:t> generieren, einschließlich Quell- und Ziel-Metadaten. Diese Informationen ermöglichen es das Serviceverhalten bis auf die Ebene der einzelnen </a:t>
            </a:r>
            <a:r>
              <a:rPr lang="de-DE" sz="1400" dirty="0" err="1"/>
              <a:t>Workload</a:t>
            </a:r>
            <a:r>
              <a:rPr lang="de-DE" sz="1400" dirty="0"/>
              <a:t>-Instanzen zu überprüfen.</a:t>
            </a:r>
          </a:p>
        </p:txBody>
      </p:sp>
    </p:spTree>
    <p:extLst>
      <p:ext uri="{BB962C8B-B14F-4D97-AF65-F5344CB8AC3E}">
        <p14:creationId xmlns:p14="http://schemas.microsoft.com/office/powerpoint/2010/main" val="26007682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err="1"/>
              <a:t>Observability</a:t>
            </a:r>
            <a:endParaRPr lang="de-DE" dirty="0"/>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63</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pic>
        <p:nvPicPr>
          <p:cNvPr id="10244" name="Picture 4" descr="Distributed Trace for a single request">
            <a:extLst>
              <a:ext uri="{FF2B5EF4-FFF2-40B4-BE49-F238E27FC236}">
                <a16:creationId xmlns:a16="http://schemas.microsoft.com/office/drawing/2014/main" id="{04A5371E-A96C-384B-B75D-9CFAA2A21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2363348"/>
            <a:ext cx="7538185" cy="4217653"/>
          </a:xfrm>
          <a:prstGeom prst="rect">
            <a:avLst/>
          </a:prstGeom>
          <a:solidFill>
            <a:schemeClr val="bg1"/>
          </a:solidFill>
          <a:effectLst>
            <a:outerShdw blurRad="50800" dist="38100" dir="2700000" algn="tl" rotWithShape="0">
              <a:prstClr val="black">
                <a:alpha val="40000"/>
              </a:prstClr>
            </a:outerShdw>
          </a:effectLst>
        </p:spPr>
      </p:pic>
      <p:pic>
        <p:nvPicPr>
          <p:cNvPr id="7" name="Grafik 6">
            <a:extLst>
              <a:ext uri="{FF2B5EF4-FFF2-40B4-BE49-F238E27FC236}">
                <a16:creationId xmlns:a16="http://schemas.microsoft.com/office/drawing/2014/main" id="{C5999FA8-12D2-BB46-9D40-ED6E5566E1B8}"/>
              </a:ext>
            </a:extLst>
          </p:cNvPr>
          <p:cNvPicPr>
            <a:picLocks noChangeAspect="1"/>
          </p:cNvPicPr>
          <p:nvPr/>
        </p:nvPicPr>
        <p:blipFill>
          <a:blip r:embed="rId3"/>
          <a:srcRect/>
          <a:stretch/>
        </p:blipFill>
        <p:spPr>
          <a:xfrm>
            <a:off x="6288321" y="54435"/>
            <a:ext cx="5903679" cy="5139203"/>
          </a:xfrm>
          <a:prstGeom prst="rect">
            <a:avLst/>
          </a:prstGeom>
        </p:spPr>
      </p:pic>
      <p:sp>
        <p:nvSpPr>
          <p:cNvPr id="9" name="Textfeld 8">
            <a:extLst>
              <a:ext uri="{FF2B5EF4-FFF2-40B4-BE49-F238E27FC236}">
                <a16:creationId xmlns:a16="http://schemas.microsoft.com/office/drawing/2014/main" id="{72868357-863F-9B43-88A7-4929C87BF6F3}"/>
              </a:ext>
            </a:extLst>
          </p:cNvPr>
          <p:cNvSpPr txBox="1"/>
          <p:nvPr/>
        </p:nvSpPr>
        <p:spPr>
          <a:xfrm>
            <a:off x="431800" y="1567492"/>
            <a:ext cx="5776495" cy="900246"/>
          </a:xfrm>
          <a:prstGeom prst="rect">
            <a:avLst/>
          </a:prstGeom>
          <a:noFill/>
        </p:spPr>
        <p:txBody>
          <a:bodyPr wrap="square" rtlCol="0">
            <a:spAutoFit/>
          </a:bodyPr>
          <a:lstStyle/>
          <a:p>
            <a:r>
              <a:rPr lang="de-DE" sz="1050" b="1" dirty="0"/>
              <a:t>Beispiel:</a:t>
            </a:r>
          </a:p>
          <a:p>
            <a:r>
              <a:rPr lang="de-DE" sz="1050" dirty="0" err="1"/>
              <a:t>Zipkin</a:t>
            </a:r>
            <a:r>
              <a:rPr lang="de-DE" sz="1050" dirty="0"/>
              <a:t> Oberfläche zum </a:t>
            </a:r>
            <a:r>
              <a:rPr lang="de-DE" sz="1050" dirty="0" err="1"/>
              <a:t>Tracen</a:t>
            </a:r>
            <a:r>
              <a:rPr lang="de-DE" sz="1050" dirty="0"/>
              <a:t> von </a:t>
            </a:r>
            <a:r>
              <a:rPr lang="de-DE" sz="1050" dirty="0" err="1"/>
              <a:t>Requests</a:t>
            </a:r>
            <a:r>
              <a:rPr lang="de-DE" sz="1050" dirty="0"/>
              <a:t> entlang von Service Aufrufen. Diese Auswertung kann durch </a:t>
            </a:r>
            <a:r>
              <a:rPr lang="de-DE" sz="1050" dirty="0" err="1"/>
              <a:t>Istio</a:t>
            </a:r>
            <a:r>
              <a:rPr lang="de-DE" sz="1050" dirty="0"/>
              <a:t> entlang von Gateways und Virtual Services sogar in einer Art Black-Box-</a:t>
            </a:r>
            <a:r>
              <a:rPr lang="de-DE" sz="1050" dirty="0" err="1"/>
              <a:t>Tracing</a:t>
            </a:r>
            <a:r>
              <a:rPr lang="de-DE" sz="1050" dirty="0"/>
              <a:t> Ansatz erhoben werden.</a:t>
            </a:r>
          </a:p>
          <a:p>
            <a:endParaRPr lang="de-DE" sz="1050" dirty="0"/>
          </a:p>
        </p:txBody>
      </p:sp>
      <p:sp>
        <p:nvSpPr>
          <p:cNvPr id="16" name="Textfeld 15">
            <a:extLst>
              <a:ext uri="{FF2B5EF4-FFF2-40B4-BE49-F238E27FC236}">
                <a16:creationId xmlns:a16="http://schemas.microsoft.com/office/drawing/2014/main" id="{8B7E9C7D-3FFB-9940-BD0E-3A4B8A4222F7}"/>
              </a:ext>
            </a:extLst>
          </p:cNvPr>
          <p:cNvSpPr txBox="1"/>
          <p:nvPr/>
        </p:nvSpPr>
        <p:spPr>
          <a:xfrm>
            <a:off x="8016639" y="4971723"/>
            <a:ext cx="2065824" cy="1708160"/>
          </a:xfrm>
          <a:prstGeom prst="rect">
            <a:avLst/>
          </a:prstGeom>
          <a:noFill/>
        </p:spPr>
        <p:txBody>
          <a:bodyPr wrap="square" rtlCol="0">
            <a:spAutoFit/>
          </a:bodyPr>
          <a:lstStyle/>
          <a:p>
            <a:r>
              <a:rPr lang="de-DE" sz="1050" b="1" dirty="0"/>
              <a:t>Beispiel:</a:t>
            </a:r>
          </a:p>
          <a:p>
            <a:r>
              <a:rPr lang="de-DE" sz="1050" dirty="0" err="1"/>
              <a:t>Kiali</a:t>
            </a:r>
            <a:r>
              <a:rPr lang="de-DE" sz="1050" dirty="0"/>
              <a:t> ist eine Management-Konsole für </a:t>
            </a:r>
            <a:r>
              <a:rPr lang="de-DE" sz="1050" dirty="0" err="1"/>
              <a:t>Istio</a:t>
            </a:r>
            <a:r>
              <a:rPr lang="de-DE" sz="1050" dirty="0"/>
              <a:t>, die u.a. die Struktur Ihres Service-</a:t>
            </a:r>
            <a:r>
              <a:rPr lang="de-DE" sz="1050" dirty="0" err="1"/>
              <a:t>Meshes</a:t>
            </a:r>
            <a:r>
              <a:rPr lang="de-DE" sz="1050" dirty="0"/>
              <a:t> durch Ableitung der Verkehrstopologie  anzeigt. Die hierfür erforderlichen Daten werden aus dem Netzwerkverkehr der </a:t>
            </a:r>
            <a:r>
              <a:rPr lang="de-DE" sz="1050" dirty="0" err="1"/>
              <a:t>Proxies</a:t>
            </a:r>
            <a:r>
              <a:rPr lang="de-DE" sz="1050" dirty="0"/>
              <a:t> erhoben.</a:t>
            </a:r>
          </a:p>
        </p:txBody>
      </p:sp>
    </p:spTree>
    <p:extLst>
      <p:ext uri="{BB962C8B-B14F-4D97-AF65-F5344CB8AC3E}">
        <p14:creationId xmlns:p14="http://schemas.microsoft.com/office/powerpoint/2010/main" val="24141427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19">
            <a:extLst>
              <a:ext uri="{FF2B5EF4-FFF2-40B4-BE49-F238E27FC236}">
                <a16:creationId xmlns:a16="http://schemas.microsoft.com/office/drawing/2014/main" id="{A9C6CEE1-9992-ED4B-9679-F54939EC4634}"/>
              </a:ext>
            </a:extLst>
          </p:cNvPr>
          <p:cNvSpPr txBox="1"/>
          <p:nvPr/>
        </p:nvSpPr>
        <p:spPr>
          <a:xfrm>
            <a:off x="453178" y="3282809"/>
            <a:ext cx="4441370" cy="286986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endParaRPr lang="de-DE" dirty="0"/>
          </a:p>
        </p:txBody>
      </p:sp>
      <p:sp>
        <p:nvSpPr>
          <p:cNvPr id="2" name="Titel 1">
            <a:extLst>
              <a:ext uri="{FF2B5EF4-FFF2-40B4-BE49-F238E27FC236}">
                <a16:creationId xmlns:a16="http://schemas.microsoft.com/office/drawing/2014/main" id="{09A3C503-9616-D24D-956E-75F248B81EFA}"/>
              </a:ext>
            </a:extLst>
          </p:cNvPr>
          <p:cNvSpPr>
            <a:spLocks noGrp="1"/>
          </p:cNvSpPr>
          <p:nvPr>
            <p:ph type="title"/>
          </p:nvPr>
        </p:nvSpPr>
        <p:spPr/>
        <p:txBody>
          <a:bodyPr/>
          <a:lstStyle/>
          <a:p>
            <a:r>
              <a:rPr lang="de-DE" dirty="0"/>
              <a:t>ISTIO</a:t>
            </a:r>
          </a:p>
        </p:txBody>
      </p:sp>
      <p:sp>
        <p:nvSpPr>
          <p:cNvPr id="3" name="Textplatzhalter 2">
            <a:extLst>
              <a:ext uri="{FF2B5EF4-FFF2-40B4-BE49-F238E27FC236}">
                <a16:creationId xmlns:a16="http://schemas.microsoft.com/office/drawing/2014/main" id="{7628290C-7DEF-7445-A10E-4693E0BD5E2B}"/>
              </a:ext>
            </a:extLst>
          </p:cNvPr>
          <p:cNvSpPr>
            <a:spLocks noGrp="1"/>
          </p:cNvSpPr>
          <p:nvPr>
            <p:ph type="body" sz="quarter" idx="32"/>
          </p:nvPr>
        </p:nvSpPr>
        <p:spPr/>
        <p:txBody>
          <a:bodyPr/>
          <a:lstStyle/>
          <a:p>
            <a:r>
              <a:rPr lang="de-DE" dirty="0"/>
              <a:t>Nur Versuch macht </a:t>
            </a:r>
            <a:r>
              <a:rPr lang="de-DE" dirty="0" err="1"/>
              <a:t>kluch</a:t>
            </a:r>
            <a:r>
              <a:rPr lang="de-DE" dirty="0"/>
              <a:t> …</a:t>
            </a:r>
          </a:p>
        </p:txBody>
      </p:sp>
      <p:sp>
        <p:nvSpPr>
          <p:cNvPr id="4" name="Foliennummernplatzhalter 3">
            <a:extLst>
              <a:ext uri="{FF2B5EF4-FFF2-40B4-BE49-F238E27FC236}">
                <a16:creationId xmlns:a16="http://schemas.microsoft.com/office/drawing/2014/main" id="{39FA8AE6-F15F-2E47-8155-A75C0327692A}"/>
              </a:ext>
            </a:extLst>
          </p:cNvPr>
          <p:cNvSpPr>
            <a:spLocks noGrp="1"/>
          </p:cNvSpPr>
          <p:nvPr>
            <p:ph type="sldNum" sz="quarter" idx="33"/>
          </p:nvPr>
        </p:nvSpPr>
        <p:spPr/>
        <p:txBody>
          <a:bodyPr/>
          <a:lstStyle/>
          <a:p>
            <a:pPr rtl="0"/>
            <a:fld id="{19B51A1E-902D-48AF-9020-955120F399B6}" type="slidenum">
              <a:rPr lang="de-DE" noProof="0" smtClean="0"/>
              <a:pPr rtl="0"/>
              <a:t>64</a:t>
            </a:fld>
            <a:endParaRPr lang="de-DE" noProof="0"/>
          </a:p>
        </p:txBody>
      </p:sp>
      <p:pic>
        <p:nvPicPr>
          <p:cNvPr id="11" name="Grafik 10">
            <a:extLst>
              <a:ext uri="{FF2B5EF4-FFF2-40B4-BE49-F238E27FC236}">
                <a16:creationId xmlns:a16="http://schemas.microsoft.com/office/drawing/2014/main" id="{0B4DFC43-FF4C-C34F-B915-D045128206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4137" y="470522"/>
            <a:ext cx="2227366" cy="722694"/>
          </a:xfrm>
          <a:prstGeom prst="rect">
            <a:avLst/>
          </a:prstGeom>
        </p:spPr>
      </p:pic>
      <p:sp>
        <p:nvSpPr>
          <p:cNvPr id="16" name="Textfeld 15">
            <a:extLst>
              <a:ext uri="{FF2B5EF4-FFF2-40B4-BE49-F238E27FC236}">
                <a16:creationId xmlns:a16="http://schemas.microsoft.com/office/drawing/2014/main" id="{132B66F9-E5F2-4E49-B577-868A844E29ED}"/>
              </a:ext>
            </a:extLst>
          </p:cNvPr>
          <p:cNvSpPr txBox="1"/>
          <p:nvPr/>
        </p:nvSpPr>
        <p:spPr>
          <a:xfrm>
            <a:off x="431801" y="2288696"/>
            <a:ext cx="8036174" cy="584775"/>
          </a:xfrm>
          <a:prstGeom prst="rect">
            <a:avLst/>
          </a:prstGeom>
          <a:noFill/>
        </p:spPr>
        <p:txBody>
          <a:bodyPr wrap="none" rtlCol="0">
            <a:spAutoFit/>
          </a:bodyPr>
          <a:lstStyle/>
          <a:p>
            <a:r>
              <a:rPr lang="de-DE" b="1" dirty="0"/>
              <a:t>Klonen Sie dieses Repository:</a:t>
            </a:r>
          </a:p>
          <a:p>
            <a:r>
              <a:rPr lang="de-DE" sz="1400" dirty="0" err="1">
                <a:latin typeface="Consolas" panose="020B0609020204030204" pitchFamily="49" charset="0"/>
                <a:cs typeface="Consolas" panose="020B0609020204030204" pitchFamily="49" charset="0"/>
              </a:rPr>
              <a:t>git</a:t>
            </a:r>
            <a:r>
              <a:rPr lang="de-DE" sz="1400" dirty="0">
                <a:latin typeface="Consolas" panose="020B0609020204030204" pitchFamily="49" charset="0"/>
                <a:cs typeface="Consolas" panose="020B0609020204030204" pitchFamily="49" charset="0"/>
              </a:rPr>
              <a:t> </a:t>
            </a:r>
            <a:r>
              <a:rPr lang="de-DE" sz="1400" dirty="0" err="1">
                <a:latin typeface="Consolas" panose="020B0609020204030204" pitchFamily="49" charset="0"/>
                <a:cs typeface="Consolas" panose="020B0609020204030204" pitchFamily="49" charset="0"/>
              </a:rPr>
              <a:t>clone</a:t>
            </a:r>
            <a:r>
              <a:rPr lang="de-DE" sz="1400" dirty="0">
                <a:latin typeface="Consolas" panose="020B0609020204030204" pitchFamily="49" charset="0"/>
                <a:cs typeface="Consolas" panose="020B0609020204030204" pitchFamily="49" charset="0"/>
              </a:rPr>
              <a:t> https://</a:t>
            </a:r>
            <a:r>
              <a:rPr lang="de-DE" sz="1400" dirty="0" err="1">
                <a:latin typeface="Consolas" panose="020B0609020204030204" pitchFamily="49" charset="0"/>
                <a:cs typeface="Consolas" panose="020B0609020204030204" pitchFamily="49" charset="0"/>
              </a:rPr>
              <a:t>git.mylab.th-luebeck.de</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cloud</a:t>
            </a:r>
            <a:r>
              <a:rPr lang="de-DE" sz="1400" dirty="0">
                <a:latin typeface="Consolas" panose="020B0609020204030204" pitchFamily="49" charset="0"/>
                <a:cs typeface="Consolas" panose="020B0609020204030204" pitchFamily="49" charset="0"/>
              </a:rPr>
              <a:t>-native/lab-</a:t>
            </a:r>
            <a:r>
              <a:rPr lang="de-DE" sz="1400" dirty="0" err="1">
                <a:latin typeface="Consolas" panose="020B0609020204030204" pitchFamily="49" charset="0"/>
                <a:cs typeface="Consolas" panose="020B0609020204030204" pitchFamily="49" charset="0"/>
              </a:rPr>
              <a:t>observability.git</a:t>
            </a:r>
            <a:endParaRPr lang="de-DE" sz="1400" dirty="0">
              <a:latin typeface="Consolas" panose="020B0609020204030204" pitchFamily="49" charset="0"/>
              <a:cs typeface="Consolas" panose="020B0609020204030204" pitchFamily="49" charset="0"/>
            </a:endParaRPr>
          </a:p>
        </p:txBody>
      </p:sp>
      <p:sp>
        <p:nvSpPr>
          <p:cNvPr id="22" name="Textfeld 21">
            <a:extLst>
              <a:ext uri="{FF2B5EF4-FFF2-40B4-BE49-F238E27FC236}">
                <a16:creationId xmlns:a16="http://schemas.microsoft.com/office/drawing/2014/main" id="{C2AB5EF0-CB6B-714D-9BA9-9C2197D1C89A}"/>
              </a:ext>
            </a:extLst>
          </p:cNvPr>
          <p:cNvSpPr txBox="1"/>
          <p:nvPr/>
        </p:nvSpPr>
        <p:spPr>
          <a:xfrm>
            <a:off x="5188547" y="3275685"/>
            <a:ext cx="4441370" cy="286986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endParaRPr lang="de-DE" dirty="0"/>
          </a:p>
        </p:txBody>
      </p:sp>
      <p:sp>
        <p:nvSpPr>
          <p:cNvPr id="23" name="Textfeld 22">
            <a:extLst>
              <a:ext uri="{FF2B5EF4-FFF2-40B4-BE49-F238E27FC236}">
                <a16:creationId xmlns:a16="http://schemas.microsoft.com/office/drawing/2014/main" id="{843AD55F-A820-B34B-A476-52238CE2A01E}"/>
              </a:ext>
            </a:extLst>
          </p:cNvPr>
          <p:cNvSpPr txBox="1"/>
          <p:nvPr/>
        </p:nvSpPr>
        <p:spPr>
          <a:xfrm>
            <a:off x="5352853" y="3455216"/>
            <a:ext cx="4112758" cy="1323439"/>
          </a:xfrm>
          <a:prstGeom prst="rect">
            <a:avLst/>
          </a:prstGeom>
          <a:noFill/>
        </p:spPr>
        <p:txBody>
          <a:bodyPr wrap="square" rtlCol="0">
            <a:spAutoFit/>
          </a:bodyPr>
          <a:lstStyle/>
          <a:p>
            <a:r>
              <a:rPr lang="de-DE" sz="1600" dirty="0">
                <a:latin typeface="Consolas" panose="020B0609020204030204" pitchFamily="49" charset="0"/>
                <a:cs typeface="Consolas" panose="020B0609020204030204" pitchFamily="49" charset="0"/>
              </a:rPr>
              <a:t>&gt; </a:t>
            </a:r>
            <a:r>
              <a:rPr lang="de-DE" sz="1600" dirty="0" err="1">
                <a:latin typeface="Consolas" panose="020B0609020204030204" pitchFamily="49" charset="0"/>
                <a:cs typeface="Consolas" panose="020B0609020204030204" pitchFamily="49" charset="0"/>
              </a:rPr>
              <a:t>Istio</a:t>
            </a:r>
            <a:r>
              <a:rPr lang="de-DE" sz="1600" dirty="0">
                <a:latin typeface="Consolas" panose="020B0609020204030204" pitchFamily="49" charset="0"/>
                <a:cs typeface="Consolas" panose="020B0609020204030204" pitchFamily="49" charset="0"/>
              </a:rPr>
              <a:t> </a:t>
            </a:r>
          </a:p>
          <a:p>
            <a:r>
              <a:rPr lang="de-DE" sz="1600" dirty="0">
                <a:latin typeface="Consolas" panose="020B0609020204030204" pitchFamily="49" charset="0"/>
                <a:cs typeface="Consolas" panose="020B0609020204030204" pitchFamily="49" charset="0"/>
              </a:rPr>
              <a:t>&gt; Instrumentieren von </a:t>
            </a:r>
            <a:r>
              <a:rPr lang="de-DE" sz="1600" dirty="0" err="1">
                <a:latin typeface="Consolas" panose="020B0609020204030204" pitchFamily="49" charset="0"/>
                <a:cs typeface="Consolas" panose="020B0609020204030204" pitchFamily="49" charset="0"/>
              </a:rPr>
              <a:t>Microservices</a:t>
            </a:r>
            <a:endParaRPr lang="de-DE" sz="1600" dirty="0">
              <a:latin typeface="Consolas" panose="020B0609020204030204" pitchFamily="49" charset="0"/>
              <a:cs typeface="Consolas" panose="020B0609020204030204" pitchFamily="49" charset="0"/>
            </a:endParaRPr>
          </a:p>
          <a:p>
            <a:r>
              <a:rPr lang="de-DE" sz="1600" dirty="0">
                <a:latin typeface="Consolas" panose="020B0609020204030204" pitchFamily="49" charset="0"/>
                <a:cs typeface="Consolas" panose="020B0609020204030204" pitchFamily="49" charset="0"/>
              </a:rPr>
              <a:t>&gt; Inspizieren von Topologien</a:t>
            </a:r>
          </a:p>
          <a:p>
            <a:r>
              <a:rPr lang="de-DE" sz="1600" dirty="0">
                <a:latin typeface="Consolas" panose="020B0609020204030204" pitchFamily="49" charset="0"/>
                <a:cs typeface="Consolas" panose="020B0609020204030204" pitchFamily="49" charset="0"/>
              </a:rPr>
              <a:t>&gt; Einfaches Traffic Management</a:t>
            </a:r>
          </a:p>
          <a:p>
            <a:endParaRPr lang="de-DE" sz="1600" dirty="0">
              <a:latin typeface="Consolas" panose="020B0609020204030204" pitchFamily="49" charset="0"/>
              <a:cs typeface="Consolas" panose="020B0609020204030204" pitchFamily="49" charset="0"/>
            </a:endParaRPr>
          </a:p>
        </p:txBody>
      </p:sp>
      <p:pic>
        <p:nvPicPr>
          <p:cNvPr id="12290" name="Picture 2" descr="Istio | Brands IA - IZ">
            <a:extLst>
              <a:ext uri="{FF2B5EF4-FFF2-40B4-BE49-F238E27FC236}">
                <a16:creationId xmlns:a16="http://schemas.microsoft.com/office/drawing/2014/main" id="{DC54D8F9-DAAB-8A4F-830A-D0323DEBA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589" y="3669219"/>
            <a:ext cx="3911600" cy="208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3212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19">
            <a:extLst>
              <a:ext uri="{FF2B5EF4-FFF2-40B4-BE49-F238E27FC236}">
                <a16:creationId xmlns:a16="http://schemas.microsoft.com/office/drawing/2014/main" id="{A9C6CEE1-9992-ED4B-9679-F54939EC4634}"/>
              </a:ext>
            </a:extLst>
          </p:cNvPr>
          <p:cNvSpPr txBox="1"/>
          <p:nvPr/>
        </p:nvSpPr>
        <p:spPr>
          <a:xfrm>
            <a:off x="453178" y="3282809"/>
            <a:ext cx="4441370" cy="286986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endParaRPr lang="de-DE" dirty="0"/>
          </a:p>
        </p:txBody>
      </p:sp>
      <p:sp>
        <p:nvSpPr>
          <p:cNvPr id="2" name="Titel 1">
            <a:extLst>
              <a:ext uri="{FF2B5EF4-FFF2-40B4-BE49-F238E27FC236}">
                <a16:creationId xmlns:a16="http://schemas.microsoft.com/office/drawing/2014/main" id="{09A3C503-9616-D24D-956E-75F248B81EFA}"/>
              </a:ext>
            </a:extLst>
          </p:cNvPr>
          <p:cNvSpPr>
            <a:spLocks noGrp="1"/>
          </p:cNvSpPr>
          <p:nvPr>
            <p:ph type="title"/>
          </p:nvPr>
        </p:nvSpPr>
        <p:spPr/>
        <p:txBody>
          <a:bodyPr/>
          <a:lstStyle/>
          <a:p>
            <a:r>
              <a:rPr lang="de-DE" dirty="0"/>
              <a:t>ISTIO</a:t>
            </a:r>
          </a:p>
        </p:txBody>
      </p:sp>
      <p:sp>
        <p:nvSpPr>
          <p:cNvPr id="3" name="Textplatzhalter 2">
            <a:extLst>
              <a:ext uri="{FF2B5EF4-FFF2-40B4-BE49-F238E27FC236}">
                <a16:creationId xmlns:a16="http://schemas.microsoft.com/office/drawing/2014/main" id="{7628290C-7DEF-7445-A10E-4693E0BD5E2B}"/>
              </a:ext>
            </a:extLst>
          </p:cNvPr>
          <p:cNvSpPr>
            <a:spLocks noGrp="1"/>
          </p:cNvSpPr>
          <p:nvPr>
            <p:ph type="body" sz="quarter" idx="32"/>
          </p:nvPr>
        </p:nvSpPr>
        <p:spPr/>
        <p:txBody>
          <a:bodyPr/>
          <a:lstStyle/>
          <a:p>
            <a:r>
              <a:rPr lang="de-DE" dirty="0"/>
              <a:t>Nur Versuch macht </a:t>
            </a:r>
            <a:r>
              <a:rPr lang="de-DE" dirty="0" err="1"/>
              <a:t>kluch</a:t>
            </a:r>
            <a:r>
              <a:rPr lang="de-DE" dirty="0"/>
              <a:t> …</a:t>
            </a:r>
          </a:p>
        </p:txBody>
      </p:sp>
      <p:sp>
        <p:nvSpPr>
          <p:cNvPr id="4" name="Foliennummernplatzhalter 3">
            <a:extLst>
              <a:ext uri="{FF2B5EF4-FFF2-40B4-BE49-F238E27FC236}">
                <a16:creationId xmlns:a16="http://schemas.microsoft.com/office/drawing/2014/main" id="{39FA8AE6-F15F-2E47-8155-A75C0327692A}"/>
              </a:ext>
            </a:extLst>
          </p:cNvPr>
          <p:cNvSpPr>
            <a:spLocks noGrp="1"/>
          </p:cNvSpPr>
          <p:nvPr>
            <p:ph type="sldNum" sz="quarter" idx="33"/>
          </p:nvPr>
        </p:nvSpPr>
        <p:spPr/>
        <p:txBody>
          <a:bodyPr/>
          <a:lstStyle/>
          <a:p>
            <a:pPr rtl="0"/>
            <a:fld id="{19B51A1E-902D-48AF-9020-955120F399B6}" type="slidenum">
              <a:rPr lang="de-DE" noProof="0" smtClean="0"/>
              <a:pPr rtl="0"/>
              <a:t>65</a:t>
            </a:fld>
            <a:endParaRPr lang="de-DE" noProof="0"/>
          </a:p>
        </p:txBody>
      </p:sp>
      <p:pic>
        <p:nvPicPr>
          <p:cNvPr id="11" name="Grafik 10">
            <a:extLst>
              <a:ext uri="{FF2B5EF4-FFF2-40B4-BE49-F238E27FC236}">
                <a16:creationId xmlns:a16="http://schemas.microsoft.com/office/drawing/2014/main" id="{0B4DFC43-FF4C-C34F-B915-D045128206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4137" y="470522"/>
            <a:ext cx="2227366" cy="722694"/>
          </a:xfrm>
          <a:prstGeom prst="rect">
            <a:avLst/>
          </a:prstGeom>
        </p:spPr>
      </p:pic>
      <p:sp>
        <p:nvSpPr>
          <p:cNvPr id="16" name="Textfeld 15">
            <a:extLst>
              <a:ext uri="{FF2B5EF4-FFF2-40B4-BE49-F238E27FC236}">
                <a16:creationId xmlns:a16="http://schemas.microsoft.com/office/drawing/2014/main" id="{132B66F9-E5F2-4E49-B577-868A844E29ED}"/>
              </a:ext>
            </a:extLst>
          </p:cNvPr>
          <p:cNvSpPr txBox="1"/>
          <p:nvPr/>
        </p:nvSpPr>
        <p:spPr>
          <a:xfrm>
            <a:off x="431801" y="2288696"/>
            <a:ext cx="7638630" cy="584775"/>
          </a:xfrm>
          <a:prstGeom prst="rect">
            <a:avLst/>
          </a:prstGeom>
          <a:noFill/>
        </p:spPr>
        <p:txBody>
          <a:bodyPr wrap="none" rtlCol="0">
            <a:spAutoFit/>
          </a:bodyPr>
          <a:lstStyle/>
          <a:p>
            <a:r>
              <a:rPr lang="de-DE" b="1" dirty="0"/>
              <a:t>Klonen Sie dieses Repository:</a:t>
            </a:r>
          </a:p>
          <a:p>
            <a:r>
              <a:rPr lang="de-DE" sz="1400" dirty="0" err="1">
                <a:latin typeface="Consolas" panose="020B0609020204030204" pitchFamily="49" charset="0"/>
                <a:cs typeface="Consolas" panose="020B0609020204030204" pitchFamily="49" charset="0"/>
              </a:rPr>
              <a:t>git</a:t>
            </a:r>
            <a:r>
              <a:rPr lang="de-DE" sz="1400" dirty="0">
                <a:latin typeface="Consolas" panose="020B0609020204030204" pitchFamily="49" charset="0"/>
                <a:cs typeface="Consolas" panose="020B0609020204030204" pitchFamily="49" charset="0"/>
              </a:rPr>
              <a:t> </a:t>
            </a:r>
            <a:r>
              <a:rPr lang="de-DE" sz="1400" dirty="0" err="1">
                <a:latin typeface="Consolas" panose="020B0609020204030204" pitchFamily="49" charset="0"/>
                <a:cs typeface="Consolas" panose="020B0609020204030204" pitchFamily="49" charset="0"/>
              </a:rPr>
              <a:t>clone</a:t>
            </a:r>
            <a:r>
              <a:rPr lang="de-DE" sz="1400" dirty="0">
                <a:latin typeface="Consolas" panose="020B0609020204030204" pitchFamily="49" charset="0"/>
                <a:cs typeface="Consolas" panose="020B0609020204030204" pitchFamily="49" charset="0"/>
              </a:rPr>
              <a:t> https://</a:t>
            </a:r>
            <a:r>
              <a:rPr lang="de-DE" sz="1400" dirty="0" err="1">
                <a:latin typeface="Consolas" panose="020B0609020204030204" pitchFamily="49" charset="0"/>
                <a:cs typeface="Consolas" panose="020B0609020204030204" pitchFamily="49" charset="0"/>
              </a:rPr>
              <a:t>git.mylab.th-luebeck.de</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cloud</a:t>
            </a:r>
            <a:r>
              <a:rPr lang="de-DE" sz="1400" dirty="0">
                <a:latin typeface="Consolas" panose="020B0609020204030204" pitchFamily="49" charset="0"/>
                <a:cs typeface="Consolas" panose="020B0609020204030204" pitchFamily="49" charset="0"/>
              </a:rPr>
              <a:t>-native/lab-</a:t>
            </a:r>
            <a:r>
              <a:rPr lang="de-DE" sz="1400" dirty="0" err="1">
                <a:latin typeface="Consolas" panose="020B0609020204030204" pitchFamily="49" charset="0"/>
                <a:cs typeface="Consolas" panose="020B0609020204030204" pitchFamily="49" charset="0"/>
              </a:rPr>
              <a:t>traffic</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mgmt.git</a:t>
            </a:r>
            <a:endParaRPr lang="de-DE" sz="1400" dirty="0">
              <a:latin typeface="Consolas" panose="020B0609020204030204" pitchFamily="49" charset="0"/>
              <a:cs typeface="Consolas" panose="020B0609020204030204" pitchFamily="49" charset="0"/>
            </a:endParaRPr>
          </a:p>
        </p:txBody>
      </p:sp>
      <p:sp>
        <p:nvSpPr>
          <p:cNvPr id="22" name="Textfeld 21">
            <a:extLst>
              <a:ext uri="{FF2B5EF4-FFF2-40B4-BE49-F238E27FC236}">
                <a16:creationId xmlns:a16="http://schemas.microsoft.com/office/drawing/2014/main" id="{C2AB5EF0-CB6B-714D-9BA9-9C2197D1C89A}"/>
              </a:ext>
            </a:extLst>
          </p:cNvPr>
          <p:cNvSpPr txBox="1"/>
          <p:nvPr/>
        </p:nvSpPr>
        <p:spPr>
          <a:xfrm>
            <a:off x="5188547" y="3275685"/>
            <a:ext cx="4441370" cy="286986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endParaRPr lang="de-DE" dirty="0"/>
          </a:p>
        </p:txBody>
      </p:sp>
      <p:sp>
        <p:nvSpPr>
          <p:cNvPr id="23" name="Textfeld 22">
            <a:extLst>
              <a:ext uri="{FF2B5EF4-FFF2-40B4-BE49-F238E27FC236}">
                <a16:creationId xmlns:a16="http://schemas.microsoft.com/office/drawing/2014/main" id="{843AD55F-A820-B34B-A476-52238CE2A01E}"/>
              </a:ext>
            </a:extLst>
          </p:cNvPr>
          <p:cNvSpPr txBox="1"/>
          <p:nvPr/>
        </p:nvSpPr>
        <p:spPr>
          <a:xfrm>
            <a:off x="5352853" y="3455216"/>
            <a:ext cx="4112758" cy="1077218"/>
          </a:xfrm>
          <a:prstGeom prst="rect">
            <a:avLst/>
          </a:prstGeom>
          <a:noFill/>
        </p:spPr>
        <p:txBody>
          <a:bodyPr wrap="square" rtlCol="0">
            <a:spAutoFit/>
          </a:bodyPr>
          <a:lstStyle/>
          <a:p>
            <a:r>
              <a:rPr lang="de-DE" sz="1600" dirty="0">
                <a:latin typeface="Consolas" panose="020B0609020204030204" pitchFamily="49" charset="0"/>
                <a:cs typeface="Consolas" panose="020B0609020204030204" pitchFamily="49" charset="0"/>
              </a:rPr>
              <a:t>&gt; </a:t>
            </a:r>
            <a:r>
              <a:rPr lang="de-DE" sz="1600" dirty="0" err="1">
                <a:latin typeface="Consolas" panose="020B0609020204030204" pitchFamily="49" charset="0"/>
                <a:cs typeface="Consolas" panose="020B0609020204030204" pitchFamily="49" charset="0"/>
              </a:rPr>
              <a:t>Istio</a:t>
            </a:r>
            <a:r>
              <a:rPr lang="de-DE" sz="1600" dirty="0">
                <a:latin typeface="Consolas" panose="020B0609020204030204" pitchFamily="49" charset="0"/>
                <a:cs typeface="Consolas" panose="020B0609020204030204" pitchFamily="49" charset="0"/>
              </a:rPr>
              <a:t> </a:t>
            </a:r>
          </a:p>
          <a:p>
            <a:r>
              <a:rPr lang="de-DE" sz="1600" dirty="0">
                <a:latin typeface="Consolas" panose="020B0609020204030204" pitchFamily="49" charset="0"/>
                <a:cs typeface="Consolas" panose="020B0609020204030204" pitchFamily="49" charset="0"/>
              </a:rPr>
              <a:t>&gt; Quantitatives Traffic Management </a:t>
            </a:r>
          </a:p>
          <a:p>
            <a:r>
              <a:rPr lang="de-DE" sz="1600" dirty="0">
                <a:latin typeface="Consolas" panose="020B0609020204030204" pitchFamily="49" charset="0"/>
                <a:cs typeface="Consolas" panose="020B0609020204030204" pitchFamily="49" charset="0"/>
              </a:rPr>
              <a:t>&gt; Content-</a:t>
            </a:r>
            <a:r>
              <a:rPr lang="de-DE" sz="1600" dirty="0" err="1">
                <a:latin typeface="Consolas" panose="020B0609020204030204" pitchFamily="49" charset="0"/>
                <a:cs typeface="Consolas" panose="020B0609020204030204" pitchFamily="49" charset="0"/>
              </a:rPr>
              <a:t>based</a:t>
            </a:r>
            <a:r>
              <a:rPr lang="de-DE" sz="1600" dirty="0">
                <a:latin typeface="Consolas" panose="020B0609020204030204" pitchFamily="49" charset="0"/>
                <a:cs typeface="Consolas" panose="020B0609020204030204" pitchFamily="49" charset="0"/>
              </a:rPr>
              <a:t> Traffic Management</a:t>
            </a:r>
          </a:p>
          <a:p>
            <a:endParaRPr lang="de-DE" sz="1600" dirty="0">
              <a:latin typeface="Consolas" panose="020B0609020204030204" pitchFamily="49" charset="0"/>
              <a:cs typeface="Consolas" panose="020B0609020204030204" pitchFamily="49" charset="0"/>
            </a:endParaRPr>
          </a:p>
        </p:txBody>
      </p:sp>
      <p:pic>
        <p:nvPicPr>
          <p:cNvPr id="12290" name="Picture 2" descr="Istio | Brands IA - IZ">
            <a:extLst>
              <a:ext uri="{FF2B5EF4-FFF2-40B4-BE49-F238E27FC236}">
                <a16:creationId xmlns:a16="http://schemas.microsoft.com/office/drawing/2014/main" id="{DC54D8F9-DAAB-8A4F-830A-D0323DEBA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589" y="3669219"/>
            <a:ext cx="3911600" cy="208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4209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66</a:t>
            </a:fld>
            <a:endParaRPr lang="de-DE" noProof="0"/>
          </a:p>
        </p:txBody>
      </p:sp>
      <p:sp>
        <p:nvSpPr>
          <p:cNvPr id="4" name="Textfeld 3">
            <a:extLst>
              <a:ext uri="{FF2B5EF4-FFF2-40B4-BE49-F238E27FC236}">
                <a16:creationId xmlns:a16="http://schemas.microsoft.com/office/drawing/2014/main" id="{7744107F-B706-604F-BAAE-87D504707D7C}"/>
              </a:ext>
            </a:extLst>
          </p:cNvPr>
          <p:cNvSpPr txBox="1"/>
          <p:nvPr/>
        </p:nvSpPr>
        <p:spPr>
          <a:xfrm>
            <a:off x="432000" y="1214530"/>
            <a:ext cx="4451426" cy="5016758"/>
          </a:xfrm>
          <a:prstGeom prst="rect">
            <a:avLst/>
          </a:prstGeom>
          <a:noFill/>
        </p:spPr>
        <p:txBody>
          <a:bodyPr wrap="square" rtlCol="0">
            <a:spAutoFit/>
          </a:bodyPr>
          <a:lstStyle/>
          <a:p>
            <a:r>
              <a:rPr lang="de-DE" b="1" dirty="0"/>
              <a:t>Warum Service </a:t>
            </a:r>
            <a:r>
              <a:rPr lang="de-DE" b="1" dirty="0" err="1"/>
              <a:t>Meshs</a:t>
            </a:r>
            <a:r>
              <a:rPr lang="de-DE" b="1" dirty="0"/>
              <a:t>?</a:t>
            </a:r>
          </a:p>
          <a:p>
            <a:pPr marL="342900" indent="-342900">
              <a:buFont typeface="Arial" panose="020B0604020202020204" pitchFamily="34" charset="0"/>
              <a:buChar char="•"/>
            </a:pPr>
            <a:r>
              <a:rPr lang="de-DE" dirty="0"/>
              <a:t>Was findet sich in der Literatur?</a:t>
            </a:r>
          </a:p>
          <a:p>
            <a:pPr marL="342900" indent="-342900">
              <a:buFont typeface="Arial" panose="020B0604020202020204" pitchFamily="34" charset="0"/>
              <a:buChar char="•"/>
            </a:pPr>
            <a:r>
              <a:rPr lang="de-DE" dirty="0"/>
              <a:t>Was sagen die Anbieter?</a:t>
            </a:r>
          </a:p>
          <a:p>
            <a:endParaRPr lang="de-DE" dirty="0"/>
          </a:p>
          <a:p>
            <a:r>
              <a:rPr lang="de-DE" b="1" dirty="0"/>
              <a:t>Service </a:t>
            </a:r>
            <a:r>
              <a:rPr lang="de-DE" b="1" dirty="0" err="1"/>
              <a:t>Meshs</a:t>
            </a:r>
            <a:endParaRPr lang="de-DE" b="1" dirty="0"/>
          </a:p>
          <a:p>
            <a:pPr marL="285750" indent="-285750">
              <a:buFont typeface="Arial" panose="020B0604020202020204" pitchFamily="34" charset="0"/>
              <a:buChar char="•"/>
            </a:pPr>
            <a:r>
              <a:rPr lang="de-DE" sz="1600" dirty="0"/>
              <a:t>Traffic Management</a:t>
            </a:r>
          </a:p>
          <a:p>
            <a:pPr marL="285750" indent="-285750">
              <a:buFont typeface="Arial" panose="020B0604020202020204" pitchFamily="34" charset="0"/>
              <a:buChar char="•"/>
            </a:pPr>
            <a:r>
              <a:rPr lang="de-DE" sz="1600" dirty="0"/>
              <a:t>Resilienz</a:t>
            </a:r>
          </a:p>
          <a:p>
            <a:pPr marL="285750" indent="-285750">
              <a:buFont typeface="Arial" panose="020B0604020202020204" pitchFamily="34" charset="0"/>
              <a:buChar char="•"/>
            </a:pPr>
            <a:r>
              <a:rPr lang="de-DE" sz="1600" dirty="0"/>
              <a:t>Sicherheit</a:t>
            </a:r>
          </a:p>
          <a:p>
            <a:pPr marL="285750" indent="-285750">
              <a:buFont typeface="Arial" panose="020B0604020202020204" pitchFamily="34" charset="0"/>
              <a:buChar char="•"/>
            </a:pPr>
            <a:r>
              <a:rPr lang="de-DE" sz="1600" dirty="0"/>
              <a:t>Beobachtbarkeit</a:t>
            </a:r>
          </a:p>
          <a:p>
            <a:pPr marL="285750" indent="-285750">
              <a:buFont typeface="Arial" panose="020B0604020202020204" pitchFamily="34" charset="0"/>
              <a:buChar char="•"/>
            </a:pPr>
            <a:endParaRPr lang="de-DE" sz="1600" dirty="0"/>
          </a:p>
          <a:p>
            <a:r>
              <a:rPr lang="de-DE" b="1" dirty="0"/>
              <a:t>Fallstudie: </a:t>
            </a:r>
            <a:r>
              <a:rPr lang="de-DE" b="1" dirty="0" err="1"/>
              <a:t>Istio</a:t>
            </a:r>
            <a:endParaRPr lang="de-DE" b="1" dirty="0"/>
          </a:p>
          <a:p>
            <a:pPr marL="285750" indent="-285750">
              <a:buFont typeface="Arial" panose="020B0604020202020204" pitchFamily="34" charset="0"/>
              <a:buChar char="•"/>
            </a:pPr>
            <a:r>
              <a:rPr lang="de-DE" sz="1600" dirty="0"/>
              <a:t>Traffic Management</a:t>
            </a:r>
          </a:p>
          <a:p>
            <a:pPr marL="285750" indent="-285750">
              <a:buFont typeface="Arial" panose="020B0604020202020204" pitchFamily="34" charset="0"/>
              <a:buChar char="•"/>
            </a:pPr>
            <a:r>
              <a:rPr lang="de-DE" sz="1600" dirty="0"/>
              <a:t>Security</a:t>
            </a:r>
          </a:p>
          <a:p>
            <a:pPr marL="285750" indent="-285750">
              <a:buFont typeface="Arial" panose="020B0604020202020204" pitchFamily="34" charset="0"/>
              <a:buChar char="•"/>
            </a:pPr>
            <a:r>
              <a:rPr lang="de-DE" sz="1600" dirty="0" err="1"/>
              <a:t>Observability</a:t>
            </a:r>
            <a:endParaRPr lang="de-DE" sz="1600" dirty="0"/>
          </a:p>
          <a:p>
            <a:endParaRPr lang="de-DE" dirty="0"/>
          </a:p>
          <a:p>
            <a:r>
              <a:rPr lang="de-DE" b="1" dirty="0">
                <a:solidFill>
                  <a:schemeClr val="accent5"/>
                </a:solidFill>
              </a:rPr>
              <a:t>Beobachtbarkeit von Systemen</a:t>
            </a:r>
          </a:p>
          <a:p>
            <a:pPr marL="285750" indent="-285750">
              <a:buFont typeface="Arial" panose="020B0604020202020204" pitchFamily="34" charset="0"/>
              <a:buChar char="•"/>
            </a:pPr>
            <a:r>
              <a:rPr lang="de-DE" sz="1600" dirty="0">
                <a:solidFill>
                  <a:schemeClr val="accent5"/>
                </a:solidFill>
              </a:rPr>
              <a:t>Metriken</a:t>
            </a:r>
          </a:p>
          <a:p>
            <a:pPr marL="285750" indent="-285750">
              <a:buFont typeface="Arial" panose="020B0604020202020204" pitchFamily="34" charset="0"/>
              <a:buChar char="•"/>
            </a:pPr>
            <a:r>
              <a:rPr lang="de-DE" sz="1600" dirty="0">
                <a:solidFill>
                  <a:schemeClr val="accent5"/>
                </a:solidFill>
              </a:rPr>
              <a:t>Logs</a:t>
            </a:r>
          </a:p>
          <a:p>
            <a:pPr marL="285750" indent="-285750">
              <a:buFont typeface="Arial" panose="020B0604020202020204" pitchFamily="34" charset="0"/>
              <a:buChar char="•"/>
            </a:pPr>
            <a:r>
              <a:rPr lang="de-DE" sz="1600" dirty="0" err="1">
                <a:solidFill>
                  <a:schemeClr val="accent5"/>
                </a:solidFill>
              </a:rPr>
              <a:t>Tracing</a:t>
            </a:r>
            <a:endParaRPr lang="de-DE" sz="1600" dirty="0">
              <a:solidFill>
                <a:schemeClr val="accent5"/>
              </a:solidFill>
            </a:endParaRPr>
          </a:p>
        </p:txBody>
      </p:sp>
      <p:pic>
        <p:nvPicPr>
          <p:cNvPr id="8" name="Grafik 7">
            <a:extLst>
              <a:ext uri="{FF2B5EF4-FFF2-40B4-BE49-F238E27FC236}">
                <a16:creationId xmlns:a16="http://schemas.microsoft.com/office/drawing/2014/main" id="{4DDEEDD7-1363-C24E-8DA8-257A5C941E4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7235"/>
          <a:stretch/>
        </p:blipFill>
        <p:spPr>
          <a:xfrm>
            <a:off x="5276434" y="1615300"/>
            <a:ext cx="3798526" cy="39935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06643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EA502-8CAC-064E-90AD-0F086D8279F2}"/>
              </a:ext>
            </a:extLst>
          </p:cNvPr>
          <p:cNvSpPr>
            <a:spLocks noGrp="1"/>
          </p:cNvSpPr>
          <p:nvPr>
            <p:ph type="title"/>
          </p:nvPr>
        </p:nvSpPr>
        <p:spPr/>
        <p:txBody>
          <a:bodyPr/>
          <a:lstStyle/>
          <a:p>
            <a:r>
              <a:rPr lang="de-DE" dirty="0"/>
              <a:t>Überwachung  von  Service-Architekturen</a:t>
            </a:r>
          </a:p>
        </p:txBody>
      </p:sp>
      <p:sp>
        <p:nvSpPr>
          <p:cNvPr id="3" name="Textplatzhalter 2">
            <a:extLst>
              <a:ext uri="{FF2B5EF4-FFF2-40B4-BE49-F238E27FC236}">
                <a16:creationId xmlns:a16="http://schemas.microsoft.com/office/drawing/2014/main" id="{176B5821-6AE3-5345-AD91-DFF675E2DC89}"/>
              </a:ext>
            </a:extLst>
          </p:cNvPr>
          <p:cNvSpPr>
            <a:spLocks noGrp="1"/>
          </p:cNvSpPr>
          <p:nvPr>
            <p:ph type="body" sz="quarter" idx="32"/>
          </p:nvPr>
        </p:nvSpPr>
        <p:spPr/>
        <p:txBody>
          <a:bodyPr/>
          <a:lstStyle/>
          <a:p>
            <a:r>
              <a:rPr lang="de-DE" dirty="0" err="1"/>
              <a:t>Logging</a:t>
            </a:r>
            <a:r>
              <a:rPr lang="de-DE" dirty="0"/>
              <a:t>, Monitoring, </a:t>
            </a:r>
            <a:r>
              <a:rPr lang="de-DE" dirty="0" err="1"/>
              <a:t>Tracing</a:t>
            </a:r>
            <a:endParaRPr lang="de-DE" dirty="0"/>
          </a:p>
        </p:txBody>
      </p:sp>
      <p:sp>
        <p:nvSpPr>
          <p:cNvPr id="4" name="Foliennummernplatzhalter 3">
            <a:extLst>
              <a:ext uri="{FF2B5EF4-FFF2-40B4-BE49-F238E27FC236}">
                <a16:creationId xmlns:a16="http://schemas.microsoft.com/office/drawing/2014/main" id="{DF5E87BD-1967-B24F-911F-C9922C419C4C}"/>
              </a:ext>
            </a:extLst>
          </p:cNvPr>
          <p:cNvSpPr>
            <a:spLocks noGrp="1"/>
          </p:cNvSpPr>
          <p:nvPr>
            <p:ph type="sldNum" sz="quarter" idx="33"/>
          </p:nvPr>
        </p:nvSpPr>
        <p:spPr/>
        <p:txBody>
          <a:bodyPr/>
          <a:lstStyle/>
          <a:p>
            <a:pPr rtl="0"/>
            <a:fld id="{19B51A1E-902D-48AF-9020-955120F399B6}" type="slidenum">
              <a:rPr lang="de-DE" noProof="0" smtClean="0"/>
              <a:pPr rtl="0"/>
              <a:t>67</a:t>
            </a:fld>
            <a:endParaRPr lang="de-DE" noProof="0"/>
          </a:p>
        </p:txBody>
      </p:sp>
      <p:sp>
        <p:nvSpPr>
          <p:cNvPr id="5" name="Rechteck 4">
            <a:extLst>
              <a:ext uri="{FF2B5EF4-FFF2-40B4-BE49-F238E27FC236}">
                <a16:creationId xmlns:a16="http://schemas.microsoft.com/office/drawing/2014/main" id="{390BCE38-799B-974E-979A-CF5937FFF8F6}"/>
              </a:ext>
            </a:extLst>
          </p:cNvPr>
          <p:cNvSpPr/>
          <p:nvPr/>
        </p:nvSpPr>
        <p:spPr>
          <a:xfrm>
            <a:off x="431801" y="1512000"/>
            <a:ext cx="7198709" cy="4770537"/>
          </a:xfrm>
          <a:prstGeom prst="rect">
            <a:avLst/>
          </a:prstGeom>
        </p:spPr>
        <p:txBody>
          <a:bodyPr wrap="square">
            <a:spAutoFit/>
          </a:bodyPr>
          <a:lstStyle/>
          <a:p>
            <a:r>
              <a:rPr lang="de-DE" sz="1600" dirty="0"/>
              <a:t>Bei Software bezieht sich Beobachtbarkeit typischerweise auf Telemetrie, die von Services erzeugt und häufig in drei Aspekte unterteilt wird:</a:t>
            </a:r>
          </a:p>
          <a:p>
            <a:endParaRPr lang="de-DE" sz="1600" dirty="0"/>
          </a:p>
          <a:p>
            <a:pPr marL="285750" indent="-285750">
              <a:buFont typeface="Arial" panose="020B0604020202020204" pitchFamily="34" charset="0"/>
              <a:buChar char="•"/>
            </a:pPr>
            <a:r>
              <a:rPr lang="de-DE" sz="1600" b="1" dirty="0"/>
              <a:t>Distributed </a:t>
            </a:r>
            <a:r>
              <a:rPr lang="de-DE" sz="1600" b="1" dirty="0" err="1"/>
              <a:t>Tracing</a:t>
            </a:r>
            <a:r>
              <a:rPr lang="de-DE" sz="1600" b="1" dirty="0"/>
              <a:t> </a:t>
            </a:r>
            <a:r>
              <a:rPr lang="de-DE" sz="1600" dirty="0"/>
              <a:t>(verteilte Ablaufverfolgung) ermöglicht Einblick in den gesamten Lebenszyklus von Request an ein System, sodass Fehler und </a:t>
            </a:r>
            <a:r>
              <a:rPr lang="de-DE" sz="1600" dirty="0" err="1"/>
              <a:t>Latenzen</a:t>
            </a:r>
            <a:r>
              <a:rPr lang="de-DE" sz="1600" dirty="0"/>
              <a:t> bestimmbar sind.</a:t>
            </a:r>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dirty="0"/>
              <a:t>Metriken im Rahmen eines </a:t>
            </a:r>
            <a:r>
              <a:rPr lang="de-DE" sz="1600" b="1" dirty="0"/>
              <a:t>Monitorings</a:t>
            </a:r>
            <a:r>
              <a:rPr lang="de-DE" sz="1600" dirty="0"/>
              <a:t> liefern quantitative Informationen zu Prozessen, die im System ausgeführt werden.</a:t>
            </a:r>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dirty="0"/>
              <a:t>Mittels </a:t>
            </a:r>
            <a:r>
              <a:rPr lang="de-DE" sz="1600" b="1" dirty="0" err="1"/>
              <a:t>Logging</a:t>
            </a:r>
            <a:r>
              <a:rPr lang="de-DE" sz="1600" dirty="0"/>
              <a:t> (Protokollierung) lässt sich Einblick in anwendungsspezifische Nachrichten, die von Prozessen ausgegeben werden, gewinnen.</a:t>
            </a:r>
          </a:p>
          <a:p>
            <a:endParaRPr lang="de-DE" sz="1600" dirty="0"/>
          </a:p>
          <a:p>
            <a:r>
              <a:rPr lang="de-DE" sz="1600" dirty="0"/>
              <a:t>Diese Aspekte sind eng miteinander verbunden. Metriken können verwendet werden, um beispielsweise eine Teilmenge von Traces mit schlechter Performance zu lokalisieren. Mit diesen Traces verknüpfte Logs können dazu beitragen, die Hauptursache für dieses Verhalten zu ermitteln. Anschließend können basierend auf dieser Ermittlung neue Metriken konfiguriert werden, um dieses Problem beim nächsten Mal früher zu beheben.</a:t>
            </a:r>
          </a:p>
        </p:txBody>
      </p:sp>
      <p:pic>
        <p:nvPicPr>
          <p:cNvPr id="6" name="Grafik 5">
            <a:extLst>
              <a:ext uri="{FF2B5EF4-FFF2-40B4-BE49-F238E27FC236}">
                <a16:creationId xmlns:a16="http://schemas.microsoft.com/office/drawing/2014/main" id="{925313AF-90DC-BC49-A9E7-657C8D8E1303}"/>
              </a:ext>
            </a:extLst>
          </p:cNvPr>
          <p:cNvPicPr>
            <a:picLocks noChangeAspect="1"/>
          </p:cNvPicPr>
          <p:nvPr/>
        </p:nvPicPr>
        <p:blipFill>
          <a:blip r:embed="rId2"/>
          <a:stretch>
            <a:fillRect/>
          </a:stretch>
        </p:blipFill>
        <p:spPr>
          <a:xfrm>
            <a:off x="10490079" y="2979862"/>
            <a:ext cx="1235841" cy="1235841"/>
          </a:xfrm>
          <a:prstGeom prst="rect">
            <a:avLst/>
          </a:prstGeom>
        </p:spPr>
      </p:pic>
      <p:pic>
        <p:nvPicPr>
          <p:cNvPr id="7" name="Grafik 6">
            <a:extLst>
              <a:ext uri="{FF2B5EF4-FFF2-40B4-BE49-F238E27FC236}">
                <a16:creationId xmlns:a16="http://schemas.microsoft.com/office/drawing/2014/main" id="{EBA90E91-E609-BA48-B34C-DA5C866379F8}"/>
              </a:ext>
            </a:extLst>
          </p:cNvPr>
          <p:cNvPicPr>
            <a:picLocks noChangeAspect="1"/>
          </p:cNvPicPr>
          <p:nvPr/>
        </p:nvPicPr>
        <p:blipFill>
          <a:blip r:embed="rId3"/>
          <a:stretch>
            <a:fillRect/>
          </a:stretch>
        </p:blipFill>
        <p:spPr>
          <a:xfrm>
            <a:off x="10577754" y="4478462"/>
            <a:ext cx="1060490" cy="1060490"/>
          </a:xfrm>
          <a:prstGeom prst="rect">
            <a:avLst/>
          </a:prstGeom>
        </p:spPr>
      </p:pic>
      <p:pic>
        <p:nvPicPr>
          <p:cNvPr id="8" name="Grafik 7">
            <a:extLst>
              <a:ext uri="{FF2B5EF4-FFF2-40B4-BE49-F238E27FC236}">
                <a16:creationId xmlns:a16="http://schemas.microsoft.com/office/drawing/2014/main" id="{E40AEA4F-FB1E-0045-B9F7-ACBFD1BDF579}"/>
              </a:ext>
            </a:extLst>
          </p:cNvPr>
          <p:cNvPicPr>
            <a:picLocks noChangeAspect="1"/>
          </p:cNvPicPr>
          <p:nvPr/>
        </p:nvPicPr>
        <p:blipFill>
          <a:blip r:embed="rId4"/>
          <a:stretch>
            <a:fillRect/>
          </a:stretch>
        </p:blipFill>
        <p:spPr>
          <a:xfrm>
            <a:off x="10652989" y="1812337"/>
            <a:ext cx="904766" cy="904766"/>
          </a:xfrm>
          <a:prstGeom prst="rect">
            <a:avLst/>
          </a:prstGeom>
        </p:spPr>
      </p:pic>
    </p:spTree>
    <p:extLst>
      <p:ext uri="{BB962C8B-B14F-4D97-AF65-F5344CB8AC3E}">
        <p14:creationId xmlns:p14="http://schemas.microsoft.com/office/powerpoint/2010/main" val="19821406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EA502-8CAC-064E-90AD-0F086D8279F2}"/>
              </a:ext>
            </a:extLst>
          </p:cNvPr>
          <p:cNvSpPr>
            <a:spLocks noGrp="1"/>
          </p:cNvSpPr>
          <p:nvPr>
            <p:ph type="title"/>
          </p:nvPr>
        </p:nvSpPr>
        <p:spPr/>
        <p:txBody>
          <a:bodyPr/>
          <a:lstStyle/>
          <a:p>
            <a:r>
              <a:rPr lang="de-DE" dirty="0"/>
              <a:t>Überwachung  von  Service-Architekturen</a:t>
            </a:r>
          </a:p>
        </p:txBody>
      </p:sp>
      <p:sp>
        <p:nvSpPr>
          <p:cNvPr id="3" name="Textplatzhalter 2">
            <a:extLst>
              <a:ext uri="{FF2B5EF4-FFF2-40B4-BE49-F238E27FC236}">
                <a16:creationId xmlns:a16="http://schemas.microsoft.com/office/drawing/2014/main" id="{176B5821-6AE3-5345-AD91-DFF675E2DC89}"/>
              </a:ext>
            </a:extLst>
          </p:cNvPr>
          <p:cNvSpPr>
            <a:spLocks noGrp="1"/>
          </p:cNvSpPr>
          <p:nvPr>
            <p:ph type="body" sz="quarter" idx="32"/>
          </p:nvPr>
        </p:nvSpPr>
        <p:spPr/>
        <p:txBody>
          <a:bodyPr/>
          <a:lstStyle/>
          <a:p>
            <a:r>
              <a:rPr lang="de-DE" dirty="0"/>
              <a:t> Monitoring (</a:t>
            </a:r>
            <a:r>
              <a:rPr lang="de-DE" dirty="0" err="1"/>
              <a:t>Metrics</a:t>
            </a:r>
            <a:r>
              <a:rPr lang="de-DE" dirty="0"/>
              <a:t>)</a:t>
            </a:r>
          </a:p>
        </p:txBody>
      </p:sp>
      <p:sp>
        <p:nvSpPr>
          <p:cNvPr id="4" name="Foliennummernplatzhalter 3">
            <a:extLst>
              <a:ext uri="{FF2B5EF4-FFF2-40B4-BE49-F238E27FC236}">
                <a16:creationId xmlns:a16="http://schemas.microsoft.com/office/drawing/2014/main" id="{DF5E87BD-1967-B24F-911F-C9922C419C4C}"/>
              </a:ext>
            </a:extLst>
          </p:cNvPr>
          <p:cNvSpPr>
            <a:spLocks noGrp="1"/>
          </p:cNvSpPr>
          <p:nvPr>
            <p:ph type="sldNum" sz="quarter" idx="33"/>
          </p:nvPr>
        </p:nvSpPr>
        <p:spPr/>
        <p:txBody>
          <a:bodyPr/>
          <a:lstStyle/>
          <a:p>
            <a:pPr rtl="0"/>
            <a:fld id="{19B51A1E-902D-48AF-9020-955120F399B6}" type="slidenum">
              <a:rPr lang="de-DE" noProof="0" smtClean="0"/>
              <a:pPr rtl="0"/>
              <a:t>68</a:t>
            </a:fld>
            <a:endParaRPr lang="de-DE" noProof="0"/>
          </a:p>
        </p:txBody>
      </p:sp>
      <p:sp>
        <p:nvSpPr>
          <p:cNvPr id="6" name="Rechteck 5">
            <a:extLst>
              <a:ext uri="{FF2B5EF4-FFF2-40B4-BE49-F238E27FC236}">
                <a16:creationId xmlns:a16="http://schemas.microsoft.com/office/drawing/2014/main" id="{55AF5957-97FF-A94C-BC89-3D59EC811D91}"/>
              </a:ext>
            </a:extLst>
          </p:cNvPr>
          <p:cNvSpPr/>
          <p:nvPr/>
        </p:nvSpPr>
        <p:spPr>
          <a:xfrm>
            <a:off x="431801" y="1669656"/>
            <a:ext cx="4665979" cy="5016758"/>
          </a:xfrm>
          <a:prstGeom prst="rect">
            <a:avLst/>
          </a:prstGeom>
        </p:spPr>
        <p:txBody>
          <a:bodyPr wrap="square">
            <a:spAutoFit/>
          </a:bodyPr>
          <a:lstStyle/>
          <a:p>
            <a:r>
              <a:rPr lang="de-DE" sz="1600" dirty="0"/>
              <a:t>Unter Monitoring versteht man allgemein die Überwachung von Vorgängen. Es ist ein Überbegriff für alle Arten von systematischen Erfassungen, Messungen oder Beobachtungen eines Vorgangs oder Prozesses mittels technischer Hilfsmittel und Beobachtungssysteme.</a:t>
            </a:r>
          </a:p>
          <a:p>
            <a:endParaRPr lang="de-DE" sz="1600" dirty="0"/>
          </a:p>
          <a:p>
            <a:r>
              <a:rPr lang="de-DE" sz="1600" dirty="0"/>
              <a:t>Eine Funktion des Monitorings besteht insbesondere darin, bei einem beobachteten Ablauf oder Prozess festzustellen, ob dieser den gewünschten Verlauf nimmt und bestimmte Schwellwerte eingehalten werden, um andernfalls steuernd eingreifen zu können.</a:t>
            </a:r>
          </a:p>
          <a:p>
            <a:endParaRPr lang="de-DE" sz="1600" dirty="0"/>
          </a:p>
          <a:p>
            <a:r>
              <a:rPr lang="de-DE" sz="1600" dirty="0"/>
              <a:t>Im Cloud-native Umfeld versteht man unter </a:t>
            </a:r>
            <a:r>
              <a:rPr lang="de-DE" sz="1600" b="1" dirty="0"/>
              <a:t>Monitoring</a:t>
            </a:r>
            <a:r>
              <a:rPr lang="de-DE" sz="1600" dirty="0"/>
              <a:t> insbesondere die Erfassung von Metriken in Form von Zeitreihen, um vor allem quantitative Informationen zu Prozessen und Vorgängen eines Cloud-nativen Systems erheben und analysieren zu können.</a:t>
            </a:r>
          </a:p>
        </p:txBody>
      </p:sp>
      <p:pic>
        <p:nvPicPr>
          <p:cNvPr id="7" name="Grafik 6">
            <a:extLst>
              <a:ext uri="{FF2B5EF4-FFF2-40B4-BE49-F238E27FC236}">
                <a16:creationId xmlns:a16="http://schemas.microsoft.com/office/drawing/2014/main" id="{23177726-DE05-F84D-AA8F-936F5E7C0BC4}"/>
              </a:ext>
            </a:extLst>
          </p:cNvPr>
          <p:cNvPicPr>
            <a:picLocks noChangeAspect="1"/>
          </p:cNvPicPr>
          <p:nvPr/>
        </p:nvPicPr>
        <p:blipFill>
          <a:blip r:embed="rId2"/>
          <a:srcRect/>
          <a:stretch/>
        </p:blipFill>
        <p:spPr>
          <a:xfrm>
            <a:off x="5150731" y="1729181"/>
            <a:ext cx="4479186" cy="3595764"/>
          </a:xfrm>
          <a:prstGeom prst="rect">
            <a:avLst/>
          </a:prstGeom>
          <a:effectLst>
            <a:outerShdw blurRad="50800" dist="38100" dir="2700000" algn="tl" rotWithShape="0">
              <a:prstClr val="black">
                <a:alpha val="40000"/>
              </a:prstClr>
            </a:outerShdw>
          </a:effectLst>
        </p:spPr>
      </p:pic>
      <p:pic>
        <p:nvPicPr>
          <p:cNvPr id="9" name="Grafik 8">
            <a:extLst>
              <a:ext uri="{FF2B5EF4-FFF2-40B4-BE49-F238E27FC236}">
                <a16:creationId xmlns:a16="http://schemas.microsoft.com/office/drawing/2014/main" id="{E32E46F2-E245-3C48-8B5E-7E72030CF481}"/>
              </a:ext>
            </a:extLst>
          </p:cNvPr>
          <p:cNvPicPr>
            <a:picLocks noChangeAspect="1"/>
          </p:cNvPicPr>
          <p:nvPr/>
        </p:nvPicPr>
        <p:blipFill>
          <a:blip r:embed="rId3"/>
          <a:srcRect/>
          <a:stretch/>
        </p:blipFill>
        <p:spPr>
          <a:xfrm>
            <a:off x="10676587" y="1669656"/>
            <a:ext cx="904766" cy="904766"/>
          </a:xfrm>
          <a:prstGeom prst="rect">
            <a:avLst/>
          </a:prstGeom>
        </p:spPr>
      </p:pic>
    </p:spTree>
    <p:extLst>
      <p:ext uri="{BB962C8B-B14F-4D97-AF65-F5344CB8AC3E}">
        <p14:creationId xmlns:p14="http://schemas.microsoft.com/office/powerpoint/2010/main" val="25668393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3BD989-6A30-F844-8F8F-9B1EC319CC0D}"/>
              </a:ext>
            </a:extLst>
          </p:cNvPr>
          <p:cNvSpPr>
            <a:spLocks noGrp="1"/>
          </p:cNvSpPr>
          <p:nvPr>
            <p:ph type="title"/>
          </p:nvPr>
        </p:nvSpPr>
        <p:spPr/>
        <p:txBody>
          <a:bodyPr/>
          <a:lstStyle/>
          <a:p>
            <a:r>
              <a:rPr lang="de-DE" dirty="0" err="1"/>
              <a:t>Metrics</a:t>
            </a:r>
            <a:endParaRPr lang="de-DE" dirty="0"/>
          </a:p>
        </p:txBody>
      </p:sp>
      <p:sp>
        <p:nvSpPr>
          <p:cNvPr id="3" name="Textplatzhalter 2">
            <a:extLst>
              <a:ext uri="{FF2B5EF4-FFF2-40B4-BE49-F238E27FC236}">
                <a16:creationId xmlns:a16="http://schemas.microsoft.com/office/drawing/2014/main" id="{2BE49923-1A42-ED4F-B5B7-DA5E3373A8B3}"/>
              </a:ext>
            </a:extLst>
          </p:cNvPr>
          <p:cNvSpPr>
            <a:spLocks noGrp="1"/>
          </p:cNvSpPr>
          <p:nvPr>
            <p:ph type="body" sz="quarter" idx="32"/>
          </p:nvPr>
        </p:nvSpPr>
        <p:spPr/>
        <p:txBody>
          <a:bodyPr/>
          <a:lstStyle/>
          <a:p>
            <a:r>
              <a:rPr lang="de-DE" dirty="0"/>
              <a:t>Monitoring</a:t>
            </a:r>
          </a:p>
        </p:txBody>
      </p:sp>
      <p:sp>
        <p:nvSpPr>
          <p:cNvPr id="4" name="Foliennummernplatzhalter 3">
            <a:extLst>
              <a:ext uri="{FF2B5EF4-FFF2-40B4-BE49-F238E27FC236}">
                <a16:creationId xmlns:a16="http://schemas.microsoft.com/office/drawing/2014/main" id="{E21680A5-CCE0-CD41-8E79-C06F122CD34B}"/>
              </a:ext>
            </a:extLst>
          </p:cNvPr>
          <p:cNvSpPr>
            <a:spLocks noGrp="1"/>
          </p:cNvSpPr>
          <p:nvPr>
            <p:ph type="sldNum" sz="quarter" idx="33"/>
          </p:nvPr>
        </p:nvSpPr>
        <p:spPr/>
        <p:txBody>
          <a:bodyPr/>
          <a:lstStyle/>
          <a:p>
            <a:pPr rtl="0"/>
            <a:fld id="{19B51A1E-902D-48AF-9020-955120F399B6}" type="slidenum">
              <a:rPr lang="de-DE" noProof="0" smtClean="0"/>
              <a:pPr rtl="0"/>
              <a:t>69</a:t>
            </a:fld>
            <a:endParaRPr lang="de-DE" noProof="0"/>
          </a:p>
        </p:txBody>
      </p:sp>
      <p:sp>
        <p:nvSpPr>
          <p:cNvPr id="5" name="Textfeld 4">
            <a:extLst>
              <a:ext uri="{FF2B5EF4-FFF2-40B4-BE49-F238E27FC236}">
                <a16:creationId xmlns:a16="http://schemas.microsoft.com/office/drawing/2014/main" id="{5082D9F1-3861-9B4D-8C8C-4A277EAA3ABB}"/>
              </a:ext>
            </a:extLst>
          </p:cNvPr>
          <p:cNvSpPr txBox="1"/>
          <p:nvPr/>
        </p:nvSpPr>
        <p:spPr>
          <a:xfrm>
            <a:off x="415524" y="1512000"/>
            <a:ext cx="3815282" cy="5262979"/>
          </a:xfrm>
          <a:prstGeom prst="rect">
            <a:avLst/>
          </a:prstGeom>
          <a:noFill/>
        </p:spPr>
        <p:txBody>
          <a:bodyPr wrap="square" rtlCol="0">
            <a:spAutoFit/>
          </a:bodyPr>
          <a:lstStyle/>
          <a:p>
            <a:r>
              <a:rPr lang="de-DE" sz="1400" dirty="0"/>
              <a:t>Metrik-basierte Monitoring- Lösungen zeichnen </a:t>
            </a:r>
            <a:r>
              <a:rPr lang="de-DE" sz="1400" dirty="0" err="1"/>
              <a:t>Echtzeitmetriken</a:t>
            </a:r>
            <a:r>
              <a:rPr lang="de-DE" sz="1400" dirty="0"/>
              <a:t> mittels Zeitreihendatenbanken auf, die von Anwendungen und Controllern abgefragt werden und u.a. Echtzeit-Warnmeldungen ermöglichen.</a:t>
            </a:r>
          </a:p>
          <a:p>
            <a:endParaRPr lang="de-DE" sz="1400" dirty="0"/>
          </a:p>
          <a:p>
            <a:r>
              <a:rPr lang="de-DE" sz="1400" dirty="0"/>
              <a:t>Monitoring-Lösungen bestehen meist aus mehreren Tools:</a:t>
            </a:r>
          </a:p>
          <a:p>
            <a:endParaRPr lang="de-DE" sz="1400" dirty="0"/>
          </a:p>
          <a:p>
            <a:pPr marL="285750" indent="-285750">
              <a:buFont typeface="Arial" panose="020B0604020202020204" pitchFamily="34" charset="0"/>
              <a:buChar char="•"/>
            </a:pPr>
            <a:r>
              <a:rPr lang="de-DE" sz="1400" dirty="0"/>
              <a:t>Forwarder (auch </a:t>
            </a:r>
            <a:r>
              <a:rPr lang="de-DE" sz="1400" dirty="0" err="1"/>
              <a:t>Exporter</a:t>
            </a:r>
            <a:r>
              <a:rPr lang="de-DE" sz="1400" dirty="0"/>
              <a:t> oder Gateway genannt), die normalerweise auf überwachten Hosts ausgeführt werden, um lokale Host- und Service-Metriken an einen Zentralspeicher zu exportieren.</a:t>
            </a:r>
          </a:p>
          <a:p>
            <a:pPr marL="285750" indent="-285750">
              <a:buFont typeface="Arial" panose="020B0604020202020204" pitchFamily="34" charset="0"/>
              <a:buChar char="•"/>
            </a:pPr>
            <a:r>
              <a:rPr lang="de-DE" sz="1400" dirty="0"/>
              <a:t>Zeitreihendatenbank zur zentralisierten Speicherung von Metriken.</a:t>
            </a:r>
          </a:p>
          <a:p>
            <a:pPr marL="285750" indent="-285750">
              <a:buFont typeface="Arial" panose="020B0604020202020204" pitchFamily="34" charset="0"/>
              <a:buChar char="•"/>
            </a:pPr>
            <a:r>
              <a:rPr lang="de-DE" sz="1400" dirty="0" err="1"/>
              <a:t>Alertmanager</a:t>
            </a:r>
            <a:r>
              <a:rPr lang="de-DE" sz="1400" dirty="0"/>
              <a:t>, der bei einer Schwellwertüberschreitung Benachrichtigungen verschicken kann.</a:t>
            </a:r>
          </a:p>
          <a:p>
            <a:pPr marL="285750" indent="-285750">
              <a:buFont typeface="Arial" panose="020B0604020202020204" pitchFamily="34" charset="0"/>
              <a:buChar char="•"/>
            </a:pPr>
            <a:r>
              <a:rPr lang="de-DE" sz="1400" dirty="0"/>
              <a:t>Nutzeroberfläche (UI) zum Darrstellen von Dashboards.</a:t>
            </a:r>
          </a:p>
          <a:p>
            <a:pPr marL="285750" indent="-285750">
              <a:buFont typeface="Arial" panose="020B0604020202020204" pitchFamily="34" charset="0"/>
              <a:buChar char="•"/>
            </a:pPr>
            <a:r>
              <a:rPr lang="de-DE" sz="1400" dirty="0" err="1"/>
              <a:t>Querying</a:t>
            </a:r>
            <a:r>
              <a:rPr lang="de-DE" sz="1400" dirty="0"/>
              <a:t>-System, dass  zum Erstellen von Dashboards und Warnungen verwendet wird.</a:t>
            </a:r>
          </a:p>
          <a:p>
            <a:endParaRPr lang="de-DE" sz="1400" dirty="0"/>
          </a:p>
        </p:txBody>
      </p:sp>
      <p:sp>
        <p:nvSpPr>
          <p:cNvPr id="6" name="Textfeld 5">
            <a:extLst>
              <a:ext uri="{FF2B5EF4-FFF2-40B4-BE49-F238E27FC236}">
                <a16:creationId xmlns:a16="http://schemas.microsoft.com/office/drawing/2014/main" id="{62BC4BBB-6017-3649-A831-3D2FB2D1DE3B}"/>
              </a:ext>
            </a:extLst>
          </p:cNvPr>
          <p:cNvSpPr txBox="1"/>
          <p:nvPr/>
        </p:nvSpPr>
        <p:spPr>
          <a:xfrm>
            <a:off x="4326003" y="5072713"/>
            <a:ext cx="3620671" cy="276999"/>
          </a:xfrm>
          <a:prstGeom prst="rect">
            <a:avLst/>
          </a:prstGeom>
          <a:noFill/>
        </p:spPr>
        <p:txBody>
          <a:bodyPr wrap="none" rtlCol="0">
            <a:spAutoFit/>
          </a:bodyPr>
          <a:lstStyle/>
          <a:p>
            <a:r>
              <a:rPr lang="de-DE" sz="1200" b="1" dirty="0"/>
              <a:t>Architektur zur Konsolidierung von Telemetriedaten</a:t>
            </a:r>
          </a:p>
        </p:txBody>
      </p:sp>
      <p:pic>
        <p:nvPicPr>
          <p:cNvPr id="9" name="Grafik 8">
            <a:extLst>
              <a:ext uri="{FF2B5EF4-FFF2-40B4-BE49-F238E27FC236}">
                <a16:creationId xmlns:a16="http://schemas.microsoft.com/office/drawing/2014/main" id="{0F1409EB-2316-CE3A-1A59-4C0F24348A0D}"/>
              </a:ext>
            </a:extLst>
          </p:cNvPr>
          <p:cNvPicPr>
            <a:picLocks noChangeAspect="1"/>
          </p:cNvPicPr>
          <p:nvPr/>
        </p:nvPicPr>
        <p:blipFill>
          <a:blip r:embed="rId2"/>
          <a:stretch>
            <a:fillRect/>
          </a:stretch>
        </p:blipFill>
        <p:spPr>
          <a:xfrm>
            <a:off x="4326003" y="1542302"/>
            <a:ext cx="7488605" cy="34639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58386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BF24C7C7-D1D8-E746-8DFA-CA03DB209863}"/>
              </a:ext>
            </a:extLst>
          </p:cNvPr>
          <p:cNvSpPr>
            <a:spLocks noGrp="1"/>
          </p:cNvSpPr>
          <p:nvPr>
            <p:ph type="title"/>
          </p:nvPr>
        </p:nvSpPr>
        <p:spPr/>
        <p:txBody>
          <a:bodyPr/>
          <a:lstStyle/>
          <a:p>
            <a:r>
              <a:rPr lang="de-DE" dirty="0"/>
              <a:t>Top-4  Probleme  mit  </a:t>
            </a:r>
            <a:r>
              <a:rPr lang="de-DE" dirty="0" err="1"/>
              <a:t>Microservices</a:t>
            </a:r>
            <a:endParaRPr lang="de-DE" dirty="0"/>
          </a:p>
        </p:txBody>
      </p:sp>
      <p:sp>
        <p:nvSpPr>
          <p:cNvPr id="13" name="Textplatzhalter 12">
            <a:extLst>
              <a:ext uri="{FF2B5EF4-FFF2-40B4-BE49-F238E27FC236}">
                <a16:creationId xmlns:a16="http://schemas.microsoft.com/office/drawing/2014/main" id="{6D8AD961-47B8-2848-88C5-F7C1D97F1814}"/>
              </a:ext>
            </a:extLst>
          </p:cNvPr>
          <p:cNvSpPr>
            <a:spLocks noGrp="1"/>
          </p:cNvSpPr>
          <p:nvPr>
            <p:ph type="body" sz="quarter" idx="32"/>
          </p:nvPr>
        </p:nvSpPr>
        <p:spPr/>
        <p:txBody>
          <a:bodyPr/>
          <a:lstStyle/>
          <a:p>
            <a:r>
              <a:rPr lang="de-DE" dirty="0"/>
              <a:t>Kultur, Zeit + Ressourcen , </a:t>
            </a:r>
            <a:r>
              <a:rPr lang="de-DE" dirty="0" err="1"/>
              <a:t>Microservices</a:t>
            </a:r>
            <a:r>
              <a:rPr lang="de-DE" dirty="0"/>
              <a:t> Management, Überwachung</a:t>
            </a:r>
          </a:p>
        </p:txBody>
      </p:sp>
      <p:sp>
        <p:nvSpPr>
          <p:cNvPr id="3" name="Foliennummernplatzhalter 2">
            <a:extLst>
              <a:ext uri="{FF2B5EF4-FFF2-40B4-BE49-F238E27FC236}">
                <a16:creationId xmlns:a16="http://schemas.microsoft.com/office/drawing/2014/main" id="{68191457-7A99-A541-90DC-510932FE4C0E}"/>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pic>
        <p:nvPicPr>
          <p:cNvPr id="7" name="Grafik 6">
            <a:extLst>
              <a:ext uri="{FF2B5EF4-FFF2-40B4-BE49-F238E27FC236}">
                <a16:creationId xmlns:a16="http://schemas.microsoft.com/office/drawing/2014/main" id="{B06DF94B-FA5E-E24E-8886-65AE7D51A788}"/>
              </a:ext>
            </a:extLst>
          </p:cNvPr>
          <p:cNvPicPr>
            <a:picLocks noChangeAspect="1"/>
          </p:cNvPicPr>
          <p:nvPr/>
        </p:nvPicPr>
        <p:blipFill>
          <a:blip r:embed="rId2"/>
          <a:stretch>
            <a:fillRect/>
          </a:stretch>
        </p:blipFill>
        <p:spPr>
          <a:xfrm>
            <a:off x="4491171" y="3540720"/>
            <a:ext cx="5086277" cy="2861030"/>
          </a:xfrm>
          <a:prstGeom prst="rect">
            <a:avLst/>
          </a:prstGeom>
          <a:effectLst>
            <a:outerShdw blurRad="50800" dist="38100" dir="2700000" algn="tl" rotWithShape="0">
              <a:prstClr val="black">
                <a:alpha val="40000"/>
              </a:prstClr>
            </a:outerShdw>
          </a:effectLst>
        </p:spPr>
      </p:pic>
      <p:pic>
        <p:nvPicPr>
          <p:cNvPr id="9" name="Grafik 8">
            <a:extLst>
              <a:ext uri="{FF2B5EF4-FFF2-40B4-BE49-F238E27FC236}">
                <a16:creationId xmlns:a16="http://schemas.microsoft.com/office/drawing/2014/main" id="{7AFD03E8-1C6F-E749-BA76-96B5DB6D00F7}"/>
              </a:ext>
            </a:extLst>
          </p:cNvPr>
          <p:cNvPicPr>
            <a:picLocks noChangeAspect="1"/>
          </p:cNvPicPr>
          <p:nvPr/>
        </p:nvPicPr>
        <p:blipFill>
          <a:blip r:embed="rId3"/>
          <a:stretch>
            <a:fillRect/>
          </a:stretch>
        </p:blipFill>
        <p:spPr>
          <a:xfrm>
            <a:off x="431801" y="1477805"/>
            <a:ext cx="4930092" cy="2773176"/>
          </a:xfrm>
          <a:prstGeom prst="rect">
            <a:avLst/>
          </a:prstGeom>
          <a:effectLst>
            <a:outerShdw blurRad="50800" dist="38100" dir="2700000" algn="tl" rotWithShape="0">
              <a:prstClr val="black">
                <a:alpha val="40000"/>
              </a:prstClr>
            </a:outerShdw>
          </a:effectLst>
        </p:spPr>
      </p:pic>
      <p:pic>
        <p:nvPicPr>
          <p:cNvPr id="10" name="Grafik 9">
            <a:extLst>
              <a:ext uri="{FF2B5EF4-FFF2-40B4-BE49-F238E27FC236}">
                <a16:creationId xmlns:a16="http://schemas.microsoft.com/office/drawing/2014/main" id="{8654F664-BBAB-2A4F-80B2-1592D706F9D3}"/>
              </a:ext>
            </a:extLst>
          </p:cNvPr>
          <p:cNvPicPr>
            <a:picLocks noChangeAspect="1"/>
          </p:cNvPicPr>
          <p:nvPr/>
        </p:nvPicPr>
        <p:blipFill>
          <a:blip r:embed="rId4"/>
          <a:stretch>
            <a:fillRect/>
          </a:stretch>
        </p:blipFill>
        <p:spPr>
          <a:xfrm rot="21237195">
            <a:off x="4970777" y="2163923"/>
            <a:ext cx="2250447" cy="2250447"/>
          </a:xfrm>
          <a:prstGeom prst="rect">
            <a:avLst/>
          </a:prstGeom>
          <a:effectLst>
            <a:outerShdw blurRad="50800" dist="38100" dir="2700000" algn="tl" rotWithShape="0">
              <a:prstClr val="black">
                <a:alpha val="40000"/>
              </a:prstClr>
            </a:outerShdw>
          </a:effectLst>
        </p:spPr>
      </p:pic>
      <p:sp>
        <p:nvSpPr>
          <p:cNvPr id="14" name="Textfeld 13">
            <a:extLst>
              <a:ext uri="{FF2B5EF4-FFF2-40B4-BE49-F238E27FC236}">
                <a16:creationId xmlns:a16="http://schemas.microsoft.com/office/drawing/2014/main" id="{C9B30B64-B1B5-3346-84F8-F9E986F3CBBA}"/>
              </a:ext>
            </a:extLst>
          </p:cNvPr>
          <p:cNvSpPr txBox="1"/>
          <p:nvPr/>
        </p:nvSpPr>
        <p:spPr>
          <a:xfrm>
            <a:off x="10110951" y="1477805"/>
            <a:ext cx="1975945" cy="3785652"/>
          </a:xfrm>
          <a:prstGeom prst="rect">
            <a:avLst/>
          </a:prstGeom>
          <a:noFill/>
        </p:spPr>
        <p:txBody>
          <a:bodyPr wrap="square" rtlCol="0">
            <a:spAutoFit/>
          </a:bodyPr>
          <a:lstStyle/>
          <a:p>
            <a:r>
              <a:rPr lang="de-DE" sz="1200" i="1" dirty="0">
                <a:latin typeface="Bradley Hand" pitchFamily="2" charset="77"/>
              </a:rPr>
              <a:t>Gem. einer Studie von </a:t>
            </a:r>
            <a:r>
              <a:rPr lang="de-DE" sz="1200" i="1" dirty="0" err="1">
                <a:latin typeface="Bradley Hand" pitchFamily="2" charset="77"/>
              </a:rPr>
              <a:t>RedHat</a:t>
            </a:r>
            <a:r>
              <a:rPr lang="de-DE" sz="1200" i="1" dirty="0">
                <a:latin typeface="Bradley Hand" pitchFamily="2" charset="77"/>
              </a:rPr>
              <a:t> aus dem Jahre 2017.</a:t>
            </a:r>
          </a:p>
          <a:p>
            <a:endParaRPr lang="de-DE" sz="1200" i="1" dirty="0">
              <a:latin typeface="Bradley Hand" pitchFamily="2" charset="77"/>
            </a:endParaRPr>
          </a:p>
          <a:p>
            <a:r>
              <a:rPr lang="de-DE" sz="1200" i="1" dirty="0">
                <a:latin typeface="Bradley Hand" pitchFamily="2" charset="77"/>
              </a:rPr>
              <a:t>Den Einfluss von </a:t>
            </a:r>
            <a:r>
              <a:rPr lang="de-DE" sz="1200" i="1" dirty="0" err="1">
                <a:latin typeface="Bradley Hand" pitchFamily="2" charset="77"/>
              </a:rPr>
              <a:t>Microservice</a:t>
            </a:r>
            <a:r>
              <a:rPr lang="de-DE" sz="1200" i="1" dirty="0">
                <a:latin typeface="Bradley Hand" pitchFamily="2" charset="77"/>
              </a:rPr>
              <a:t> Architekturen auf Kultur und Ressourceneinsatz (Conways-Law) haben wir in der Unit 2 (</a:t>
            </a:r>
            <a:r>
              <a:rPr lang="de-DE" sz="1200" i="1" dirty="0" err="1">
                <a:latin typeface="Bradley Hand" pitchFamily="2" charset="77"/>
              </a:rPr>
              <a:t>DevOps</a:t>
            </a:r>
            <a:r>
              <a:rPr lang="de-DE" sz="1200" i="1" dirty="0">
                <a:latin typeface="Bradley Hand" pitchFamily="2" charset="77"/>
              </a:rPr>
              <a:t>) und Unit 7 (</a:t>
            </a:r>
            <a:r>
              <a:rPr lang="de-DE" sz="1200" i="1" dirty="0" err="1">
                <a:latin typeface="Bradley Hand" pitchFamily="2" charset="77"/>
              </a:rPr>
              <a:t>Microservices</a:t>
            </a:r>
            <a:r>
              <a:rPr lang="de-DE" sz="1200" i="1" dirty="0">
                <a:latin typeface="Bradley Hand" pitchFamily="2" charset="77"/>
              </a:rPr>
              <a:t>) bereits betrachtet.</a:t>
            </a:r>
          </a:p>
          <a:p>
            <a:endParaRPr lang="de-DE" sz="1200" i="1" dirty="0">
              <a:latin typeface="Bradley Hand" pitchFamily="2" charset="77"/>
            </a:endParaRPr>
          </a:p>
          <a:p>
            <a:r>
              <a:rPr lang="de-DE" sz="1200" i="1" dirty="0">
                <a:latin typeface="Bradley Hand" pitchFamily="2" charset="77"/>
              </a:rPr>
              <a:t>In dieser Unit geht es primär um Management + Überwachung von </a:t>
            </a:r>
            <a:r>
              <a:rPr lang="de-DE" sz="1200" i="1" dirty="0" err="1">
                <a:latin typeface="Bradley Hand" pitchFamily="2" charset="77"/>
              </a:rPr>
              <a:t>Microservice</a:t>
            </a:r>
            <a:r>
              <a:rPr lang="de-DE" sz="1200" i="1" dirty="0">
                <a:latin typeface="Bradley Hand" pitchFamily="2" charset="77"/>
              </a:rPr>
              <a:t> </a:t>
            </a:r>
            <a:r>
              <a:rPr lang="de-DE" sz="1200" i="1" dirty="0" err="1">
                <a:latin typeface="Bradley Hand" pitchFamily="2" charset="77"/>
              </a:rPr>
              <a:t>Arch</a:t>
            </a:r>
            <a:r>
              <a:rPr lang="de-DE" sz="1200" i="1" dirty="0">
                <a:latin typeface="Bradley Hand" pitchFamily="2" charset="77"/>
              </a:rPr>
              <a:t>. Im Sinne sogenannter Observable </a:t>
            </a:r>
            <a:r>
              <a:rPr lang="de-DE" sz="1200" i="1" dirty="0" err="1">
                <a:latin typeface="Bradley Hand" pitchFamily="2" charset="77"/>
              </a:rPr>
              <a:t>Architectures</a:t>
            </a:r>
            <a:r>
              <a:rPr lang="de-DE" sz="1200" i="1" dirty="0">
                <a:latin typeface="Bradley Hand" pitchFamily="2" charset="77"/>
              </a:rPr>
              <a:t>..</a:t>
            </a:r>
          </a:p>
        </p:txBody>
      </p:sp>
      <p:grpSp>
        <p:nvGrpSpPr>
          <p:cNvPr id="20" name="Gruppieren 19">
            <a:extLst>
              <a:ext uri="{FF2B5EF4-FFF2-40B4-BE49-F238E27FC236}">
                <a16:creationId xmlns:a16="http://schemas.microsoft.com/office/drawing/2014/main" id="{CB164366-9322-8AF9-62A7-65F6B578A9A8}"/>
              </a:ext>
            </a:extLst>
          </p:cNvPr>
          <p:cNvGrpSpPr/>
          <p:nvPr/>
        </p:nvGrpSpPr>
        <p:grpSpPr>
          <a:xfrm>
            <a:off x="2647954" y="2841358"/>
            <a:ext cx="1233720" cy="2637720"/>
            <a:chOff x="2647954" y="2841358"/>
            <a:chExt cx="1233720" cy="2637720"/>
          </a:xfrm>
        </p:grpSpPr>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6" name="Freihand 15">
                  <a:extLst>
                    <a:ext uri="{FF2B5EF4-FFF2-40B4-BE49-F238E27FC236}">
                      <a16:creationId xmlns:a16="http://schemas.microsoft.com/office/drawing/2014/main" id="{DFDFDA51-118B-6741-2DCF-A7B506D95917}"/>
                    </a:ext>
                  </a:extLst>
                </p14:cNvPr>
                <p14:cNvContentPartPr/>
                <p14:nvPr/>
              </p14:nvContentPartPr>
              <p14:xfrm>
                <a:off x="2922994" y="2841358"/>
                <a:ext cx="958680" cy="962280"/>
              </p14:xfrm>
            </p:contentPart>
          </mc:Choice>
          <mc:Fallback xmlns="">
            <p:pic>
              <p:nvPicPr>
                <p:cNvPr id="16" name="Freihand 15">
                  <a:extLst>
                    <a:ext uri="{FF2B5EF4-FFF2-40B4-BE49-F238E27FC236}">
                      <a16:creationId xmlns:a16="http://schemas.microsoft.com/office/drawing/2014/main" id="{DFDFDA51-118B-6741-2DCF-A7B506D95917}"/>
                    </a:ext>
                  </a:extLst>
                </p:cNvPr>
                <p:cNvPicPr/>
                <p:nvPr/>
              </p:nvPicPr>
              <p:blipFill>
                <a:blip r:embed="rId6"/>
                <a:stretch>
                  <a:fillRect/>
                </a:stretch>
              </p:blipFill>
              <p:spPr>
                <a:xfrm>
                  <a:off x="2859994" y="2463718"/>
                  <a:ext cx="1084320" cy="1717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7" name="Freihand 16">
                  <a:extLst>
                    <a:ext uri="{FF2B5EF4-FFF2-40B4-BE49-F238E27FC236}">
                      <a16:creationId xmlns:a16="http://schemas.microsoft.com/office/drawing/2014/main" id="{90D4C7D3-8433-FD6F-0DE7-9F5990696321}"/>
                    </a:ext>
                  </a:extLst>
                </p14:cNvPr>
                <p14:cNvContentPartPr/>
                <p14:nvPr/>
              </p14:nvContentPartPr>
              <p14:xfrm>
                <a:off x="2647954" y="3963838"/>
                <a:ext cx="591480" cy="1515240"/>
              </p14:xfrm>
            </p:contentPart>
          </mc:Choice>
          <mc:Fallback xmlns="">
            <p:pic>
              <p:nvPicPr>
                <p:cNvPr id="17" name="Freihand 16">
                  <a:extLst>
                    <a:ext uri="{FF2B5EF4-FFF2-40B4-BE49-F238E27FC236}">
                      <a16:creationId xmlns:a16="http://schemas.microsoft.com/office/drawing/2014/main" id="{90D4C7D3-8433-FD6F-0DE7-9F5990696321}"/>
                    </a:ext>
                  </a:extLst>
                </p:cNvPr>
                <p:cNvPicPr/>
                <p:nvPr/>
              </p:nvPicPr>
              <p:blipFill>
                <a:blip r:embed="rId8"/>
                <a:stretch>
                  <a:fillRect/>
                </a:stretch>
              </p:blipFill>
              <p:spPr>
                <a:xfrm>
                  <a:off x="2584954" y="3585838"/>
                  <a:ext cx="717120" cy="2270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9" name="Freihand 18">
                  <a:extLst>
                    <a:ext uri="{FF2B5EF4-FFF2-40B4-BE49-F238E27FC236}">
                      <a16:creationId xmlns:a16="http://schemas.microsoft.com/office/drawing/2014/main" id="{554BDB14-7149-7504-B193-C91F671627CE}"/>
                    </a:ext>
                  </a:extLst>
                </p14:cNvPr>
                <p14:cNvContentPartPr/>
                <p14:nvPr/>
              </p14:nvContentPartPr>
              <p14:xfrm>
                <a:off x="2890594" y="3727318"/>
                <a:ext cx="602640" cy="705240"/>
              </p14:xfrm>
            </p:contentPart>
          </mc:Choice>
          <mc:Fallback xmlns="">
            <p:pic>
              <p:nvPicPr>
                <p:cNvPr id="19" name="Freihand 18">
                  <a:extLst>
                    <a:ext uri="{FF2B5EF4-FFF2-40B4-BE49-F238E27FC236}">
                      <a16:creationId xmlns:a16="http://schemas.microsoft.com/office/drawing/2014/main" id="{554BDB14-7149-7504-B193-C91F671627CE}"/>
                    </a:ext>
                  </a:extLst>
                </p:cNvPr>
                <p:cNvPicPr/>
                <p:nvPr/>
              </p:nvPicPr>
              <p:blipFill>
                <a:blip r:embed="rId10"/>
                <a:stretch>
                  <a:fillRect/>
                </a:stretch>
              </p:blipFill>
              <p:spPr>
                <a:xfrm>
                  <a:off x="2827594" y="3349318"/>
                  <a:ext cx="728280" cy="1460880"/>
                </a:xfrm>
                <a:prstGeom prst="rect">
                  <a:avLst/>
                </a:prstGeom>
              </p:spPr>
            </p:pic>
          </mc:Fallback>
        </mc:AlternateContent>
      </p:grpSp>
    </p:spTree>
    <p:extLst>
      <p:ext uri="{BB962C8B-B14F-4D97-AF65-F5344CB8AC3E}">
        <p14:creationId xmlns:p14="http://schemas.microsoft.com/office/powerpoint/2010/main" val="25641855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3BD989-6A30-F844-8F8F-9B1EC319CC0D}"/>
              </a:ext>
            </a:extLst>
          </p:cNvPr>
          <p:cNvSpPr>
            <a:spLocks noGrp="1"/>
          </p:cNvSpPr>
          <p:nvPr>
            <p:ph type="title"/>
          </p:nvPr>
        </p:nvSpPr>
        <p:spPr/>
        <p:txBody>
          <a:bodyPr/>
          <a:lstStyle/>
          <a:p>
            <a:r>
              <a:rPr lang="de-DE" dirty="0" err="1"/>
              <a:t>Metrics</a:t>
            </a:r>
            <a:endParaRPr lang="de-DE" dirty="0"/>
          </a:p>
        </p:txBody>
      </p:sp>
      <p:sp>
        <p:nvSpPr>
          <p:cNvPr id="3" name="Textplatzhalter 2">
            <a:extLst>
              <a:ext uri="{FF2B5EF4-FFF2-40B4-BE49-F238E27FC236}">
                <a16:creationId xmlns:a16="http://schemas.microsoft.com/office/drawing/2014/main" id="{2BE49923-1A42-ED4F-B5B7-DA5E3373A8B3}"/>
              </a:ext>
            </a:extLst>
          </p:cNvPr>
          <p:cNvSpPr>
            <a:spLocks noGrp="1"/>
          </p:cNvSpPr>
          <p:nvPr>
            <p:ph type="body" sz="quarter" idx="32"/>
          </p:nvPr>
        </p:nvSpPr>
        <p:spPr/>
        <p:txBody>
          <a:bodyPr/>
          <a:lstStyle/>
          <a:p>
            <a:r>
              <a:rPr lang="de-DE" dirty="0"/>
              <a:t>White-Box Monitoring</a:t>
            </a:r>
          </a:p>
        </p:txBody>
      </p:sp>
      <p:sp>
        <p:nvSpPr>
          <p:cNvPr id="4" name="Foliennummernplatzhalter 3">
            <a:extLst>
              <a:ext uri="{FF2B5EF4-FFF2-40B4-BE49-F238E27FC236}">
                <a16:creationId xmlns:a16="http://schemas.microsoft.com/office/drawing/2014/main" id="{E21680A5-CCE0-CD41-8E79-C06F122CD34B}"/>
              </a:ext>
            </a:extLst>
          </p:cNvPr>
          <p:cNvSpPr>
            <a:spLocks noGrp="1"/>
          </p:cNvSpPr>
          <p:nvPr>
            <p:ph type="sldNum" sz="quarter" idx="33"/>
          </p:nvPr>
        </p:nvSpPr>
        <p:spPr/>
        <p:txBody>
          <a:bodyPr/>
          <a:lstStyle/>
          <a:p>
            <a:pPr rtl="0"/>
            <a:fld id="{19B51A1E-902D-48AF-9020-955120F399B6}" type="slidenum">
              <a:rPr lang="de-DE" noProof="0" smtClean="0"/>
              <a:pPr rtl="0"/>
              <a:t>70</a:t>
            </a:fld>
            <a:endParaRPr lang="de-DE" noProof="0"/>
          </a:p>
        </p:txBody>
      </p:sp>
      <p:sp>
        <p:nvSpPr>
          <p:cNvPr id="5" name="Textfeld 4">
            <a:extLst>
              <a:ext uri="{FF2B5EF4-FFF2-40B4-BE49-F238E27FC236}">
                <a16:creationId xmlns:a16="http://schemas.microsoft.com/office/drawing/2014/main" id="{5082D9F1-3861-9B4D-8C8C-4A277EAA3ABB}"/>
              </a:ext>
            </a:extLst>
          </p:cNvPr>
          <p:cNvSpPr txBox="1"/>
          <p:nvPr/>
        </p:nvSpPr>
        <p:spPr>
          <a:xfrm>
            <a:off x="415523" y="1512000"/>
            <a:ext cx="5680477" cy="5047536"/>
          </a:xfrm>
          <a:prstGeom prst="rect">
            <a:avLst/>
          </a:prstGeom>
          <a:noFill/>
        </p:spPr>
        <p:txBody>
          <a:bodyPr wrap="square" rtlCol="0">
            <a:spAutoFit/>
          </a:bodyPr>
          <a:lstStyle/>
          <a:p>
            <a:r>
              <a:rPr lang="de-DE" sz="1400" dirty="0"/>
              <a:t>Im Cloud-native Umfeld werden Services oft mittels White-Box-Monitoring überwacht. Hierzu müssen die überwachten Anwendungen (ähnlich wie beim </a:t>
            </a:r>
            <a:r>
              <a:rPr lang="de-DE" sz="1400" dirty="0" err="1"/>
              <a:t>Tracing</a:t>
            </a:r>
            <a:r>
              <a:rPr lang="de-DE" sz="1400" dirty="0"/>
              <a:t>) instrumentiert werden, um deren interne Metriken als </a:t>
            </a:r>
            <a:r>
              <a:rPr lang="de-DE" sz="1400" i="1" dirty="0" err="1"/>
              <a:t>Exporter</a:t>
            </a:r>
            <a:r>
              <a:rPr lang="de-DE" sz="1400" dirty="0"/>
              <a:t> selbst bereitzustellen. Hierzu  stehen unterschiedliche Metrik-</a:t>
            </a:r>
            <a:r>
              <a:rPr lang="de-DE" sz="1400" dirty="0" err="1"/>
              <a:t>Exporter</a:t>
            </a:r>
            <a:r>
              <a:rPr lang="de-DE" sz="1400" dirty="0"/>
              <a:t> Programmbibliotheken für verschiedene Softwareumgebungen zur Verfügung.  Es lassen sich somit sowohl Service-spezifische Metriken als auch Black-Box </a:t>
            </a:r>
            <a:r>
              <a:rPr lang="de-DE" sz="1400" dirty="0" err="1"/>
              <a:t>Standardmetriken</a:t>
            </a:r>
            <a:r>
              <a:rPr lang="de-DE" sz="1400" dirty="0"/>
              <a:t> exportieren, wie die Auslastung des Arbeitsspeicher, CPU, Festplatte oder Netzwerk.</a:t>
            </a:r>
          </a:p>
          <a:p>
            <a:endParaRPr lang="de-DE" sz="1400" dirty="0"/>
          </a:p>
          <a:p>
            <a:r>
              <a:rPr lang="de-DE" sz="1400" dirty="0" err="1"/>
              <a:t>Exporter</a:t>
            </a:r>
            <a:r>
              <a:rPr lang="de-DE" sz="1400" dirty="0"/>
              <a:t> werden regelmäßig von Monitoring-Lösungen abgefragt.</a:t>
            </a:r>
            <a:r>
              <a:rPr lang="de-DE" sz="1400" baseline="30000" dirty="0"/>
              <a:t> </a:t>
            </a:r>
            <a:r>
              <a:rPr lang="de-DE" sz="1400" dirty="0"/>
              <a:t> Prometheus fragt diese mittels HTTP meist unter dem Standard URL-Pfad </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metrics</a:t>
            </a:r>
            <a:r>
              <a:rPr lang="de-DE" sz="1400" dirty="0"/>
              <a:t> ab. Es werden jedoch auch etablierte Überwachungs- und Verwaltungsprotokolle, wie bspw. SNMP, JMX oder </a:t>
            </a:r>
            <a:r>
              <a:rPr lang="de-DE" sz="1400" dirty="0" err="1"/>
              <a:t>CollectD</a:t>
            </a:r>
            <a:r>
              <a:rPr lang="de-DE" sz="1400" dirty="0"/>
              <a:t>.</a:t>
            </a:r>
          </a:p>
          <a:p>
            <a:endParaRPr lang="de-DE" sz="1400" dirty="0"/>
          </a:p>
          <a:p>
            <a:r>
              <a:rPr lang="de-DE" sz="1400" dirty="0"/>
              <a:t>Jede der Datenquellen liefert die aktuellen Werte der Metriken. Eine zentrale Monitoring-Lösung aggregiert dann Daten über die Datenquellen hinweg. Einige Lösungen (wie bspw. Prometheus) verfügen hierzu über eine automatische Service-Discovery, um Ressourcen, die als Datenquellen verwendet werden sollen, automatisch ermitteln zu können. Diese gesammelten Daten werden in einer Datenbank zur Zeitreihenanalyse gespeichert.</a:t>
            </a:r>
          </a:p>
          <a:p>
            <a:endParaRPr lang="de-DE" sz="1400" dirty="0"/>
          </a:p>
        </p:txBody>
      </p:sp>
      <p:sp>
        <p:nvSpPr>
          <p:cNvPr id="7" name="Rechteck 6">
            <a:extLst>
              <a:ext uri="{FF2B5EF4-FFF2-40B4-BE49-F238E27FC236}">
                <a16:creationId xmlns:a16="http://schemas.microsoft.com/office/drawing/2014/main" id="{5BB91B8D-5FD6-2F4A-A197-A8C04F3D66C0}"/>
              </a:ext>
            </a:extLst>
          </p:cNvPr>
          <p:cNvSpPr/>
          <p:nvPr/>
        </p:nvSpPr>
        <p:spPr>
          <a:xfrm>
            <a:off x="10086680" y="1926779"/>
            <a:ext cx="2017337" cy="3970318"/>
          </a:xfrm>
          <a:prstGeom prst="rect">
            <a:avLst/>
          </a:prstGeom>
        </p:spPr>
        <p:txBody>
          <a:bodyPr wrap="square">
            <a:spAutoFit/>
          </a:bodyPr>
          <a:lstStyle/>
          <a:p>
            <a:r>
              <a:rPr lang="de-DE" sz="1200" b="1" i="1" dirty="0">
                <a:latin typeface="Bradley Hand" pitchFamily="2" charset="77"/>
              </a:rPr>
              <a:t>White-Box Monitoring</a:t>
            </a:r>
          </a:p>
          <a:p>
            <a:r>
              <a:rPr lang="de-DE" sz="1200" i="1" dirty="0">
                <a:latin typeface="Bradley Hand" pitchFamily="2" charset="77"/>
              </a:rPr>
              <a:t>Instrumentierung um Service-spezifische Metriken erfassen zu können.</a:t>
            </a:r>
          </a:p>
          <a:p>
            <a:endParaRPr lang="de-DE" sz="1200" i="1" dirty="0">
              <a:latin typeface="Bradley Hand" pitchFamily="2" charset="77"/>
            </a:endParaRPr>
          </a:p>
          <a:p>
            <a:r>
              <a:rPr lang="de-DE" sz="1200" b="1" i="1" dirty="0">
                <a:latin typeface="Bradley Hand" pitchFamily="2" charset="77"/>
              </a:rPr>
              <a:t>Black-Box-Monitoring </a:t>
            </a:r>
          </a:p>
          <a:p>
            <a:r>
              <a:rPr lang="de-DE" sz="1200" i="1" dirty="0" err="1">
                <a:latin typeface="Bradley Hand" pitchFamily="2" charset="77"/>
              </a:rPr>
              <a:t>Standardsystemmetriken</a:t>
            </a:r>
            <a:r>
              <a:rPr lang="de-DE" sz="1200" i="1" dirty="0">
                <a:latin typeface="Bradley Hand" pitchFamily="2" charset="77"/>
              </a:rPr>
              <a:t> sind hingegen ohne Instrumentierung erfassbar.</a:t>
            </a:r>
          </a:p>
          <a:p>
            <a:endParaRPr lang="de-DE" sz="1200" i="1" dirty="0">
              <a:latin typeface="Bradley Hand" pitchFamily="2" charset="77"/>
            </a:endParaRPr>
          </a:p>
          <a:p>
            <a:r>
              <a:rPr lang="de-DE" sz="1200" i="1" dirty="0">
                <a:latin typeface="Bradley Hand" pitchFamily="2" charset="77"/>
              </a:rPr>
              <a:t>Überwachung von Maschinen mit Schwerpunkt auf Bereichen wie Speicherplatz, CPU-Auslastung, Speicherauslastung, Load </a:t>
            </a:r>
            <a:r>
              <a:rPr lang="de-DE" sz="1200" i="1" dirty="0" err="1">
                <a:latin typeface="Bradley Hand" pitchFamily="2" charset="77"/>
              </a:rPr>
              <a:t>averages</a:t>
            </a:r>
            <a:r>
              <a:rPr lang="de-DE" sz="1200" i="1" dirty="0">
                <a:latin typeface="Bradley Hand" pitchFamily="2" charset="77"/>
              </a:rPr>
              <a:t> usw. betrachten würden.</a:t>
            </a:r>
          </a:p>
        </p:txBody>
      </p:sp>
      <p:pic>
        <p:nvPicPr>
          <p:cNvPr id="2050" name="Picture 2" descr="Bildergebnis für white vs black box">
            <a:extLst>
              <a:ext uri="{FF2B5EF4-FFF2-40B4-BE49-F238E27FC236}">
                <a16:creationId xmlns:a16="http://schemas.microsoft.com/office/drawing/2014/main" id="{584490E1-676A-ED4B-8B21-76638AC6AF6C}"/>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0195" b="5379"/>
          <a:stretch/>
        </p:blipFill>
        <p:spPr bwMode="auto">
          <a:xfrm>
            <a:off x="6096000" y="2596082"/>
            <a:ext cx="3610536" cy="2470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6180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A4B031D-BEE1-2648-BE20-0B47A45492E0}"/>
              </a:ext>
            </a:extLst>
          </p:cNvPr>
          <p:cNvPicPr>
            <a:picLocks noChangeAspect="1"/>
          </p:cNvPicPr>
          <p:nvPr/>
        </p:nvPicPr>
        <p:blipFill>
          <a:blip r:embed="rId2"/>
          <a:stretch>
            <a:fillRect/>
          </a:stretch>
        </p:blipFill>
        <p:spPr>
          <a:xfrm>
            <a:off x="0" y="1023180"/>
            <a:ext cx="8917757" cy="5834820"/>
          </a:xfrm>
          <a:prstGeom prst="rect">
            <a:avLst/>
          </a:prstGeom>
        </p:spPr>
      </p:pic>
      <p:sp>
        <p:nvSpPr>
          <p:cNvPr id="2" name="Titel 1">
            <a:extLst>
              <a:ext uri="{FF2B5EF4-FFF2-40B4-BE49-F238E27FC236}">
                <a16:creationId xmlns:a16="http://schemas.microsoft.com/office/drawing/2014/main" id="{41389990-BEDA-F948-B319-17144F9528B0}"/>
              </a:ext>
            </a:extLst>
          </p:cNvPr>
          <p:cNvSpPr>
            <a:spLocks noGrp="1"/>
          </p:cNvSpPr>
          <p:nvPr>
            <p:ph type="title"/>
          </p:nvPr>
        </p:nvSpPr>
        <p:spPr/>
        <p:txBody>
          <a:bodyPr/>
          <a:lstStyle/>
          <a:p>
            <a:r>
              <a:rPr lang="de-DE"/>
              <a:t>Metrics</a:t>
            </a:r>
            <a:endParaRPr lang="de-DE" dirty="0"/>
          </a:p>
        </p:txBody>
      </p:sp>
      <p:sp>
        <p:nvSpPr>
          <p:cNvPr id="3" name="Textplatzhalter 2">
            <a:extLst>
              <a:ext uri="{FF2B5EF4-FFF2-40B4-BE49-F238E27FC236}">
                <a16:creationId xmlns:a16="http://schemas.microsoft.com/office/drawing/2014/main" id="{4F0F2687-3A68-0442-B79B-0AAD7CF1CD33}"/>
              </a:ext>
            </a:extLst>
          </p:cNvPr>
          <p:cNvSpPr>
            <a:spLocks noGrp="1"/>
          </p:cNvSpPr>
          <p:nvPr>
            <p:ph type="body" sz="quarter" idx="32"/>
          </p:nvPr>
        </p:nvSpPr>
        <p:spPr/>
        <p:txBody>
          <a:bodyPr/>
          <a:lstStyle/>
          <a:p>
            <a:r>
              <a:rPr lang="de-DE" dirty="0"/>
              <a:t>Instrumentierung am Beispiel von Prometheus</a:t>
            </a:r>
          </a:p>
        </p:txBody>
      </p:sp>
      <p:sp>
        <p:nvSpPr>
          <p:cNvPr id="4" name="Foliennummernplatzhalter 3">
            <a:extLst>
              <a:ext uri="{FF2B5EF4-FFF2-40B4-BE49-F238E27FC236}">
                <a16:creationId xmlns:a16="http://schemas.microsoft.com/office/drawing/2014/main" id="{F88564A1-EB5C-0144-B4D8-C3C51CEFDC8B}"/>
              </a:ext>
            </a:extLst>
          </p:cNvPr>
          <p:cNvSpPr>
            <a:spLocks noGrp="1"/>
          </p:cNvSpPr>
          <p:nvPr>
            <p:ph type="sldNum" sz="quarter" idx="33"/>
          </p:nvPr>
        </p:nvSpPr>
        <p:spPr/>
        <p:txBody>
          <a:bodyPr/>
          <a:lstStyle/>
          <a:p>
            <a:pPr rtl="0"/>
            <a:fld id="{19B51A1E-902D-48AF-9020-955120F399B6}" type="slidenum">
              <a:rPr lang="de-DE" noProof="0" smtClean="0"/>
              <a:pPr rtl="0"/>
              <a:t>71</a:t>
            </a:fld>
            <a:endParaRPr lang="de-DE" noProof="0"/>
          </a:p>
        </p:txBody>
      </p:sp>
      <mc:AlternateContent xmlns:mc="http://schemas.openxmlformats.org/markup-compatibility/2006" xmlns:p14="http://schemas.microsoft.com/office/powerpoint/2010/main">
        <mc:Choice Requires="p14">
          <p:contentPart p14:bwMode="auto" r:id="rId3">
            <p14:nvContentPartPr>
              <p14:cNvPr id="6" name="Freihand 5">
                <a:extLst>
                  <a:ext uri="{FF2B5EF4-FFF2-40B4-BE49-F238E27FC236}">
                    <a16:creationId xmlns:a16="http://schemas.microsoft.com/office/drawing/2014/main" id="{95D72C05-8E79-E341-86FD-BBC7FBB53326}"/>
                  </a:ext>
                </a:extLst>
              </p14:cNvPr>
              <p14:cNvContentPartPr/>
              <p14:nvPr/>
            </p14:nvContentPartPr>
            <p14:xfrm>
              <a:off x="7961556" y="2973262"/>
              <a:ext cx="325440" cy="437400"/>
            </p14:xfrm>
          </p:contentPart>
        </mc:Choice>
        <mc:Fallback xmlns="">
          <p:pic>
            <p:nvPicPr>
              <p:cNvPr id="6" name="Freihand 5">
                <a:extLst>
                  <a:ext uri="{FF2B5EF4-FFF2-40B4-BE49-F238E27FC236}">
                    <a16:creationId xmlns:a16="http://schemas.microsoft.com/office/drawing/2014/main" id="{95D72C05-8E79-E341-86FD-BBC7FBB53326}"/>
                  </a:ext>
                </a:extLst>
              </p:cNvPr>
              <p:cNvPicPr/>
              <p:nvPr/>
            </p:nvPicPr>
            <p:blipFill>
              <a:blip r:embed="rId4"/>
              <a:stretch>
                <a:fillRect/>
              </a:stretch>
            </p:blipFill>
            <p:spPr>
              <a:xfrm>
                <a:off x="7943916" y="2955262"/>
                <a:ext cx="361080" cy="473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Freihand 6">
                <a:extLst>
                  <a:ext uri="{FF2B5EF4-FFF2-40B4-BE49-F238E27FC236}">
                    <a16:creationId xmlns:a16="http://schemas.microsoft.com/office/drawing/2014/main" id="{083A84BB-42FC-1941-A955-1D66B85176A3}"/>
                  </a:ext>
                </a:extLst>
              </p14:cNvPr>
              <p14:cNvContentPartPr/>
              <p14:nvPr/>
            </p14:nvContentPartPr>
            <p14:xfrm>
              <a:off x="2694036" y="3764182"/>
              <a:ext cx="53640" cy="199080"/>
            </p14:xfrm>
          </p:contentPart>
        </mc:Choice>
        <mc:Fallback xmlns="">
          <p:pic>
            <p:nvPicPr>
              <p:cNvPr id="7" name="Freihand 6">
                <a:extLst>
                  <a:ext uri="{FF2B5EF4-FFF2-40B4-BE49-F238E27FC236}">
                    <a16:creationId xmlns:a16="http://schemas.microsoft.com/office/drawing/2014/main" id="{083A84BB-42FC-1941-A955-1D66B85176A3}"/>
                  </a:ext>
                </a:extLst>
              </p:cNvPr>
              <p:cNvPicPr/>
              <p:nvPr/>
            </p:nvPicPr>
            <p:blipFill>
              <a:blip r:embed="rId6"/>
              <a:stretch>
                <a:fillRect/>
              </a:stretch>
            </p:blipFill>
            <p:spPr>
              <a:xfrm>
                <a:off x="2676396" y="3746542"/>
                <a:ext cx="89280" cy="234720"/>
              </a:xfrm>
              <a:prstGeom prst="rect">
                <a:avLst/>
              </a:prstGeom>
            </p:spPr>
          </p:pic>
        </mc:Fallback>
      </mc:AlternateContent>
      <p:grpSp>
        <p:nvGrpSpPr>
          <p:cNvPr id="10" name="Gruppieren 9">
            <a:extLst>
              <a:ext uri="{FF2B5EF4-FFF2-40B4-BE49-F238E27FC236}">
                <a16:creationId xmlns:a16="http://schemas.microsoft.com/office/drawing/2014/main" id="{93F86863-9A58-7D4D-A8E8-5321812EA7D4}"/>
              </a:ext>
            </a:extLst>
          </p:cNvPr>
          <p:cNvGrpSpPr/>
          <p:nvPr/>
        </p:nvGrpSpPr>
        <p:grpSpPr>
          <a:xfrm>
            <a:off x="3311076" y="5226862"/>
            <a:ext cx="2394720" cy="216000"/>
            <a:chOff x="3311076" y="5226862"/>
            <a:chExt cx="2394720" cy="216000"/>
          </a:xfrm>
        </p:grpSpPr>
        <mc:AlternateContent xmlns:mc="http://schemas.openxmlformats.org/markup-compatibility/2006" xmlns:p14="http://schemas.microsoft.com/office/powerpoint/2010/main">
          <mc:Choice Requires="p14">
            <p:contentPart p14:bwMode="auto" r:id="rId7">
              <p14:nvContentPartPr>
                <p14:cNvPr id="8" name="Freihand 7">
                  <a:extLst>
                    <a:ext uri="{FF2B5EF4-FFF2-40B4-BE49-F238E27FC236}">
                      <a16:creationId xmlns:a16="http://schemas.microsoft.com/office/drawing/2014/main" id="{1733CD36-4088-F545-9D1D-8B4FE0B49388}"/>
                    </a:ext>
                  </a:extLst>
                </p14:cNvPr>
                <p14:cNvContentPartPr/>
                <p14:nvPr/>
              </p14:nvContentPartPr>
              <p14:xfrm>
                <a:off x="3460836" y="5330902"/>
                <a:ext cx="2244960" cy="31320"/>
              </p14:xfrm>
            </p:contentPart>
          </mc:Choice>
          <mc:Fallback xmlns="">
            <p:pic>
              <p:nvPicPr>
                <p:cNvPr id="8" name="Freihand 7">
                  <a:extLst>
                    <a:ext uri="{FF2B5EF4-FFF2-40B4-BE49-F238E27FC236}">
                      <a16:creationId xmlns:a16="http://schemas.microsoft.com/office/drawing/2014/main" id="{1733CD36-4088-F545-9D1D-8B4FE0B49388}"/>
                    </a:ext>
                  </a:extLst>
                </p:cNvPr>
                <p:cNvPicPr/>
                <p:nvPr/>
              </p:nvPicPr>
              <p:blipFill>
                <a:blip r:embed="rId8"/>
                <a:stretch>
                  <a:fillRect/>
                </a:stretch>
              </p:blipFill>
              <p:spPr>
                <a:xfrm>
                  <a:off x="3443196" y="5313262"/>
                  <a:ext cx="228060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Freihand 8">
                  <a:extLst>
                    <a:ext uri="{FF2B5EF4-FFF2-40B4-BE49-F238E27FC236}">
                      <a16:creationId xmlns:a16="http://schemas.microsoft.com/office/drawing/2014/main" id="{53F90E54-1684-204F-9806-483221AE8B3D}"/>
                    </a:ext>
                  </a:extLst>
                </p14:cNvPr>
                <p14:cNvContentPartPr/>
                <p14:nvPr/>
              </p14:nvContentPartPr>
              <p14:xfrm>
                <a:off x="3311076" y="5226862"/>
                <a:ext cx="194040" cy="216000"/>
              </p14:xfrm>
            </p:contentPart>
          </mc:Choice>
          <mc:Fallback xmlns="">
            <p:pic>
              <p:nvPicPr>
                <p:cNvPr id="9" name="Freihand 8">
                  <a:extLst>
                    <a:ext uri="{FF2B5EF4-FFF2-40B4-BE49-F238E27FC236}">
                      <a16:creationId xmlns:a16="http://schemas.microsoft.com/office/drawing/2014/main" id="{53F90E54-1684-204F-9806-483221AE8B3D}"/>
                    </a:ext>
                  </a:extLst>
                </p:cNvPr>
                <p:cNvPicPr/>
                <p:nvPr/>
              </p:nvPicPr>
              <p:blipFill>
                <a:blip r:embed="rId10"/>
                <a:stretch>
                  <a:fillRect/>
                </a:stretch>
              </p:blipFill>
              <p:spPr>
                <a:xfrm>
                  <a:off x="3293436" y="5209222"/>
                  <a:ext cx="229680" cy="251640"/>
                </a:xfrm>
                <a:prstGeom prst="rect">
                  <a:avLst/>
                </a:prstGeom>
              </p:spPr>
            </p:pic>
          </mc:Fallback>
        </mc:AlternateContent>
      </p:grpSp>
      <p:sp>
        <p:nvSpPr>
          <p:cNvPr id="11" name="Textfeld 10">
            <a:extLst>
              <a:ext uri="{FF2B5EF4-FFF2-40B4-BE49-F238E27FC236}">
                <a16:creationId xmlns:a16="http://schemas.microsoft.com/office/drawing/2014/main" id="{662CF4E2-A6D4-E744-A942-349605C135AE}"/>
              </a:ext>
            </a:extLst>
          </p:cNvPr>
          <p:cNvSpPr txBox="1"/>
          <p:nvPr/>
        </p:nvSpPr>
        <p:spPr>
          <a:xfrm>
            <a:off x="8526981" y="2868796"/>
            <a:ext cx="1102936" cy="646331"/>
          </a:xfrm>
          <a:prstGeom prst="rect">
            <a:avLst/>
          </a:prstGeom>
          <a:noFill/>
        </p:spPr>
        <p:txBody>
          <a:bodyPr wrap="square" rtlCol="0">
            <a:spAutoFit/>
          </a:bodyPr>
          <a:lstStyle/>
          <a:p>
            <a:r>
              <a:rPr lang="de-DE" i="1" dirty="0">
                <a:solidFill>
                  <a:srgbClr val="FF0066"/>
                </a:solidFill>
                <a:latin typeface="Bradley Hand" pitchFamily="2" charset="77"/>
              </a:rPr>
              <a:t>Metrik erzeugen</a:t>
            </a:r>
          </a:p>
        </p:txBody>
      </p:sp>
      <p:sp>
        <p:nvSpPr>
          <p:cNvPr id="12" name="Textfeld 11">
            <a:extLst>
              <a:ext uri="{FF2B5EF4-FFF2-40B4-BE49-F238E27FC236}">
                <a16:creationId xmlns:a16="http://schemas.microsoft.com/office/drawing/2014/main" id="{BDC9CFE4-154A-2944-8FF1-E686CDD7F039}"/>
              </a:ext>
            </a:extLst>
          </p:cNvPr>
          <p:cNvSpPr txBox="1"/>
          <p:nvPr/>
        </p:nvSpPr>
        <p:spPr>
          <a:xfrm>
            <a:off x="3709884" y="3540556"/>
            <a:ext cx="2316764" cy="646331"/>
          </a:xfrm>
          <a:prstGeom prst="rect">
            <a:avLst/>
          </a:prstGeom>
          <a:noFill/>
        </p:spPr>
        <p:txBody>
          <a:bodyPr wrap="square" rtlCol="0">
            <a:spAutoFit/>
          </a:bodyPr>
          <a:lstStyle/>
          <a:p>
            <a:r>
              <a:rPr lang="de-DE" i="1" dirty="0">
                <a:solidFill>
                  <a:srgbClr val="FF0066"/>
                </a:solidFill>
                <a:latin typeface="Bradley Hand" pitchFamily="2" charset="77"/>
              </a:rPr>
              <a:t>Instrumentierung einer Methode</a:t>
            </a:r>
          </a:p>
        </p:txBody>
      </p:sp>
      <p:sp>
        <p:nvSpPr>
          <p:cNvPr id="13" name="Textfeld 12">
            <a:extLst>
              <a:ext uri="{FF2B5EF4-FFF2-40B4-BE49-F238E27FC236}">
                <a16:creationId xmlns:a16="http://schemas.microsoft.com/office/drawing/2014/main" id="{AF8972D3-E5C3-5742-A66F-CBCA43AFBF11}"/>
              </a:ext>
            </a:extLst>
          </p:cNvPr>
          <p:cNvSpPr txBox="1"/>
          <p:nvPr/>
        </p:nvSpPr>
        <p:spPr>
          <a:xfrm>
            <a:off x="5855556" y="5177556"/>
            <a:ext cx="2316764" cy="369332"/>
          </a:xfrm>
          <a:prstGeom prst="rect">
            <a:avLst/>
          </a:prstGeom>
          <a:noFill/>
        </p:spPr>
        <p:txBody>
          <a:bodyPr wrap="square" rtlCol="0">
            <a:spAutoFit/>
          </a:bodyPr>
          <a:lstStyle/>
          <a:p>
            <a:r>
              <a:rPr lang="de-DE" i="1" dirty="0">
                <a:solidFill>
                  <a:srgbClr val="FF0066"/>
                </a:solidFill>
                <a:latin typeface="Bradley Hand" pitchFamily="2" charset="77"/>
              </a:rPr>
              <a:t>Start des </a:t>
            </a:r>
            <a:r>
              <a:rPr lang="de-DE" i="1" dirty="0" err="1">
                <a:solidFill>
                  <a:srgbClr val="FF0066"/>
                </a:solidFill>
                <a:latin typeface="Bradley Hand" pitchFamily="2" charset="77"/>
              </a:rPr>
              <a:t>Exporters</a:t>
            </a:r>
            <a:endParaRPr lang="de-DE" i="1" dirty="0">
              <a:solidFill>
                <a:srgbClr val="FF0066"/>
              </a:solidFill>
              <a:latin typeface="Bradley Hand" pitchFamily="2" charset="77"/>
            </a:endParaRPr>
          </a:p>
        </p:txBody>
      </p:sp>
      <p:sp>
        <p:nvSpPr>
          <p:cNvPr id="14" name="Rechteck 13">
            <a:extLst>
              <a:ext uri="{FF2B5EF4-FFF2-40B4-BE49-F238E27FC236}">
                <a16:creationId xmlns:a16="http://schemas.microsoft.com/office/drawing/2014/main" id="{9C76C5AE-A0BF-F041-839F-D64CC8EBABA9}"/>
              </a:ext>
            </a:extLst>
          </p:cNvPr>
          <p:cNvSpPr/>
          <p:nvPr/>
        </p:nvSpPr>
        <p:spPr>
          <a:xfrm>
            <a:off x="8538088" y="5816142"/>
            <a:ext cx="3412503" cy="402775"/>
          </a:xfrm>
          <a:prstGeom prst="rect">
            <a:avLst/>
          </a:prstGeom>
          <a:solidFill>
            <a:schemeClr val="tx1">
              <a:lumMod val="95000"/>
              <a:lumOff val="5000"/>
            </a:schemeClr>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200" dirty="0" err="1">
                <a:solidFill>
                  <a:schemeClr val="bg1"/>
                </a:solidFill>
                <a:latin typeface="Consolas" panose="020B0609020204030204" pitchFamily="49" charset="0"/>
                <a:cs typeface="Consolas" panose="020B0609020204030204" pitchFamily="49" charset="0"/>
              </a:rPr>
              <a:t>watch</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curl</a:t>
            </a:r>
            <a:r>
              <a:rPr lang="de-DE" sz="1200" dirty="0">
                <a:solidFill>
                  <a:schemeClr val="bg1"/>
                </a:solidFill>
                <a:latin typeface="Consolas" panose="020B0609020204030204" pitchFamily="49" charset="0"/>
                <a:cs typeface="Consolas" panose="020B0609020204030204" pitchFamily="49" charset="0"/>
              </a:rPr>
              <a:t> –s http://localhost:8000</a:t>
            </a:r>
          </a:p>
        </p:txBody>
      </p:sp>
      <p:sp>
        <p:nvSpPr>
          <p:cNvPr id="15" name="Rechteck 14">
            <a:extLst>
              <a:ext uri="{FF2B5EF4-FFF2-40B4-BE49-F238E27FC236}">
                <a16:creationId xmlns:a16="http://schemas.microsoft.com/office/drawing/2014/main" id="{2510A119-77F2-194E-A86A-D552CA71012B}"/>
              </a:ext>
            </a:extLst>
          </p:cNvPr>
          <p:cNvSpPr/>
          <p:nvPr/>
        </p:nvSpPr>
        <p:spPr>
          <a:xfrm>
            <a:off x="8555261" y="1591681"/>
            <a:ext cx="3412503" cy="402775"/>
          </a:xfrm>
          <a:prstGeom prst="rect">
            <a:avLst/>
          </a:prstGeom>
          <a:solidFill>
            <a:schemeClr val="tx1">
              <a:lumMod val="95000"/>
              <a:lumOff val="5000"/>
            </a:schemeClr>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200" dirty="0">
                <a:solidFill>
                  <a:schemeClr val="bg1"/>
                </a:solidFill>
                <a:latin typeface="Consolas" panose="020B0609020204030204" pitchFamily="49" charset="0"/>
                <a:cs typeface="Consolas" panose="020B0609020204030204" pitchFamily="49" charset="0"/>
              </a:rPr>
              <a:t>pip3 </a:t>
            </a:r>
            <a:r>
              <a:rPr lang="de-DE" sz="1200" dirty="0" err="1">
                <a:solidFill>
                  <a:schemeClr val="bg1"/>
                </a:solidFill>
                <a:latin typeface="Consolas" panose="020B0609020204030204" pitchFamily="49" charset="0"/>
                <a:cs typeface="Consolas" panose="020B0609020204030204" pitchFamily="49" charset="0"/>
              </a:rPr>
              <a:t>install</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prometheus</a:t>
            </a:r>
            <a:r>
              <a:rPr lang="de-DE" sz="1200" dirty="0">
                <a:solidFill>
                  <a:schemeClr val="bg1"/>
                </a:solidFill>
                <a:latin typeface="Consolas" panose="020B0609020204030204" pitchFamily="49" charset="0"/>
                <a:cs typeface="Consolas" panose="020B0609020204030204" pitchFamily="49" charset="0"/>
              </a:rPr>
              <a:t>-client</a:t>
            </a:r>
          </a:p>
        </p:txBody>
      </p:sp>
      <p:sp>
        <p:nvSpPr>
          <p:cNvPr id="16" name="Textfeld 15">
            <a:extLst>
              <a:ext uri="{FF2B5EF4-FFF2-40B4-BE49-F238E27FC236}">
                <a16:creationId xmlns:a16="http://schemas.microsoft.com/office/drawing/2014/main" id="{12F96811-5986-EB4F-9998-0018454E5843}"/>
              </a:ext>
            </a:extLst>
          </p:cNvPr>
          <p:cNvSpPr txBox="1"/>
          <p:nvPr/>
        </p:nvSpPr>
        <p:spPr>
          <a:xfrm>
            <a:off x="8526980" y="4215704"/>
            <a:ext cx="3412503" cy="1600438"/>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r>
              <a:rPr lang="de-DE" sz="1400" dirty="0"/>
              <a:t>Die aktualisierten Metriken werden dann auf Port 8000 über HTTP bereitgestellt und können von Prometheus abgefragt werden.</a:t>
            </a:r>
          </a:p>
          <a:p>
            <a:endParaRPr lang="de-DE" sz="1400" dirty="0"/>
          </a:p>
          <a:p>
            <a:r>
              <a:rPr lang="de-DE" sz="1400" dirty="0"/>
              <a:t>Mittels des folgenden Kommandos können Sie das auch selber in der Konsole nachvollziehen:</a:t>
            </a:r>
          </a:p>
        </p:txBody>
      </p:sp>
    </p:spTree>
    <p:extLst>
      <p:ext uri="{BB962C8B-B14F-4D97-AF65-F5344CB8AC3E}">
        <p14:creationId xmlns:p14="http://schemas.microsoft.com/office/powerpoint/2010/main" val="10359533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89990-BEDA-F948-B319-17144F9528B0}"/>
              </a:ext>
            </a:extLst>
          </p:cNvPr>
          <p:cNvSpPr>
            <a:spLocks noGrp="1"/>
          </p:cNvSpPr>
          <p:nvPr>
            <p:ph type="title"/>
          </p:nvPr>
        </p:nvSpPr>
        <p:spPr/>
        <p:txBody>
          <a:bodyPr/>
          <a:lstStyle/>
          <a:p>
            <a:r>
              <a:rPr lang="de-DE"/>
              <a:t>Metrics</a:t>
            </a:r>
            <a:endParaRPr lang="de-DE" dirty="0"/>
          </a:p>
        </p:txBody>
      </p:sp>
      <p:sp>
        <p:nvSpPr>
          <p:cNvPr id="3" name="Textplatzhalter 2">
            <a:extLst>
              <a:ext uri="{FF2B5EF4-FFF2-40B4-BE49-F238E27FC236}">
                <a16:creationId xmlns:a16="http://schemas.microsoft.com/office/drawing/2014/main" id="{4F0F2687-3A68-0442-B79B-0AAD7CF1CD33}"/>
              </a:ext>
            </a:extLst>
          </p:cNvPr>
          <p:cNvSpPr>
            <a:spLocks noGrp="1"/>
          </p:cNvSpPr>
          <p:nvPr>
            <p:ph type="body" sz="quarter" idx="32"/>
          </p:nvPr>
        </p:nvSpPr>
        <p:spPr/>
        <p:txBody>
          <a:bodyPr/>
          <a:lstStyle/>
          <a:p>
            <a:r>
              <a:rPr lang="de-DE" dirty="0"/>
              <a:t>Übliche </a:t>
            </a:r>
            <a:r>
              <a:rPr lang="de-DE" dirty="0" err="1"/>
              <a:t>Metrikarten</a:t>
            </a:r>
            <a:endParaRPr lang="de-DE" dirty="0"/>
          </a:p>
        </p:txBody>
      </p:sp>
      <p:sp>
        <p:nvSpPr>
          <p:cNvPr id="4" name="Foliennummernplatzhalter 3">
            <a:extLst>
              <a:ext uri="{FF2B5EF4-FFF2-40B4-BE49-F238E27FC236}">
                <a16:creationId xmlns:a16="http://schemas.microsoft.com/office/drawing/2014/main" id="{F88564A1-EB5C-0144-B4D8-C3C51CEFDC8B}"/>
              </a:ext>
            </a:extLst>
          </p:cNvPr>
          <p:cNvSpPr>
            <a:spLocks noGrp="1"/>
          </p:cNvSpPr>
          <p:nvPr>
            <p:ph type="sldNum" sz="quarter" idx="33"/>
          </p:nvPr>
        </p:nvSpPr>
        <p:spPr/>
        <p:txBody>
          <a:bodyPr/>
          <a:lstStyle/>
          <a:p>
            <a:pPr rtl="0"/>
            <a:fld id="{19B51A1E-902D-48AF-9020-955120F399B6}" type="slidenum">
              <a:rPr lang="de-DE" noProof="0" smtClean="0"/>
              <a:pPr rtl="0"/>
              <a:t>72</a:t>
            </a:fld>
            <a:endParaRPr lang="de-DE" noProof="0"/>
          </a:p>
        </p:txBody>
      </p:sp>
      <p:sp>
        <p:nvSpPr>
          <p:cNvPr id="17" name="Textfeld 16">
            <a:extLst>
              <a:ext uri="{FF2B5EF4-FFF2-40B4-BE49-F238E27FC236}">
                <a16:creationId xmlns:a16="http://schemas.microsoft.com/office/drawing/2014/main" id="{52D9B9C4-33B5-E54F-B685-F29C2FA7C976}"/>
              </a:ext>
            </a:extLst>
          </p:cNvPr>
          <p:cNvSpPr txBox="1"/>
          <p:nvPr/>
        </p:nvSpPr>
        <p:spPr>
          <a:xfrm>
            <a:off x="431800" y="1809946"/>
            <a:ext cx="4110347" cy="2218657"/>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rtlCol="0">
            <a:spAutoFit/>
          </a:bodyPr>
          <a:lstStyle/>
          <a:p>
            <a:r>
              <a:rPr lang="de-DE" sz="1600" b="1" dirty="0">
                <a:solidFill>
                  <a:srgbClr val="0070C0"/>
                </a:solidFill>
              </a:rPr>
              <a:t>Zähler (Counter)</a:t>
            </a:r>
          </a:p>
          <a:p>
            <a:endParaRPr lang="de-DE" sz="1600" b="1" dirty="0"/>
          </a:p>
          <a:p>
            <a:r>
              <a:rPr lang="de-DE" sz="1400" dirty="0"/>
              <a:t>Ein Zähler ist eine kumulative Metrik, die einen einzelnen monoton ansteigenden Zähler darstellt, dessen Wert nur erhöht oder beim Neustart auf Null zurückgesetzt werden kann. Zähler sind geeignet, um die Anzahl eingegangener </a:t>
            </a:r>
            <a:r>
              <a:rPr lang="de-DE" sz="1400" dirty="0" err="1"/>
              <a:t>Requests</a:t>
            </a:r>
            <a:r>
              <a:rPr lang="de-DE" sz="1400" dirty="0"/>
              <a:t>, erledigter Aufgaben oder aufgetretenen Fehler zu überwachen.</a:t>
            </a:r>
          </a:p>
        </p:txBody>
      </p:sp>
      <p:sp>
        <p:nvSpPr>
          <p:cNvPr id="18" name="Textfeld 17">
            <a:extLst>
              <a:ext uri="{FF2B5EF4-FFF2-40B4-BE49-F238E27FC236}">
                <a16:creationId xmlns:a16="http://schemas.microsoft.com/office/drawing/2014/main" id="{9659CAA3-2D2D-B44B-8096-01CFD0187575}"/>
              </a:ext>
            </a:extLst>
          </p:cNvPr>
          <p:cNvSpPr txBox="1"/>
          <p:nvPr/>
        </p:nvSpPr>
        <p:spPr>
          <a:xfrm>
            <a:off x="4892250" y="1809946"/>
            <a:ext cx="4110347" cy="2218657"/>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rtlCol="0">
            <a:spAutoFit/>
          </a:bodyPr>
          <a:lstStyle/>
          <a:p>
            <a:r>
              <a:rPr lang="de-DE" sz="1600" b="1" dirty="0">
                <a:solidFill>
                  <a:srgbClr val="0070C0"/>
                </a:solidFill>
              </a:rPr>
              <a:t>Messung (Gauge)</a:t>
            </a:r>
          </a:p>
          <a:p>
            <a:endParaRPr lang="de-DE" sz="1600" b="1" dirty="0"/>
          </a:p>
          <a:p>
            <a:r>
              <a:rPr lang="de-DE" sz="1400" dirty="0"/>
              <a:t>Ein Messung ist eine Metrik, die einen einzelnen numerischen Wert darstellt, der willkürlich auf und ab gehen kann. Messung werden normalerweise für Messwerte wie Temperaturen oder die aktuelle Speichernutzung verwendet, aber auch für "Zählungen", die steigen und fallen können. Bspw. die Anzahl gleichzeitiger </a:t>
            </a:r>
            <a:r>
              <a:rPr lang="de-DE" sz="1400" dirty="0" err="1"/>
              <a:t>Requests</a:t>
            </a:r>
            <a:r>
              <a:rPr lang="de-DE" sz="1400" dirty="0"/>
              <a:t>.</a:t>
            </a:r>
          </a:p>
        </p:txBody>
      </p:sp>
      <p:sp>
        <p:nvSpPr>
          <p:cNvPr id="19" name="Textfeld 18">
            <a:extLst>
              <a:ext uri="{FF2B5EF4-FFF2-40B4-BE49-F238E27FC236}">
                <a16:creationId xmlns:a16="http://schemas.microsoft.com/office/drawing/2014/main" id="{575ECB49-5B0B-684A-8CF0-32F2E254A6CF}"/>
              </a:ext>
            </a:extLst>
          </p:cNvPr>
          <p:cNvSpPr txBox="1"/>
          <p:nvPr/>
        </p:nvSpPr>
        <p:spPr>
          <a:xfrm>
            <a:off x="431801" y="4320255"/>
            <a:ext cx="4110346" cy="2218657"/>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rtlCol="0">
            <a:spAutoFit/>
          </a:bodyPr>
          <a:lstStyle/>
          <a:p>
            <a:r>
              <a:rPr lang="de-DE" sz="1600" b="1" dirty="0">
                <a:solidFill>
                  <a:srgbClr val="0070C0"/>
                </a:solidFill>
              </a:rPr>
              <a:t>Histogramm</a:t>
            </a:r>
          </a:p>
          <a:p>
            <a:endParaRPr lang="de-DE" sz="1600" b="1" dirty="0"/>
          </a:p>
          <a:p>
            <a:r>
              <a:rPr lang="de-DE" sz="1400" dirty="0"/>
              <a:t>Ein Histogramm erfasst Beobachtungen (oft Dinge wie Dauern oder Größen) und zählt sie in konfigurierbaren Bereichen. Histogramme stellen die Verteilung von Beobachtungen ausführlicher dar. Häufig reichen auch einfache </a:t>
            </a:r>
            <a:r>
              <a:rPr lang="de-DE" sz="1400" dirty="0" err="1"/>
              <a:t>Quantilen</a:t>
            </a:r>
            <a:r>
              <a:rPr lang="de-DE" sz="1400" dirty="0"/>
              <a:t>, um Verteilungen einschätzen zu können (=&gt; </a:t>
            </a:r>
            <a:r>
              <a:rPr lang="de-DE" sz="1400"/>
              <a:t>Summary).</a:t>
            </a:r>
          </a:p>
          <a:p>
            <a:endParaRPr lang="de-DE" sz="1400" dirty="0"/>
          </a:p>
        </p:txBody>
      </p:sp>
      <p:sp>
        <p:nvSpPr>
          <p:cNvPr id="20" name="Textfeld 19">
            <a:extLst>
              <a:ext uri="{FF2B5EF4-FFF2-40B4-BE49-F238E27FC236}">
                <a16:creationId xmlns:a16="http://schemas.microsoft.com/office/drawing/2014/main" id="{D43B9785-EEF0-7549-9D36-EE87830150A7}"/>
              </a:ext>
            </a:extLst>
          </p:cNvPr>
          <p:cNvSpPr txBox="1"/>
          <p:nvPr/>
        </p:nvSpPr>
        <p:spPr>
          <a:xfrm>
            <a:off x="4892251" y="4320254"/>
            <a:ext cx="4110346" cy="2218657"/>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rtlCol="0">
            <a:spAutoFit/>
          </a:bodyPr>
          <a:lstStyle/>
          <a:p>
            <a:r>
              <a:rPr lang="de-DE" sz="1600" b="1" dirty="0">
                <a:solidFill>
                  <a:srgbClr val="0070C0"/>
                </a:solidFill>
              </a:rPr>
              <a:t>Zusammenfassung (Summary)</a:t>
            </a:r>
          </a:p>
          <a:p>
            <a:endParaRPr lang="de-DE" sz="1600" b="1" dirty="0"/>
          </a:p>
          <a:p>
            <a:r>
              <a:rPr lang="de-DE" sz="1400" dirty="0"/>
              <a:t>Ähnlich wie bei einem Histogramm werden in einer Zusammenfassung Beobachtungen erfasst. Zusammenfassungen, dienen allerdings zur Berechnung konfigurierbarer </a:t>
            </a:r>
            <a:r>
              <a:rPr lang="de-DE" sz="1400" dirty="0" err="1"/>
              <a:t>Quantile</a:t>
            </a:r>
            <a:r>
              <a:rPr lang="de-DE" sz="1400" dirty="0"/>
              <a:t> über ein gleitendes Zeitfenster und damit für einfache statistische Auswertungen von Beobachtungsverteilungen.</a:t>
            </a:r>
          </a:p>
        </p:txBody>
      </p:sp>
      <p:pic>
        <p:nvPicPr>
          <p:cNvPr id="3074" name="Picture 2">
            <a:extLst>
              <a:ext uri="{FF2B5EF4-FFF2-40B4-BE49-F238E27FC236}">
                <a16:creationId xmlns:a16="http://schemas.microsoft.com/office/drawing/2014/main" id="{EA7AC736-2807-3048-965B-F71065B9CB2E}"/>
              </a:ext>
            </a:extLst>
          </p:cNvPr>
          <p:cNvPicPr>
            <a:picLocks noChangeAspect="1" noChangeArrowheads="1"/>
          </p:cNvPicPr>
          <p:nvPr/>
        </p:nvPicPr>
        <p:blipFill>
          <a:blip r:embed="rId2">
            <a:duotone>
              <a:schemeClr val="accent5">
                <a:shade val="45000"/>
                <a:satMod val="135000"/>
              </a:schemeClr>
              <a:prstClr val="white"/>
            </a:duotone>
          </a:blip>
          <a:srcRect/>
          <a:stretch/>
        </p:blipFill>
        <p:spPr bwMode="auto">
          <a:xfrm>
            <a:off x="3537558" y="1489500"/>
            <a:ext cx="894236" cy="8942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auge Icon 3012373">
            <a:extLst>
              <a:ext uri="{FF2B5EF4-FFF2-40B4-BE49-F238E27FC236}">
                <a16:creationId xmlns:a16="http://schemas.microsoft.com/office/drawing/2014/main" id="{3E4B6042-C82E-3F4B-9092-740636ABD897}"/>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96444" y="1597300"/>
            <a:ext cx="718070" cy="71807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istogram Icon 1689333">
            <a:extLst>
              <a:ext uri="{FF2B5EF4-FFF2-40B4-BE49-F238E27FC236}">
                <a16:creationId xmlns:a16="http://schemas.microsoft.com/office/drawing/2014/main" id="{FBED5D0A-0D93-8149-B711-1E00BC0F7217}"/>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15310" y="4028603"/>
            <a:ext cx="738731" cy="73873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59675869-911B-3349-938C-D819CFA83060}"/>
              </a:ext>
            </a:extLst>
          </p:cNvPr>
          <p:cNvPicPr>
            <a:picLocks noChangeAspect="1" noChangeArrowheads="1"/>
          </p:cNvPicPr>
          <p:nvPr/>
        </p:nvPicPr>
        <p:blipFill>
          <a:blip r:embed="rId5">
            <a:duotone>
              <a:schemeClr val="accent5">
                <a:shade val="45000"/>
                <a:satMod val="135000"/>
              </a:schemeClr>
              <a:prstClr val="white"/>
            </a:duotone>
          </a:blip>
          <a:srcRect/>
          <a:stretch/>
        </p:blipFill>
        <p:spPr bwMode="auto">
          <a:xfrm>
            <a:off x="8196444" y="4038933"/>
            <a:ext cx="718070" cy="718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4424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89990-BEDA-F948-B319-17144F9528B0}"/>
              </a:ext>
            </a:extLst>
          </p:cNvPr>
          <p:cNvSpPr>
            <a:spLocks noGrp="1"/>
          </p:cNvSpPr>
          <p:nvPr>
            <p:ph type="title"/>
          </p:nvPr>
        </p:nvSpPr>
        <p:spPr/>
        <p:txBody>
          <a:bodyPr/>
          <a:lstStyle/>
          <a:p>
            <a:r>
              <a:rPr lang="de-DE"/>
              <a:t>Metrics</a:t>
            </a:r>
            <a:endParaRPr lang="de-DE" dirty="0"/>
          </a:p>
        </p:txBody>
      </p:sp>
      <p:sp>
        <p:nvSpPr>
          <p:cNvPr id="3" name="Textplatzhalter 2">
            <a:extLst>
              <a:ext uri="{FF2B5EF4-FFF2-40B4-BE49-F238E27FC236}">
                <a16:creationId xmlns:a16="http://schemas.microsoft.com/office/drawing/2014/main" id="{4F0F2687-3A68-0442-B79B-0AAD7CF1CD33}"/>
              </a:ext>
            </a:extLst>
          </p:cNvPr>
          <p:cNvSpPr>
            <a:spLocks noGrp="1"/>
          </p:cNvSpPr>
          <p:nvPr>
            <p:ph type="body" sz="quarter" idx="32"/>
          </p:nvPr>
        </p:nvSpPr>
        <p:spPr/>
        <p:txBody>
          <a:bodyPr/>
          <a:lstStyle/>
          <a:p>
            <a:r>
              <a:rPr lang="de-DE" dirty="0"/>
              <a:t>Counter am Beispiel von Prometheus</a:t>
            </a:r>
          </a:p>
        </p:txBody>
      </p:sp>
      <p:sp>
        <p:nvSpPr>
          <p:cNvPr id="4" name="Foliennummernplatzhalter 3">
            <a:extLst>
              <a:ext uri="{FF2B5EF4-FFF2-40B4-BE49-F238E27FC236}">
                <a16:creationId xmlns:a16="http://schemas.microsoft.com/office/drawing/2014/main" id="{F88564A1-EB5C-0144-B4D8-C3C51CEFDC8B}"/>
              </a:ext>
            </a:extLst>
          </p:cNvPr>
          <p:cNvSpPr>
            <a:spLocks noGrp="1"/>
          </p:cNvSpPr>
          <p:nvPr>
            <p:ph type="sldNum" sz="quarter" idx="33"/>
          </p:nvPr>
        </p:nvSpPr>
        <p:spPr/>
        <p:txBody>
          <a:bodyPr/>
          <a:lstStyle/>
          <a:p>
            <a:pPr rtl="0"/>
            <a:fld id="{19B51A1E-902D-48AF-9020-955120F399B6}" type="slidenum">
              <a:rPr lang="de-DE" noProof="0" smtClean="0"/>
              <a:pPr rtl="0"/>
              <a:t>73</a:t>
            </a:fld>
            <a:endParaRPr lang="de-DE" noProof="0"/>
          </a:p>
        </p:txBody>
      </p:sp>
      <p:pic>
        <p:nvPicPr>
          <p:cNvPr id="17" name="Grafik 16">
            <a:extLst>
              <a:ext uri="{FF2B5EF4-FFF2-40B4-BE49-F238E27FC236}">
                <a16:creationId xmlns:a16="http://schemas.microsoft.com/office/drawing/2014/main" id="{5B89778E-17C8-B640-AE3D-AB7CDF6D035F}"/>
              </a:ext>
            </a:extLst>
          </p:cNvPr>
          <p:cNvPicPr>
            <a:picLocks noChangeAspect="1"/>
          </p:cNvPicPr>
          <p:nvPr/>
        </p:nvPicPr>
        <p:blipFill>
          <a:blip r:embed="rId2"/>
          <a:stretch>
            <a:fillRect/>
          </a:stretch>
        </p:blipFill>
        <p:spPr>
          <a:xfrm>
            <a:off x="0" y="1008000"/>
            <a:ext cx="6150798" cy="5850000"/>
          </a:xfrm>
          <a:prstGeom prst="rect">
            <a:avLst/>
          </a:prstGeom>
        </p:spPr>
      </p:pic>
      <p:pic>
        <p:nvPicPr>
          <p:cNvPr id="18" name="Picture 2">
            <a:extLst>
              <a:ext uri="{FF2B5EF4-FFF2-40B4-BE49-F238E27FC236}">
                <a16:creationId xmlns:a16="http://schemas.microsoft.com/office/drawing/2014/main" id="{2F05693B-1775-7E4D-B6AC-C37FCA1913FE}"/>
              </a:ext>
            </a:extLst>
          </p:cNvPr>
          <p:cNvPicPr>
            <a:picLocks noChangeAspect="1" noChangeArrowheads="1"/>
          </p:cNvPicPr>
          <p:nvPr/>
        </p:nvPicPr>
        <p:blipFill>
          <a:blip r:embed="rId3">
            <a:duotone>
              <a:schemeClr val="bg2">
                <a:shade val="45000"/>
                <a:satMod val="135000"/>
              </a:schemeClr>
              <a:prstClr val="white"/>
            </a:duotone>
          </a:blip>
          <a:srcRect/>
          <a:stretch/>
        </p:blipFill>
        <p:spPr bwMode="auto">
          <a:xfrm>
            <a:off x="6491063" y="2357718"/>
            <a:ext cx="2798588" cy="27985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18">
            <a:extLst>
              <a:ext uri="{FF2B5EF4-FFF2-40B4-BE49-F238E27FC236}">
                <a16:creationId xmlns:a16="http://schemas.microsoft.com/office/drawing/2014/main" id="{767847AC-FC78-0B4C-AF24-5ABAB99A04AC}"/>
              </a:ext>
            </a:extLst>
          </p:cNvPr>
          <p:cNvSpPr txBox="1"/>
          <p:nvPr/>
        </p:nvSpPr>
        <p:spPr>
          <a:xfrm>
            <a:off x="6370960" y="5561249"/>
            <a:ext cx="2918691" cy="584775"/>
          </a:xfrm>
          <a:prstGeom prst="rect">
            <a:avLst/>
          </a:prstGeom>
          <a:noFill/>
        </p:spPr>
        <p:txBody>
          <a:bodyPr wrap="square" rtlCol="0">
            <a:spAutoFit/>
          </a:bodyPr>
          <a:lstStyle/>
          <a:p>
            <a:r>
              <a:rPr lang="de-DE" sz="1600" dirty="0"/>
              <a:t>Instrumentierungsbeispiele, um Zählungen vorzunehmen.</a:t>
            </a:r>
          </a:p>
        </p:txBody>
      </p:sp>
    </p:spTree>
    <p:extLst>
      <p:ext uri="{BB962C8B-B14F-4D97-AF65-F5344CB8AC3E}">
        <p14:creationId xmlns:p14="http://schemas.microsoft.com/office/powerpoint/2010/main" val="16486602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89990-BEDA-F948-B319-17144F9528B0}"/>
              </a:ext>
            </a:extLst>
          </p:cNvPr>
          <p:cNvSpPr>
            <a:spLocks noGrp="1"/>
          </p:cNvSpPr>
          <p:nvPr>
            <p:ph type="title"/>
          </p:nvPr>
        </p:nvSpPr>
        <p:spPr/>
        <p:txBody>
          <a:bodyPr/>
          <a:lstStyle/>
          <a:p>
            <a:r>
              <a:rPr lang="de-DE"/>
              <a:t>Metrics</a:t>
            </a:r>
            <a:endParaRPr lang="de-DE" dirty="0"/>
          </a:p>
        </p:txBody>
      </p:sp>
      <p:sp>
        <p:nvSpPr>
          <p:cNvPr id="3" name="Textplatzhalter 2">
            <a:extLst>
              <a:ext uri="{FF2B5EF4-FFF2-40B4-BE49-F238E27FC236}">
                <a16:creationId xmlns:a16="http://schemas.microsoft.com/office/drawing/2014/main" id="{4F0F2687-3A68-0442-B79B-0AAD7CF1CD33}"/>
              </a:ext>
            </a:extLst>
          </p:cNvPr>
          <p:cNvSpPr>
            <a:spLocks noGrp="1"/>
          </p:cNvSpPr>
          <p:nvPr>
            <p:ph type="body" sz="quarter" idx="32"/>
          </p:nvPr>
        </p:nvSpPr>
        <p:spPr/>
        <p:txBody>
          <a:bodyPr/>
          <a:lstStyle/>
          <a:p>
            <a:r>
              <a:rPr lang="de-DE" dirty="0"/>
              <a:t>Messungen am Beispiel von Prometheus</a:t>
            </a:r>
          </a:p>
        </p:txBody>
      </p:sp>
      <p:sp>
        <p:nvSpPr>
          <p:cNvPr id="4" name="Foliennummernplatzhalter 3">
            <a:extLst>
              <a:ext uri="{FF2B5EF4-FFF2-40B4-BE49-F238E27FC236}">
                <a16:creationId xmlns:a16="http://schemas.microsoft.com/office/drawing/2014/main" id="{F88564A1-EB5C-0144-B4D8-C3C51CEFDC8B}"/>
              </a:ext>
            </a:extLst>
          </p:cNvPr>
          <p:cNvSpPr>
            <a:spLocks noGrp="1"/>
          </p:cNvSpPr>
          <p:nvPr>
            <p:ph type="sldNum" sz="quarter" idx="33"/>
          </p:nvPr>
        </p:nvSpPr>
        <p:spPr/>
        <p:txBody>
          <a:bodyPr/>
          <a:lstStyle/>
          <a:p>
            <a:pPr rtl="0"/>
            <a:fld id="{19B51A1E-902D-48AF-9020-955120F399B6}" type="slidenum">
              <a:rPr lang="de-DE" noProof="0" smtClean="0"/>
              <a:pPr rtl="0"/>
              <a:t>74</a:t>
            </a:fld>
            <a:endParaRPr lang="de-DE" noProof="0"/>
          </a:p>
        </p:txBody>
      </p:sp>
      <p:pic>
        <p:nvPicPr>
          <p:cNvPr id="7" name="Picture 4" descr="Gauge Icon 3012373">
            <a:extLst>
              <a:ext uri="{FF2B5EF4-FFF2-40B4-BE49-F238E27FC236}">
                <a16:creationId xmlns:a16="http://schemas.microsoft.com/office/drawing/2014/main" id="{7530C27C-0B02-6F40-AF65-A330F149BBAF}"/>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6056" y="2209504"/>
            <a:ext cx="2438991" cy="2438991"/>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CA821DE3-AAD9-9C46-A7ED-1B7273E59B68}"/>
              </a:ext>
            </a:extLst>
          </p:cNvPr>
          <p:cNvPicPr>
            <a:picLocks noChangeAspect="1"/>
          </p:cNvPicPr>
          <p:nvPr/>
        </p:nvPicPr>
        <p:blipFill>
          <a:blip r:embed="rId3"/>
          <a:srcRect/>
          <a:stretch/>
        </p:blipFill>
        <p:spPr>
          <a:xfrm>
            <a:off x="4059301" y="103283"/>
            <a:ext cx="6641105" cy="6651433"/>
          </a:xfrm>
          <a:prstGeom prst="rect">
            <a:avLst/>
          </a:prstGeom>
        </p:spPr>
      </p:pic>
      <p:sp>
        <p:nvSpPr>
          <p:cNvPr id="6" name="Textfeld 5">
            <a:extLst>
              <a:ext uri="{FF2B5EF4-FFF2-40B4-BE49-F238E27FC236}">
                <a16:creationId xmlns:a16="http://schemas.microsoft.com/office/drawing/2014/main" id="{8D4BE3A8-227C-0B49-AE5A-792963F43E2E}"/>
              </a:ext>
            </a:extLst>
          </p:cNvPr>
          <p:cNvSpPr txBox="1"/>
          <p:nvPr/>
        </p:nvSpPr>
        <p:spPr>
          <a:xfrm>
            <a:off x="786205" y="5557612"/>
            <a:ext cx="2918691" cy="584775"/>
          </a:xfrm>
          <a:prstGeom prst="rect">
            <a:avLst/>
          </a:prstGeom>
          <a:noFill/>
        </p:spPr>
        <p:txBody>
          <a:bodyPr wrap="square" rtlCol="0">
            <a:spAutoFit/>
          </a:bodyPr>
          <a:lstStyle/>
          <a:p>
            <a:r>
              <a:rPr lang="de-DE" sz="1600" dirty="0"/>
              <a:t>Instrumentierungsbeispiele, um Messungen vorzunehmen.</a:t>
            </a:r>
          </a:p>
        </p:txBody>
      </p:sp>
    </p:spTree>
    <p:extLst>
      <p:ext uri="{BB962C8B-B14F-4D97-AF65-F5344CB8AC3E}">
        <p14:creationId xmlns:p14="http://schemas.microsoft.com/office/powerpoint/2010/main" val="33708401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89990-BEDA-F948-B319-17144F9528B0}"/>
              </a:ext>
            </a:extLst>
          </p:cNvPr>
          <p:cNvSpPr>
            <a:spLocks noGrp="1"/>
          </p:cNvSpPr>
          <p:nvPr>
            <p:ph type="title"/>
          </p:nvPr>
        </p:nvSpPr>
        <p:spPr/>
        <p:txBody>
          <a:bodyPr/>
          <a:lstStyle/>
          <a:p>
            <a:r>
              <a:rPr lang="de-DE"/>
              <a:t>Metrics</a:t>
            </a:r>
            <a:endParaRPr lang="de-DE" dirty="0"/>
          </a:p>
        </p:txBody>
      </p:sp>
      <p:sp>
        <p:nvSpPr>
          <p:cNvPr id="3" name="Textplatzhalter 2">
            <a:extLst>
              <a:ext uri="{FF2B5EF4-FFF2-40B4-BE49-F238E27FC236}">
                <a16:creationId xmlns:a16="http://schemas.microsoft.com/office/drawing/2014/main" id="{4F0F2687-3A68-0442-B79B-0AAD7CF1CD33}"/>
              </a:ext>
            </a:extLst>
          </p:cNvPr>
          <p:cNvSpPr>
            <a:spLocks noGrp="1"/>
          </p:cNvSpPr>
          <p:nvPr>
            <p:ph type="body" sz="quarter" idx="32"/>
          </p:nvPr>
        </p:nvSpPr>
        <p:spPr/>
        <p:txBody>
          <a:bodyPr/>
          <a:lstStyle/>
          <a:p>
            <a:r>
              <a:rPr lang="de-DE" dirty="0"/>
              <a:t>Histogramme am Beispiel von Prometheus</a:t>
            </a:r>
          </a:p>
        </p:txBody>
      </p:sp>
      <p:sp>
        <p:nvSpPr>
          <p:cNvPr id="4" name="Foliennummernplatzhalter 3">
            <a:extLst>
              <a:ext uri="{FF2B5EF4-FFF2-40B4-BE49-F238E27FC236}">
                <a16:creationId xmlns:a16="http://schemas.microsoft.com/office/drawing/2014/main" id="{F88564A1-EB5C-0144-B4D8-C3C51CEFDC8B}"/>
              </a:ext>
            </a:extLst>
          </p:cNvPr>
          <p:cNvSpPr>
            <a:spLocks noGrp="1"/>
          </p:cNvSpPr>
          <p:nvPr>
            <p:ph type="sldNum" sz="quarter" idx="33"/>
          </p:nvPr>
        </p:nvSpPr>
        <p:spPr/>
        <p:txBody>
          <a:bodyPr/>
          <a:lstStyle/>
          <a:p>
            <a:pPr rtl="0"/>
            <a:fld id="{19B51A1E-902D-48AF-9020-955120F399B6}" type="slidenum">
              <a:rPr lang="de-DE" noProof="0" smtClean="0"/>
              <a:pPr rtl="0"/>
              <a:t>75</a:t>
            </a:fld>
            <a:endParaRPr lang="de-DE" noProof="0"/>
          </a:p>
        </p:txBody>
      </p:sp>
      <p:sp>
        <p:nvSpPr>
          <p:cNvPr id="19" name="Textfeld 18">
            <a:extLst>
              <a:ext uri="{FF2B5EF4-FFF2-40B4-BE49-F238E27FC236}">
                <a16:creationId xmlns:a16="http://schemas.microsoft.com/office/drawing/2014/main" id="{767847AC-FC78-0B4C-AF24-5ABAB99A04AC}"/>
              </a:ext>
            </a:extLst>
          </p:cNvPr>
          <p:cNvSpPr txBox="1"/>
          <p:nvPr/>
        </p:nvSpPr>
        <p:spPr>
          <a:xfrm>
            <a:off x="7102762" y="5569383"/>
            <a:ext cx="2918691" cy="584775"/>
          </a:xfrm>
          <a:prstGeom prst="rect">
            <a:avLst/>
          </a:prstGeom>
          <a:noFill/>
        </p:spPr>
        <p:txBody>
          <a:bodyPr wrap="square" rtlCol="0">
            <a:spAutoFit/>
          </a:bodyPr>
          <a:lstStyle/>
          <a:p>
            <a:r>
              <a:rPr lang="de-DE" sz="1600" dirty="0"/>
              <a:t>Instrumentierungsbeispiele, um Verteilungen zu bestimmen.</a:t>
            </a:r>
          </a:p>
        </p:txBody>
      </p:sp>
      <p:pic>
        <p:nvPicPr>
          <p:cNvPr id="8" name="Picture 6" descr="histogram Icon 1689333">
            <a:extLst>
              <a:ext uri="{FF2B5EF4-FFF2-40B4-BE49-F238E27FC236}">
                <a16:creationId xmlns:a16="http://schemas.microsoft.com/office/drawing/2014/main" id="{02182809-E1D1-7D4F-B85C-2676BB04273D}"/>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83245" y="3911336"/>
            <a:ext cx="1806435" cy="1806435"/>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227D41D0-3944-FE43-AC2B-6E13492F5A5E}"/>
              </a:ext>
            </a:extLst>
          </p:cNvPr>
          <p:cNvSpPr/>
          <p:nvPr/>
        </p:nvSpPr>
        <p:spPr>
          <a:xfrm>
            <a:off x="10021453" y="2149962"/>
            <a:ext cx="1967345" cy="3785652"/>
          </a:xfrm>
          <a:prstGeom prst="rect">
            <a:avLst/>
          </a:prstGeom>
        </p:spPr>
        <p:txBody>
          <a:bodyPr wrap="square">
            <a:spAutoFit/>
          </a:bodyPr>
          <a:lstStyle/>
          <a:p>
            <a:r>
              <a:rPr lang="de-DE" sz="1200" i="1" dirty="0">
                <a:latin typeface="Bradley Hand" pitchFamily="2" charset="77"/>
              </a:rPr>
              <a:t>Die Standard-</a:t>
            </a:r>
            <a:r>
              <a:rPr lang="de-DE" sz="1200" i="1" dirty="0" err="1">
                <a:latin typeface="Bradley Hand" pitchFamily="2" charset="77"/>
              </a:rPr>
              <a:t>Buckets</a:t>
            </a:r>
            <a:r>
              <a:rPr lang="de-DE" sz="1200" i="1" dirty="0">
                <a:latin typeface="Bradley Hand" pitchFamily="2" charset="77"/>
              </a:rPr>
              <a:t> decken typische Web-/RPC-</a:t>
            </a:r>
            <a:r>
              <a:rPr lang="de-DE" sz="1200" i="1" dirty="0" err="1">
                <a:latin typeface="Bradley Hand" pitchFamily="2" charset="77"/>
              </a:rPr>
              <a:t>Requestdauern</a:t>
            </a:r>
            <a:r>
              <a:rPr lang="de-DE" sz="1200" i="1" dirty="0">
                <a:latin typeface="Bradley Hand" pitchFamily="2" charset="77"/>
              </a:rPr>
              <a:t> von Millisekunden bis Sekunden ab. Sie können angepasst werden.</a:t>
            </a:r>
          </a:p>
          <a:p>
            <a:endParaRPr lang="de-DE" sz="1200" i="1" dirty="0">
              <a:latin typeface="Bradley Hand" pitchFamily="2" charset="77"/>
            </a:endParaRPr>
          </a:p>
          <a:p>
            <a:endParaRPr lang="de-DE" sz="1200" i="1" dirty="0">
              <a:latin typeface="Bradley Hand" pitchFamily="2" charset="77"/>
            </a:endParaRPr>
          </a:p>
          <a:p>
            <a:endParaRPr lang="de-DE" sz="1200" i="1" dirty="0">
              <a:latin typeface="Bradley Hand" pitchFamily="2" charset="77"/>
            </a:endParaRPr>
          </a:p>
          <a:p>
            <a:endParaRPr lang="de-DE" sz="1200" i="1" dirty="0">
              <a:latin typeface="Bradley Hand" pitchFamily="2" charset="77"/>
            </a:endParaRPr>
          </a:p>
          <a:p>
            <a:endParaRPr lang="de-DE" sz="1200" i="1" dirty="0">
              <a:latin typeface="Bradley Hand" pitchFamily="2" charset="77"/>
            </a:endParaRPr>
          </a:p>
          <a:p>
            <a:r>
              <a:rPr lang="de-DE" sz="1200" i="1" dirty="0">
                <a:latin typeface="Bradley Hand" pitchFamily="2" charset="77"/>
              </a:rPr>
              <a:t>Da die Python Library bei Summarys keine </a:t>
            </a:r>
            <a:r>
              <a:rPr lang="de-DE" sz="1200" i="1" dirty="0" err="1">
                <a:latin typeface="Bradley Hand" pitchFamily="2" charset="77"/>
              </a:rPr>
              <a:t>Quantilen</a:t>
            </a:r>
            <a:r>
              <a:rPr lang="de-DE" sz="1200" i="1" dirty="0">
                <a:latin typeface="Bradley Hand" pitchFamily="2" charset="77"/>
              </a:rPr>
              <a:t> bestimmt, ist kein nennenswerter Unterschied zu Histogrammen gegeben. Auf die Darstellung von </a:t>
            </a:r>
            <a:r>
              <a:rPr lang="de-DE" sz="1200" i="1" dirty="0" err="1">
                <a:latin typeface="Bradley Hand" pitchFamily="2" charset="77"/>
              </a:rPr>
              <a:t>Summaries</a:t>
            </a:r>
            <a:r>
              <a:rPr lang="de-DE" sz="1200" i="1" dirty="0">
                <a:latin typeface="Bradley Hand" pitchFamily="2" charset="77"/>
              </a:rPr>
              <a:t> wird daher hier verzichtet.</a:t>
            </a:r>
          </a:p>
        </p:txBody>
      </p:sp>
      <p:pic>
        <p:nvPicPr>
          <p:cNvPr id="6" name="Grafik 5">
            <a:extLst>
              <a:ext uri="{FF2B5EF4-FFF2-40B4-BE49-F238E27FC236}">
                <a16:creationId xmlns:a16="http://schemas.microsoft.com/office/drawing/2014/main" id="{0F67892E-B84D-CE42-BFCA-ECFB35669C39}"/>
              </a:ext>
            </a:extLst>
          </p:cNvPr>
          <p:cNvPicPr>
            <a:picLocks noChangeAspect="1"/>
          </p:cNvPicPr>
          <p:nvPr/>
        </p:nvPicPr>
        <p:blipFill>
          <a:blip r:embed="rId3"/>
          <a:stretch>
            <a:fillRect/>
          </a:stretch>
        </p:blipFill>
        <p:spPr>
          <a:xfrm>
            <a:off x="0" y="1586544"/>
            <a:ext cx="7520192" cy="5271456"/>
          </a:xfrm>
          <a:prstGeom prst="rect">
            <a:avLst/>
          </a:prstGeom>
        </p:spPr>
      </p:pic>
      <p:pic>
        <p:nvPicPr>
          <p:cNvPr id="9" name="Picture 8">
            <a:extLst>
              <a:ext uri="{FF2B5EF4-FFF2-40B4-BE49-F238E27FC236}">
                <a16:creationId xmlns:a16="http://schemas.microsoft.com/office/drawing/2014/main" id="{87BDC795-C298-264F-88FC-9EBD153E8830}"/>
              </a:ext>
            </a:extLst>
          </p:cNvPr>
          <p:cNvPicPr>
            <a:picLocks noChangeAspect="1" noChangeArrowheads="1"/>
          </p:cNvPicPr>
          <p:nvPr/>
        </p:nvPicPr>
        <p:blipFill>
          <a:blip r:embed="rId4">
            <a:duotone>
              <a:schemeClr val="bg2">
                <a:shade val="45000"/>
                <a:satMod val="135000"/>
              </a:schemeClr>
              <a:prstClr val="white"/>
            </a:duotone>
          </a:blip>
          <a:srcRect/>
          <a:stretch/>
        </p:blipFill>
        <p:spPr bwMode="auto">
          <a:xfrm>
            <a:off x="7483245" y="2240185"/>
            <a:ext cx="1806435" cy="1806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9639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89990-BEDA-F948-B319-17144F9528B0}"/>
              </a:ext>
            </a:extLst>
          </p:cNvPr>
          <p:cNvSpPr>
            <a:spLocks noGrp="1"/>
          </p:cNvSpPr>
          <p:nvPr>
            <p:ph type="title"/>
          </p:nvPr>
        </p:nvSpPr>
        <p:spPr/>
        <p:txBody>
          <a:bodyPr/>
          <a:lstStyle/>
          <a:p>
            <a:r>
              <a:rPr lang="de-DE"/>
              <a:t>Metrics</a:t>
            </a:r>
            <a:endParaRPr lang="de-DE" dirty="0"/>
          </a:p>
        </p:txBody>
      </p:sp>
      <p:sp>
        <p:nvSpPr>
          <p:cNvPr id="3" name="Textplatzhalter 2">
            <a:extLst>
              <a:ext uri="{FF2B5EF4-FFF2-40B4-BE49-F238E27FC236}">
                <a16:creationId xmlns:a16="http://schemas.microsoft.com/office/drawing/2014/main" id="{4F0F2687-3A68-0442-B79B-0AAD7CF1CD33}"/>
              </a:ext>
            </a:extLst>
          </p:cNvPr>
          <p:cNvSpPr>
            <a:spLocks noGrp="1"/>
          </p:cNvSpPr>
          <p:nvPr>
            <p:ph type="body" sz="quarter" idx="32"/>
          </p:nvPr>
        </p:nvSpPr>
        <p:spPr/>
        <p:txBody>
          <a:bodyPr/>
          <a:lstStyle/>
          <a:p>
            <a:r>
              <a:rPr lang="de-DE" dirty="0"/>
              <a:t>Best Practices für die Instrumentierung</a:t>
            </a:r>
          </a:p>
        </p:txBody>
      </p:sp>
      <p:sp>
        <p:nvSpPr>
          <p:cNvPr id="4" name="Foliennummernplatzhalter 3">
            <a:extLst>
              <a:ext uri="{FF2B5EF4-FFF2-40B4-BE49-F238E27FC236}">
                <a16:creationId xmlns:a16="http://schemas.microsoft.com/office/drawing/2014/main" id="{F88564A1-EB5C-0144-B4D8-C3C51CEFDC8B}"/>
              </a:ext>
            </a:extLst>
          </p:cNvPr>
          <p:cNvSpPr>
            <a:spLocks noGrp="1"/>
          </p:cNvSpPr>
          <p:nvPr>
            <p:ph type="sldNum" sz="quarter" idx="33"/>
          </p:nvPr>
        </p:nvSpPr>
        <p:spPr/>
        <p:txBody>
          <a:bodyPr/>
          <a:lstStyle/>
          <a:p>
            <a:pPr rtl="0"/>
            <a:fld id="{19B51A1E-902D-48AF-9020-955120F399B6}" type="slidenum">
              <a:rPr lang="de-DE" noProof="0" smtClean="0"/>
              <a:pPr rtl="0"/>
              <a:t>76</a:t>
            </a:fld>
            <a:endParaRPr lang="de-DE" noProof="0"/>
          </a:p>
        </p:txBody>
      </p:sp>
      <p:sp>
        <p:nvSpPr>
          <p:cNvPr id="7" name="Rechteck 6">
            <a:extLst>
              <a:ext uri="{FF2B5EF4-FFF2-40B4-BE49-F238E27FC236}">
                <a16:creationId xmlns:a16="http://schemas.microsoft.com/office/drawing/2014/main" id="{9FE97D31-B274-C542-AD05-91E7E71F418F}"/>
              </a:ext>
            </a:extLst>
          </p:cNvPr>
          <p:cNvSpPr/>
          <p:nvPr/>
        </p:nvSpPr>
        <p:spPr>
          <a:xfrm>
            <a:off x="507999" y="1781453"/>
            <a:ext cx="9198115" cy="1323439"/>
          </a:xfrm>
          <a:prstGeom prst="rect">
            <a:avLst/>
          </a:prstGeom>
        </p:spPr>
        <p:txBody>
          <a:bodyPr wrap="square">
            <a:spAutoFit/>
          </a:bodyPr>
          <a:lstStyle/>
          <a:p>
            <a:pPr marL="285750" indent="-285750">
              <a:buFont typeface="Arial" panose="020B0604020202020204" pitchFamily="34" charset="0"/>
              <a:buChar char="•"/>
            </a:pPr>
            <a:r>
              <a:rPr lang="de-DE" sz="1600" dirty="0"/>
              <a:t>Die Instrumentierung sollte ein integraler Bestandteil Ihres Codes sein.</a:t>
            </a:r>
          </a:p>
          <a:p>
            <a:pPr marL="285750" indent="-285750">
              <a:buFont typeface="Arial" panose="020B0604020202020204" pitchFamily="34" charset="0"/>
              <a:buChar char="•"/>
            </a:pPr>
            <a:r>
              <a:rPr lang="de-DE" sz="1600" dirty="0"/>
              <a:t>In Cloud-nativen Systemen unterscheidet man dabei üblicherweise Online-Systeme und Batch-Systeme.</a:t>
            </a:r>
          </a:p>
          <a:p>
            <a:pPr marL="285750" indent="-285750">
              <a:buFont typeface="Arial" panose="020B0604020202020204" pitchFamily="34" charset="0"/>
              <a:buChar char="•"/>
            </a:pPr>
            <a:r>
              <a:rPr lang="de-DE" sz="1600" dirty="0" err="1"/>
              <a:t>Requests</a:t>
            </a:r>
            <a:r>
              <a:rPr lang="de-DE" sz="1600" dirty="0"/>
              <a:t> sollten einheitlich instrumentiert werden. Dabei ist es empfehlenswert </a:t>
            </a:r>
            <a:r>
              <a:rPr lang="de-DE" sz="1600" dirty="0" err="1"/>
              <a:t>Requests</a:t>
            </a:r>
            <a:r>
              <a:rPr lang="de-DE" sz="1600" dirty="0"/>
              <a:t> am Ende Ihrer Bearbeitung zu zählen, da dies dann mit den Fehler- und Latenzstatistiken übereinstimmt und in der Regel einfacher zu codieren ist.</a:t>
            </a:r>
          </a:p>
        </p:txBody>
      </p:sp>
      <p:sp>
        <p:nvSpPr>
          <p:cNvPr id="5" name="Rechteck 4">
            <a:extLst>
              <a:ext uri="{FF2B5EF4-FFF2-40B4-BE49-F238E27FC236}">
                <a16:creationId xmlns:a16="http://schemas.microsoft.com/office/drawing/2014/main" id="{3EAF5E4E-CE76-E547-B37F-6609FE36B1FA}"/>
              </a:ext>
            </a:extLst>
          </p:cNvPr>
          <p:cNvSpPr/>
          <p:nvPr/>
        </p:nvSpPr>
        <p:spPr>
          <a:xfrm>
            <a:off x="508000" y="3368640"/>
            <a:ext cx="4417338" cy="3018876"/>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dirty="0"/>
              <a:t>Ein Online-System ist ein System, bei dem ein Nutzer oder ein anderes System eine sofortige Reaktion erwartet. Die meisten Datenbank- und Web-Services fallen in diese Kategorie.</a:t>
            </a:r>
          </a:p>
          <a:p>
            <a:endParaRPr lang="de-DE" sz="1400" dirty="0"/>
          </a:p>
          <a:p>
            <a:r>
              <a:rPr lang="de-DE" sz="1400" dirty="0"/>
              <a:t>Typische </a:t>
            </a:r>
            <a:r>
              <a:rPr lang="de-DE" sz="1400" dirty="0" err="1"/>
              <a:t>Schlüsselmetriken</a:t>
            </a:r>
            <a:r>
              <a:rPr lang="de-DE" sz="1400" dirty="0"/>
              <a:t> eines Online-Systems sind</a:t>
            </a:r>
          </a:p>
          <a:p>
            <a:endParaRPr lang="de-DE" sz="1400" dirty="0"/>
          </a:p>
          <a:p>
            <a:pPr marL="285750" indent="-285750">
              <a:buFont typeface="Arial" panose="020B0604020202020204" pitchFamily="34" charset="0"/>
              <a:buChar char="•"/>
            </a:pPr>
            <a:r>
              <a:rPr lang="de-DE" sz="1400" dirty="0"/>
              <a:t>Anzahl der beantworteten </a:t>
            </a:r>
            <a:r>
              <a:rPr lang="de-DE" sz="1400" dirty="0" err="1"/>
              <a:t>Requests</a:t>
            </a:r>
            <a:endParaRPr lang="de-DE" sz="1400" dirty="0"/>
          </a:p>
          <a:p>
            <a:pPr marL="285750" indent="-285750">
              <a:buFont typeface="Arial" panose="020B0604020202020204" pitchFamily="34" charset="0"/>
              <a:buChar char="•"/>
            </a:pPr>
            <a:r>
              <a:rPr lang="de-DE" sz="1400" dirty="0"/>
              <a:t>Anzahl aktuell laufender </a:t>
            </a:r>
            <a:r>
              <a:rPr lang="de-DE" sz="1400" dirty="0" err="1"/>
              <a:t>Requests</a:t>
            </a:r>
            <a:r>
              <a:rPr lang="de-DE" sz="1400" dirty="0"/>
              <a:t> </a:t>
            </a:r>
          </a:p>
          <a:p>
            <a:pPr marL="285750" indent="-285750">
              <a:buFont typeface="Arial" panose="020B0604020202020204" pitchFamily="34" charset="0"/>
              <a:buChar char="•"/>
            </a:pPr>
            <a:r>
              <a:rPr lang="de-DE" sz="1400" dirty="0"/>
              <a:t>Anzahl aufgetretener Fehler</a:t>
            </a:r>
          </a:p>
          <a:p>
            <a:pPr marL="285750" indent="-285750">
              <a:buFont typeface="Arial" panose="020B0604020202020204" pitchFamily="34" charset="0"/>
              <a:buChar char="•"/>
            </a:pPr>
            <a:r>
              <a:rPr lang="de-DE" sz="1400" dirty="0"/>
              <a:t>Latenz</a:t>
            </a:r>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p:txBody>
      </p:sp>
      <p:sp>
        <p:nvSpPr>
          <p:cNvPr id="8" name="Rechteck 7">
            <a:extLst>
              <a:ext uri="{FF2B5EF4-FFF2-40B4-BE49-F238E27FC236}">
                <a16:creationId xmlns:a16="http://schemas.microsoft.com/office/drawing/2014/main" id="{7F757E3C-3C6E-BD40-98F6-DB6D4CE6A423}"/>
              </a:ext>
            </a:extLst>
          </p:cNvPr>
          <p:cNvSpPr/>
          <p:nvPr/>
        </p:nvSpPr>
        <p:spPr>
          <a:xfrm>
            <a:off x="5212579" y="3368640"/>
            <a:ext cx="4417338" cy="3018876"/>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dirty="0"/>
              <a:t>Batch-Systeme zeichnen sich dadurch aus, dass sie nicht kontinuierlich ausgeführt werden, was für die </a:t>
            </a:r>
            <a:r>
              <a:rPr lang="de-DE" sz="1400" dirty="0" err="1"/>
              <a:t>Metrikerhebung</a:t>
            </a:r>
            <a:r>
              <a:rPr lang="de-DE" sz="1400" dirty="0"/>
              <a:t> meist ein Push Gateway erforderlich macht.</a:t>
            </a:r>
          </a:p>
          <a:p>
            <a:endParaRPr lang="de-DE" sz="1400" dirty="0"/>
          </a:p>
          <a:p>
            <a:r>
              <a:rPr lang="de-DE" sz="1400" dirty="0"/>
              <a:t>Typische </a:t>
            </a:r>
            <a:r>
              <a:rPr lang="de-DE" sz="1400" dirty="0" err="1"/>
              <a:t>Schlüsselmetriken</a:t>
            </a:r>
            <a:r>
              <a:rPr lang="de-DE" sz="1400" dirty="0"/>
              <a:t> eines Batch-Jobs sind</a:t>
            </a:r>
          </a:p>
          <a:p>
            <a:endParaRPr lang="de-DE" sz="1400" dirty="0"/>
          </a:p>
          <a:p>
            <a:pPr marL="285750" indent="-285750">
              <a:buFont typeface="Arial" panose="020B0604020202020204" pitchFamily="34" charset="0"/>
              <a:buChar char="•"/>
            </a:pPr>
            <a:r>
              <a:rPr lang="de-DE" sz="1400" dirty="0"/>
              <a:t>der Zeitpunkt, der letzten erfolgreichen Ausführung</a:t>
            </a:r>
          </a:p>
          <a:p>
            <a:pPr marL="285750" indent="-285750">
              <a:buFont typeface="Arial" panose="020B0604020202020204" pitchFamily="34" charset="0"/>
              <a:buChar char="•"/>
            </a:pPr>
            <a:r>
              <a:rPr lang="de-DE" sz="1400" dirty="0"/>
              <a:t>Dauer dar Teilschritte eines Jobs </a:t>
            </a:r>
          </a:p>
          <a:p>
            <a:pPr marL="285750" indent="-285750">
              <a:buFont typeface="Arial" panose="020B0604020202020204" pitchFamily="34" charset="0"/>
              <a:buChar char="•"/>
            </a:pPr>
            <a:r>
              <a:rPr lang="de-DE" sz="1400" dirty="0"/>
              <a:t>Gesamtlaufzeit eines Jobs</a:t>
            </a:r>
          </a:p>
          <a:p>
            <a:pPr marL="285750" indent="-285750">
              <a:buFont typeface="Arial" panose="020B0604020202020204" pitchFamily="34" charset="0"/>
              <a:buChar char="•"/>
            </a:pPr>
            <a:r>
              <a:rPr lang="de-DE" sz="1400" dirty="0"/>
              <a:t>Zeitpunkt des letzten Abschluss eines Jobs (erfolgreich oder fehlgeschlagen)</a:t>
            </a:r>
          </a:p>
          <a:p>
            <a:pPr marL="285750" indent="-285750">
              <a:buFont typeface="Arial" panose="020B0604020202020204" pitchFamily="34" charset="0"/>
              <a:buChar char="•"/>
            </a:pPr>
            <a:r>
              <a:rPr lang="de-DE" sz="1400" dirty="0"/>
              <a:t>Gesamtzahl verarbeiteter Datensätze</a:t>
            </a:r>
          </a:p>
        </p:txBody>
      </p:sp>
    </p:spTree>
    <p:extLst>
      <p:ext uri="{BB962C8B-B14F-4D97-AF65-F5344CB8AC3E}">
        <p14:creationId xmlns:p14="http://schemas.microsoft.com/office/powerpoint/2010/main" val="18044335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89990-BEDA-F948-B319-17144F9528B0}"/>
              </a:ext>
            </a:extLst>
          </p:cNvPr>
          <p:cNvSpPr>
            <a:spLocks noGrp="1"/>
          </p:cNvSpPr>
          <p:nvPr>
            <p:ph type="title"/>
          </p:nvPr>
        </p:nvSpPr>
        <p:spPr/>
        <p:txBody>
          <a:bodyPr/>
          <a:lstStyle/>
          <a:p>
            <a:r>
              <a:rPr lang="de-DE"/>
              <a:t>Metrics</a:t>
            </a:r>
            <a:endParaRPr lang="de-DE" dirty="0"/>
          </a:p>
        </p:txBody>
      </p:sp>
      <p:sp>
        <p:nvSpPr>
          <p:cNvPr id="3" name="Textplatzhalter 2">
            <a:extLst>
              <a:ext uri="{FF2B5EF4-FFF2-40B4-BE49-F238E27FC236}">
                <a16:creationId xmlns:a16="http://schemas.microsoft.com/office/drawing/2014/main" id="{4F0F2687-3A68-0442-B79B-0AAD7CF1CD33}"/>
              </a:ext>
            </a:extLst>
          </p:cNvPr>
          <p:cNvSpPr>
            <a:spLocks noGrp="1"/>
          </p:cNvSpPr>
          <p:nvPr>
            <p:ph type="body" sz="quarter" idx="32"/>
          </p:nvPr>
        </p:nvSpPr>
        <p:spPr/>
        <p:txBody>
          <a:bodyPr/>
          <a:lstStyle/>
          <a:p>
            <a:r>
              <a:rPr lang="de-DE" dirty="0"/>
              <a:t>Best Practices für die Instrumentierung von Batch-Jobs (Push Gateway)</a:t>
            </a:r>
          </a:p>
        </p:txBody>
      </p:sp>
      <p:sp>
        <p:nvSpPr>
          <p:cNvPr id="4" name="Foliennummernplatzhalter 3">
            <a:extLst>
              <a:ext uri="{FF2B5EF4-FFF2-40B4-BE49-F238E27FC236}">
                <a16:creationId xmlns:a16="http://schemas.microsoft.com/office/drawing/2014/main" id="{F88564A1-EB5C-0144-B4D8-C3C51CEFDC8B}"/>
              </a:ext>
            </a:extLst>
          </p:cNvPr>
          <p:cNvSpPr>
            <a:spLocks noGrp="1"/>
          </p:cNvSpPr>
          <p:nvPr>
            <p:ph type="sldNum" sz="quarter" idx="33"/>
          </p:nvPr>
        </p:nvSpPr>
        <p:spPr/>
        <p:txBody>
          <a:bodyPr/>
          <a:lstStyle/>
          <a:p>
            <a:pPr rtl="0"/>
            <a:fld id="{19B51A1E-902D-48AF-9020-955120F399B6}" type="slidenum">
              <a:rPr lang="de-DE" noProof="0" smtClean="0"/>
              <a:pPr rtl="0"/>
              <a:t>77</a:t>
            </a:fld>
            <a:endParaRPr lang="de-DE" noProof="0"/>
          </a:p>
        </p:txBody>
      </p:sp>
      <p:pic>
        <p:nvPicPr>
          <p:cNvPr id="9" name="Grafik 8">
            <a:extLst>
              <a:ext uri="{FF2B5EF4-FFF2-40B4-BE49-F238E27FC236}">
                <a16:creationId xmlns:a16="http://schemas.microsoft.com/office/drawing/2014/main" id="{13016BEA-44EC-024B-9F8A-50B2311F0FE7}"/>
              </a:ext>
            </a:extLst>
          </p:cNvPr>
          <p:cNvPicPr>
            <a:picLocks noChangeAspect="1"/>
          </p:cNvPicPr>
          <p:nvPr/>
        </p:nvPicPr>
        <p:blipFill>
          <a:blip r:embed="rId2">
            <a:clrChange>
              <a:clrFrom>
                <a:srgbClr val="FFFFFF"/>
              </a:clrFrom>
              <a:clrTo>
                <a:srgbClr val="FFFFFF">
                  <a:alpha val="0"/>
                </a:srgbClr>
              </a:clrTo>
            </a:clrChange>
            <a:duotone>
              <a:prstClr val="black"/>
              <a:schemeClr val="tx2">
                <a:tint val="45000"/>
                <a:satMod val="400000"/>
              </a:schemeClr>
            </a:duotone>
          </a:blip>
          <a:stretch>
            <a:fillRect/>
          </a:stretch>
        </p:blipFill>
        <p:spPr>
          <a:xfrm>
            <a:off x="507215" y="3698341"/>
            <a:ext cx="7312181" cy="2635123"/>
          </a:xfrm>
          <a:prstGeom prst="rect">
            <a:avLst/>
          </a:prstGeom>
          <a:effectLst/>
        </p:spPr>
      </p:pic>
      <p:sp>
        <p:nvSpPr>
          <p:cNvPr id="6" name="Rechteck 5">
            <a:extLst>
              <a:ext uri="{FF2B5EF4-FFF2-40B4-BE49-F238E27FC236}">
                <a16:creationId xmlns:a16="http://schemas.microsoft.com/office/drawing/2014/main" id="{DA0C46EA-C5EE-824A-B0AA-58DD1E1321BF}"/>
              </a:ext>
            </a:extLst>
          </p:cNvPr>
          <p:cNvSpPr/>
          <p:nvPr/>
        </p:nvSpPr>
        <p:spPr>
          <a:xfrm>
            <a:off x="431801" y="1689405"/>
            <a:ext cx="4658673" cy="1815882"/>
          </a:xfrm>
          <a:prstGeom prst="rect">
            <a:avLst/>
          </a:prstGeom>
        </p:spPr>
        <p:txBody>
          <a:bodyPr wrap="square">
            <a:spAutoFit/>
          </a:bodyPr>
          <a:lstStyle/>
          <a:p>
            <a:r>
              <a:rPr lang="de-DE" sz="1600" dirty="0"/>
              <a:t>Da Batch-Jobs keinen </a:t>
            </a:r>
            <a:r>
              <a:rPr lang="de-DE" sz="1600" dirty="0" err="1"/>
              <a:t>Always</a:t>
            </a:r>
            <a:r>
              <a:rPr lang="de-DE" sz="1600" dirty="0"/>
              <a:t>-On Charakter haben, können diese nicht periodisch von Monitoring-Systemen abgefragt werden.</a:t>
            </a:r>
          </a:p>
          <a:p>
            <a:endParaRPr lang="de-DE" sz="1600" dirty="0"/>
          </a:p>
          <a:p>
            <a:r>
              <a:rPr lang="de-DE" sz="1600" dirty="0"/>
              <a:t>Über sogenannte Push Gateways können jedoch auch kurzlebige Prozesse und Batch-Jobs, Metriken einem Monitoring-Systemen zugänglich machen.</a:t>
            </a:r>
          </a:p>
        </p:txBody>
      </p:sp>
      <p:pic>
        <p:nvPicPr>
          <p:cNvPr id="10" name="Grafik 9">
            <a:extLst>
              <a:ext uri="{FF2B5EF4-FFF2-40B4-BE49-F238E27FC236}">
                <a16:creationId xmlns:a16="http://schemas.microsoft.com/office/drawing/2014/main" id="{22AADD86-AF33-CF41-8F48-5CD438820DF9}"/>
              </a:ext>
            </a:extLst>
          </p:cNvPr>
          <p:cNvPicPr>
            <a:picLocks noChangeAspect="1"/>
          </p:cNvPicPr>
          <p:nvPr/>
        </p:nvPicPr>
        <p:blipFill>
          <a:blip r:embed="rId3"/>
          <a:srcRect/>
          <a:stretch/>
        </p:blipFill>
        <p:spPr>
          <a:xfrm>
            <a:off x="5633839" y="1008000"/>
            <a:ext cx="5952872" cy="3505986"/>
          </a:xfrm>
          <a:prstGeom prst="rect">
            <a:avLst/>
          </a:prstGeom>
        </p:spPr>
      </p:pic>
      <p:sp>
        <p:nvSpPr>
          <p:cNvPr id="11" name="Textfeld 10">
            <a:extLst>
              <a:ext uri="{FF2B5EF4-FFF2-40B4-BE49-F238E27FC236}">
                <a16:creationId xmlns:a16="http://schemas.microsoft.com/office/drawing/2014/main" id="{009FD275-97A8-F245-ADF5-13ED392437A0}"/>
              </a:ext>
            </a:extLst>
          </p:cNvPr>
          <p:cNvSpPr txBox="1"/>
          <p:nvPr/>
        </p:nvSpPr>
        <p:spPr>
          <a:xfrm>
            <a:off x="10114960" y="4584820"/>
            <a:ext cx="1772240" cy="954107"/>
          </a:xfrm>
          <a:prstGeom prst="rect">
            <a:avLst/>
          </a:prstGeom>
          <a:noFill/>
        </p:spPr>
        <p:txBody>
          <a:bodyPr wrap="square" rtlCol="0">
            <a:spAutoFit/>
          </a:bodyPr>
          <a:lstStyle/>
          <a:p>
            <a:r>
              <a:rPr lang="de-DE" sz="1400" i="1" dirty="0">
                <a:latin typeface="Bradley Hand" pitchFamily="2" charset="77"/>
              </a:rPr>
              <a:t>Instrumentierung eines Batch-Jobs am Beispiel von Python und Prometheus.</a:t>
            </a:r>
          </a:p>
        </p:txBody>
      </p:sp>
    </p:spTree>
    <p:extLst>
      <p:ext uri="{BB962C8B-B14F-4D97-AF65-F5344CB8AC3E}">
        <p14:creationId xmlns:p14="http://schemas.microsoft.com/office/powerpoint/2010/main" val="604573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EA502-8CAC-064E-90AD-0F086D8279F2}"/>
              </a:ext>
            </a:extLst>
          </p:cNvPr>
          <p:cNvSpPr>
            <a:spLocks noGrp="1"/>
          </p:cNvSpPr>
          <p:nvPr>
            <p:ph type="title"/>
          </p:nvPr>
        </p:nvSpPr>
        <p:spPr/>
        <p:txBody>
          <a:bodyPr/>
          <a:lstStyle/>
          <a:p>
            <a:r>
              <a:rPr lang="de-DE" dirty="0"/>
              <a:t>Überwachung  von  Service-Architekturen</a:t>
            </a:r>
          </a:p>
        </p:txBody>
      </p:sp>
      <p:sp>
        <p:nvSpPr>
          <p:cNvPr id="3" name="Textplatzhalter 2">
            <a:extLst>
              <a:ext uri="{FF2B5EF4-FFF2-40B4-BE49-F238E27FC236}">
                <a16:creationId xmlns:a16="http://schemas.microsoft.com/office/drawing/2014/main" id="{176B5821-6AE3-5345-AD91-DFF675E2DC89}"/>
              </a:ext>
            </a:extLst>
          </p:cNvPr>
          <p:cNvSpPr>
            <a:spLocks noGrp="1"/>
          </p:cNvSpPr>
          <p:nvPr>
            <p:ph type="body" sz="quarter" idx="32"/>
          </p:nvPr>
        </p:nvSpPr>
        <p:spPr/>
        <p:txBody>
          <a:bodyPr/>
          <a:lstStyle/>
          <a:p>
            <a:r>
              <a:rPr lang="de-DE" dirty="0" err="1"/>
              <a:t>Logging</a:t>
            </a:r>
            <a:endParaRPr lang="de-DE" dirty="0"/>
          </a:p>
        </p:txBody>
      </p:sp>
      <p:sp>
        <p:nvSpPr>
          <p:cNvPr id="4" name="Foliennummernplatzhalter 3">
            <a:extLst>
              <a:ext uri="{FF2B5EF4-FFF2-40B4-BE49-F238E27FC236}">
                <a16:creationId xmlns:a16="http://schemas.microsoft.com/office/drawing/2014/main" id="{DF5E87BD-1967-B24F-911F-C9922C419C4C}"/>
              </a:ext>
            </a:extLst>
          </p:cNvPr>
          <p:cNvSpPr>
            <a:spLocks noGrp="1"/>
          </p:cNvSpPr>
          <p:nvPr>
            <p:ph type="sldNum" sz="quarter" idx="33"/>
          </p:nvPr>
        </p:nvSpPr>
        <p:spPr/>
        <p:txBody>
          <a:bodyPr/>
          <a:lstStyle/>
          <a:p>
            <a:pPr rtl="0"/>
            <a:fld id="{19B51A1E-902D-48AF-9020-955120F399B6}" type="slidenum">
              <a:rPr lang="de-DE" noProof="0" smtClean="0"/>
              <a:pPr rtl="0"/>
              <a:t>78</a:t>
            </a:fld>
            <a:endParaRPr lang="de-DE" noProof="0"/>
          </a:p>
        </p:txBody>
      </p:sp>
      <p:sp>
        <p:nvSpPr>
          <p:cNvPr id="5" name="Rechteck 4">
            <a:extLst>
              <a:ext uri="{FF2B5EF4-FFF2-40B4-BE49-F238E27FC236}">
                <a16:creationId xmlns:a16="http://schemas.microsoft.com/office/drawing/2014/main" id="{390BCE38-799B-974E-979A-CF5937FFF8F6}"/>
              </a:ext>
            </a:extLst>
          </p:cNvPr>
          <p:cNvSpPr/>
          <p:nvPr/>
        </p:nvSpPr>
        <p:spPr>
          <a:xfrm>
            <a:off x="431802" y="1512000"/>
            <a:ext cx="5941289" cy="1815882"/>
          </a:xfrm>
          <a:prstGeom prst="rect">
            <a:avLst/>
          </a:prstGeom>
        </p:spPr>
        <p:txBody>
          <a:bodyPr wrap="square">
            <a:spAutoFit/>
          </a:bodyPr>
          <a:lstStyle/>
          <a:p>
            <a:r>
              <a:rPr lang="de-DE" sz="1400" dirty="0"/>
              <a:t>Mittels </a:t>
            </a:r>
            <a:r>
              <a:rPr lang="de-DE" sz="1400" b="1" dirty="0" err="1"/>
              <a:t>Logging</a:t>
            </a:r>
            <a:r>
              <a:rPr lang="de-DE" sz="1400" dirty="0"/>
              <a:t> (Protokollierung) lässt sich Einblick in anwendungsspezifische Nachrichten, die von Prozessen ausgegeben werden, gewinnen.</a:t>
            </a:r>
          </a:p>
          <a:p>
            <a:endParaRPr lang="de-DE" sz="1400" dirty="0"/>
          </a:p>
          <a:p>
            <a:r>
              <a:rPr lang="de-DE" sz="1400" dirty="0"/>
              <a:t>Das Problem in Cloud-nativen Systemen ist, dass sich Logs über zahlreiche Services verteilen und Service für Service analysiert werden müssen. Bequemer wäre es, wenn diese Logs zentral in einer durchsuchbaren Datenbank für (Fehler-)</a:t>
            </a:r>
            <a:r>
              <a:rPr lang="de-DE" sz="1400" dirty="0" err="1"/>
              <a:t>analysen</a:t>
            </a:r>
            <a:r>
              <a:rPr lang="de-DE" sz="1400" dirty="0"/>
              <a:t> hinterlegt wären. Daher haben sich Tools zur Log-Aggregation und zentralisierten Log-Analyse etabliert.</a:t>
            </a:r>
          </a:p>
        </p:txBody>
      </p:sp>
      <p:pic>
        <p:nvPicPr>
          <p:cNvPr id="7" name="Grafik 6">
            <a:extLst>
              <a:ext uri="{FF2B5EF4-FFF2-40B4-BE49-F238E27FC236}">
                <a16:creationId xmlns:a16="http://schemas.microsoft.com/office/drawing/2014/main" id="{EBA90E91-E609-BA48-B34C-DA5C866379F8}"/>
              </a:ext>
            </a:extLst>
          </p:cNvPr>
          <p:cNvPicPr>
            <a:picLocks noChangeAspect="1"/>
          </p:cNvPicPr>
          <p:nvPr/>
        </p:nvPicPr>
        <p:blipFill>
          <a:blip r:embed="rId2"/>
          <a:stretch>
            <a:fillRect/>
          </a:stretch>
        </p:blipFill>
        <p:spPr>
          <a:xfrm>
            <a:off x="10526221" y="1528728"/>
            <a:ext cx="1060490" cy="1060490"/>
          </a:xfrm>
          <a:prstGeom prst="rect">
            <a:avLst/>
          </a:prstGeom>
        </p:spPr>
      </p:pic>
      <p:pic>
        <p:nvPicPr>
          <p:cNvPr id="3074" name="Picture 2">
            <a:extLst>
              <a:ext uri="{FF2B5EF4-FFF2-40B4-BE49-F238E27FC236}">
                <a16:creationId xmlns:a16="http://schemas.microsoft.com/office/drawing/2014/main" id="{E356F080-2DA8-7F40-A7AB-DDAD76BD1E52}"/>
              </a:ext>
            </a:extLst>
          </p:cNvPr>
          <p:cNvPicPr>
            <a:picLocks noChangeAspect="1" noChangeArrowheads="1"/>
          </p:cNvPicPr>
          <p:nvPr/>
        </p:nvPicPr>
        <p:blipFill>
          <a:blip r:embed="rId3">
            <a:clrChange>
              <a:clrFrom>
                <a:srgbClr val="FFFFFF"/>
              </a:clrFrom>
              <a:clrTo>
                <a:srgbClr val="FFFFFF">
                  <a:alpha val="0"/>
                </a:srgbClr>
              </a:clrTo>
            </a:clrChange>
            <a:duotone>
              <a:prstClr val="black"/>
              <a:schemeClr val="tx2">
                <a:tint val="45000"/>
                <a:satMod val="400000"/>
              </a:schemeClr>
            </a:duotone>
            <a:alphaModFix amt="70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7009461" y="1528728"/>
            <a:ext cx="2443275" cy="170598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ildergebnis für fluentd logging">
            <a:extLst>
              <a:ext uri="{FF2B5EF4-FFF2-40B4-BE49-F238E27FC236}">
                <a16:creationId xmlns:a16="http://schemas.microsoft.com/office/drawing/2014/main" id="{A36449C2-F9B7-184E-9AD0-9CB3046C858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195563" y="3909611"/>
            <a:ext cx="6010659" cy="2297225"/>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01C4EF8D-786F-E446-8F3C-A10FD7571ABD}"/>
              </a:ext>
            </a:extLst>
          </p:cNvPr>
          <p:cNvSpPr txBox="1"/>
          <p:nvPr/>
        </p:nvSpPr>
        <p:spPr>
          <a:xfrm>
            <a:off x="10032191" y="3775000"/>
            <a:ext cx="2048549" cy="2308324"/>
          </a:xfrm>
          <a:prstGeom prst="rect">
            <a:avLst/>
          </a:prstGeom>
          <a:noFill/>
        </p:spPr>
        <p:txBody>
          <a:bodyPr wrap="square" rtlCol="0">
            <a:spAutoFit/>
          </a:bodyPr>
          <a:lstStyle/>
          <a:p>
            <a:r>
              <a:rPr lang="de-DE" sz="1200" i="1" dirty="0">
                <a:latin typeface="Bradley Hand" pitchFamily="2" charset="77"/>
              </a:rPr>
              <a:t>Das Prinzip des Loggens mittels </a:t>
            </a:r>
            <a:r>
              <a:rPr lang="de-DE" sz="1200" i="1" dirty="0" err="1">
                <a:latin typeface="Bradley Hand" pitchFamily="2" charset="77"/>
              </a:rPr>
              <a:t>print</a:t>
            </a:r>
            <a:r>
              <a:rPr lang="de-DE" sz="1200" i="1" dirty="0">
                <a:latin typeface="Bradley Hand" pitchFamily="2" charset="77"/>
              </a:rPr>
              <a:t>()-Statements auf der Standard-Ausgabe (</a:t>
            </a:r>
            <a:r>
              <a:rPr lang="de-DE" sz="1200" i="1" dirty="0" err="1">
                <a:latin typeface="Bradley Hand" pitchFamily="2" charset="77"/>
              </a:rPr>
              <a:t>stdout</a:t>
            </a:r>
            <a:r>
              <a:rPr lang="de-DE" sz="1200" i="1" dirty="0">
                <a:latin typeface="Bradley Hand" pitchFamily="2" charset="77"/>
              </a:rPr>
              <a:t>) ist so alt wie die Programmierung selbst und daher für viele Programmierer so verbreitet, dass diese kaum bewusst wahrnehmen, dass Code für eine bessere </a:t>
            </a:r>
            <a:r>
              <a:rPr lang="de-DE" sz="1200" i="1" dirty="0" err="1">
                <a:latin typeface="Bradley Hand" pitchFamily="2" charset="77"/>
              </a:rPr>
              <a:t>Observierbarkeit</a:t>
            </a:r>
            <a:r>
              <a:rPr lang="de-DE" sz="1200" i="1" dirty="0">
                <a:latin typeface="Bradley Hand" pitchFamily="2" charset="77"/>
              </a:rPr>
              <a:t> instrumentiert wird.</a:t>
            </a:r>
          </a:p>
        </p:txBody>
      </p:sp>
    </p:spTree>
    <p:extLst>
      <p:ext uri="{BB962C8B-B14F-4D97-AF65-F5344CB8AC3E}">
        <p14:creationId xmlns:p14="http://schemas.microsoft.com/office/powerpoint/2010/main" val="1765079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93F43F-016A-AF44-AB99-02EB2D4253E3}"/>
              </a:ext>
            </a:extLst>
          </p:cNvPr>
          <p:cNvSpPr>
            <a:spLocks noGrp="1"/>
          </p:cNvSpPr>
          <p:nvPr>
            <p:ph type="title"/>
          </p:nvPr>
        </p:nvSpPr>
        <p:spPr/>
        <p:txBody>
          <a:bodyPr/>
          <a:lstStyle/>
          <a:p>
            <a:r>
              <a:rPr lang="de-DE" dirty="0" err="1"/>
              <a:t>Logging</a:t>
            </a:r>
            <a:endParaRPr lang="de-DE" dirty="0"/>
          </a:p>
        </p:txBody>
      </p:sp>
      <p:sp>
        <p:nvSpPr>
          <p:cNvPr id="3" name="Textplatzhalter 2">
            <a:extLst>
              <a:ext uri="{FF2B5EF4-FFF2-40B4-BE49-F238E27FC236}">
                <a16:creationId xmlns:a16="http://schemas.microsoft.com/office/drawing/2014/main" id="{6E531115-4ABD-424A-B68F-217CCF422FBA}"/>
              </a:ext>
            </a:extLst>
          </p:cNvPr>
          <p:cNvSpPr>
            <a:spLocks noGrp="1"/>
          </p:cNvSpPr>
          <p:nvPr>
            <p:ph type="body" sz="quarter" idx="32"/>
          </p:nvPr>
        </p:nvSpPr>
        <p:spPr/>
        <p:txBody>
          <a:bodyPr/>
          <a:lstStyle/>
          <a:p>
            <a:r>
              <a:rPr lang="de-DE" dirty="0"/>
              <a:t>Konsolidierung von Logs mittels Unified </a:t>
            </a:r>
            <a:r>
              <a:rPr lang="de-DE" dirty="0" err="1"/>
              <a:t>Logging</a:t>
            </a:r>
            <a:endParaRPr lang="de-DE" dirty="0"/>
          </a:p>
        </p:txBody>
      </p:sp>
      <p:sp>
        <p:nvSpPr>
          <p:cNvPr id="4" name="Foliennummernplatzhalter 3">
            <a:extLst>
              <a:ext uri="{FF2B5EF4-FFF2-40B4-BE49-F238E27FC236}">
                <a16:creationId xmlns:a16="http://schemas.microsoft.com/office/drawing/2014/main" id="{8B5CA972-0E3C-3B4F-9059-52AE7B74B9BD}"/>
              </a:ext>
            </a:extLst>
          </p:cNvPr>
          <p:cNvSpPr>
            <a:spLocks noGrp="1"/>
          </p:cNvSpPr>
          <p:nvPr>
            <p:ph type="sldNum" sz="quarter" idx="33"/>
          </p:nvPr>
        </p:nvSpPr>
        <p:spPr/>
        <p:txBody>
          <a:bodyPr/>
          <a:lstStyle/>
          <a:p>
            <a:pPr rtl="0"/>
            <a:fld id="{19B51A1E-902D-48AF-9020-955120F399B6}" type="slidenum">
              <a:rPr lang="de-DE" noProof="0" smtClean="0"/>
              <a:pPr rtl="0"/>
              <a:t>79</a:t>
            </a:fld>
            <a:endParaRPr lang="de-DE" noProof="0"/>
          </a:p>
        </p:txBody>
      </p:sp>
      <p:pic>
        <p:nvPicPr>
          <p:cNvPr id="4100" name="Picture 4">
            <a:extLst>
              <a:ext uri="{FF2B5EF4-FFF2-40B4-BE49-F238E27FC236}">
                <a16:creationId xmlns:a16="http://schemas.microsoft.com/office/drawing/2014/main" id="{A921B1EF-8C6E-1D4D-A0DA-44E063968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4444" y="1512000"/>
            <a:ext cx="8043058" cy="45200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4B75CB8A-07F4-EF4C-B6E9-F1D76EAB2E0D}"/>
              </a:ext>
            </a:extLst>
          </p:cNvPr>
          <p:cNvSpPr/>
          <p:nvPr/>
        </p:nvSpPr>
        <p:spPr>
          <a:xfrm>
            <a:off x="431801" y="1512000"/>
            <a:ext cx="2791690" cy="4770537"/>
          </a:xfrm>
          <a:prstGeom prst="rect">
            <a:avLst/>
          </a:prstGeom>
        </p:spPr>
        <p:txBody>
          <a:bodyPr wrap="square">
            <a:spAutoFit/>
          </a:bodyPr>
          <a:lstStyle/>
          <a:p>
            <a:r>
              <a:rPr lang="de-DE" sz="1600" dirty="0">
                <a:solidFill>
                  <a:srgbClr val="343741"/>
                </a:solidFill>
                <a:latin typeface="Inter"/>
              </a:rPr>
              <a:t>Mittels eines Unified </a:t>
            </a:r>
            <a:r>
              <a:rPr lang="de-DE" sz="1600" dirty="0" err="1">
                <a:solidFill>
                  <a:srgbClr val="343741"/>
                </a:solidFill>
                <a:latin typeface="Inter"/>
              </a:rPr>
              <a:t>Logging</a:t>
            </a:r>
            <a:r>
              <a:rPr lang="de-DE" sz="1600" dirty="0">
                <a:solidFill>
                  <a:srgbClr val="343741"/>
                </a:solidFill>
                <a:latin typeface="Inter"/>
              </a:rPr>
              <a:t> Layer lassen sich alle Logs eines Cloud-nativen Systems zentralisiert durchsuchen. In entsprechenden Datenbanken, wie bspw. </a:t>
            </a:r>
            <a:r>
              <a:rPr lang="de-DE" sz="1600" dirty="0" err="1">
                <a:solidFill>
                  <a:srgbClr val="343741"/>
                </a:solidFill>
                <a:latin typeface="Inter"/>
              </a:rPr>
              <a:t>ElasticSearch</a:t>
            </a:r>
            <a:r>
              <a:rPr lang="de-DE" sz="1600" dirty="0">
                <a:solidFill>
                  <a:srgbClr val="343741"/>
                </a:solidFill>
                <a:latin typeface="Inter"/>
              </a:rPr>
              <a:t>, lassen sich Log-Daten nach Dienst, App, Host, Rechenzentrum weiteren Kriterien filtern, sodass man in den aggregierten Logs nach unerwarteten Ereignissen fahnden kann.</a:t>
            </a:r>
          </a:p>
          <a:p>
            <a:endParaRPr lang="de-DE" sz="1600" dirty="0">
              <a:solidFill>
                <a:srgbClr val="343741"/>
              </a:solidFill>
              <a:latin typeface="Inter"/>
            </a:endParaRPr>
          </a:p>
          <a:p>
            <a:r>
              <a:rPr lang="de-DE" sz="1600" dirty="0">
                <a:solidFill>
                  <a:srgbClr val="343741"/>
                </a:solidFill>
                <a:latin typeface="Inter"/>
              </a:rPr>
              <a:t>Die Konsolidierung von Logs kann vereinfacht werden, wenn alle Services einheitlich und einfach Ereignisse protokollieren.</a:t>
            </a:r>
            <a:endParaRPr lang="de-DE" sz="1600" dirty="0"/>
          </a:p>
        </p:txBody>
      </p:sp>
      <p:sp>
        <p:nvSpPr>
          <p:cNvPr id="6" name="Textfeld 5">
            <a:extLst>
              <a:ext uri="{FF2B5EF4-FFF2-40B4-BE49-F238E27FC236}">
                <a16:creationId xmlns:a16="http://schemas.microsoft.com/office/drawing/2014/main" id="{0C0C3A99-1AE6-2D43-91E7-FA210DC7906E}"/>
              </a:ext>
            </a:extLst>
          </p:cNvPr>
          <p:cNvSpPr txBox="1"/>
          <p:nvPr/>
        </p:nvSpPr>
        <p:spPr>
          <a:xfrm>
            <a:off x="3391730" y="6042218"/>
            <a:ext cx="4600747" cy="307777"/>
          </a:xfrm>
          <a:prstGeom prst="rect">
            <a:avLst/>
          </a:prstGeom>
          <a:noFill/>
        </p:spPr>
        <p:txBody>
          <a:bodyPr wrap="none" rtlCol="0">
            <a:spAutoFit/>
          </a:bodyPr>
          <a:lstStyle/>
          <a:p>
            <a:r>
              <a:rPr lang="de-DE" sz="1400" b="1" dirty="0"/>
              <a:t>Beispiel: </a:t>
            </a:r>
            <a:r>
              <a:rPr lang="de-DE" sz="1400" b="1" dirty="0" err="1"/>
              <a:t>ElasticSearch</a:t>
            </a:r>
            <a:r>
              <a:rPr lang="de-DE" sz="1400" b="1" dirty="0"/>
              <a:t>, </a:t>
            </a:r>
            <a:r>
              <a:rPr lang="de-DE" sz="1400" b="1" dirty="0" err="1"/>
              <a:t>LogStash</a:t>
            </a:r>
            <a:r>
              <a:rPr lang="de-DE" sz="1400" b="1" dirty="0"/>
              <a:t> und </a:t>
            </a:r>
            <a:r>
              <a:rPr lang="de-DE" sz="1400" b="1" dirty="0" err="1"/>
              <a:t>Kibana</a:t>
            </a:r>
            <a:r>
              <a:rPr lang="de-DE" sz="1400" b="1" dirty="0"/>
              <a:t> (ELK-Stack)</a:t>
            </a:r>
          </a:p>
        </p:txBody>
      </p:sp>
      <p:sp>
        <p:nvSpPr>
          <p:cNvPr id="7" name="Textfeld 6">
            <a:extLst>
              <a:ext uri="{FF2B5EF4-FFF2-40B4-BE49-F238E27FC236}">
                <a16:creationId xmlns:a16="http://schemas.microsoft.com/office/drawing/2014/main" id="{350BA42A-A2DE-8E4F-8617-DA57ACD3AF8A}"/>
              </a:ext>
            </a:extLst>
          </p:cNvPr>
          <p:cNvSpPr txBox="1"/>
          <p:nvPr/>
        </p:nvSpPr>
        <p:spPr>
          <a:xfrm>
            <a:off x="29376" y="6553605"/>
            <a:ext cx="1439818" cy="307777"/>
          </a:xfrm>
          <a:prstGeom prst="rect">
            <a:avLst/>
          </a:prstGeom>
          <a:noFill/>
        </p:spPr>
        <p:txBody>
          <a:bodyPr wrap="none" rtlCol="0">
            <a:spAutoFit/>
          </a:bodyPr>
          <a:lstStyle/>
          <a:p>
            <a:r>
              <a:rPr lang="de-DE" sz="1400" b="1" dirty="0"/>
              <a:t>Quelle:</a:t>
            </a:r>
            <a:r>
              <a:rPr lang="de-DE" sz="1400" dirty="0"/>
              <a:t> </a:t>
            </a:r>
            <a:r>
              <a:rPr lang="de-DE" sz="1400" dirty="0" err="1"/>
              <a:t>elastic.io</a:t>
            </a:r>
            <a:endParaRPr lang="de-DE" sz="1400" dirty="0"/>
          </a:p>
        </p:txBody>
      </p:sp>
    </p:spTree>
    <p:extLst>
      <p:ext uri="{BB962C8B-B14F-4D97-AF65-F5344CB8AC3E}">
        <p14:creationId xmlns:p14="http://schemas.microsoft.com/office/powerpoint/2010/main" val="517289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a:extLst>
              <a:ext uri="{FF2B5EF4-FFF2-40B4-BE49-F238E27FC236}">
                <a16:creationId xmlns:a16="http://schemas.microsoft.com/office/drawing/2014/main" id="{7AE39EDB-AC4E-5F46-A5AE-9B9AA5410F1F}"/>
              </a:ext>
            </a:extLst>
          </p:cNvPr>
          <p:cNvSpPr>
            <a:spLocks noGrp="1"/>
          </p:cNvSpPr>
          <p:nvPr>
            <p:ph type="title"/>
          </p:nvPr>
        </p:nvSpPr>
        <p:spPr/>
        <p:txBody>
          <a:bodyPr/>
          <a:lstStyle/>
          <a:p>
            <a:r>
              <a:rPr lang="de-DE" dirty="0" err="1"/>
              <a:t>Microservices</a:t>
            </a:r>
            <a:r>
              <a:rPr lang="de-DE" dirty="0"/>
              <a:t>  </a:t>
            </a:r>
            <a:r>
              <a:rPr lang="de-DE" dirty="0" err="1"/>
              <a:t>Pains</a:t>
            </a:r>
            <a:r>
              <a:rPr lang="de-DE" dirty="0"/>
              <a:t>  </a:t>
            </a:r>
            <a:r>
              <a:rPr lang="de-DE" dirty="0" err="1"/>
              <a:t>and</a:t>
            </a:r>
            <a:r>
              <a:rPr lang="de-DE" dirty="0"/>
              <a:t>  </a:t>
            </a:r>
            <a:r>
              <a:rPr lang="de-DE" dirty="0" err="1"/>
              <a:t>Gains</a:t>
            </a:r>
            <a:endParaRPr lang="de-DE" dirty="0"/>
          </a:p>
        </p:txBody>
      </p:sp>
      <p:sp>
        <p:nvSpPr>
          <p:cNvPr id="25" name="Textplatzhalter 24">
            <a:extLst>
              <a:ext uri="{FF2B5EF4-FFF2-40B4-BE49-F238E27FC236}">
                <a16:creationId xmlns:a16="http://schemas.microsoft.com/office/drawing/2014/main" id="{893A7B4D-0117-4A4A-9762-E4EE604F0265}"/>
              </a:ext>
            </a:extLst>
          </p:cNvPr>
          <p:cNvSpPr>
            <a:spLocks noGrp="1"/>
          </p:cNvSpPr>
          <p:nvPr>
            <p:ph type="body" sz="quarter" idx="32"/>
          </p:nvPr>
        </p:nvSpPr>
        <p:spPr/>
        <p:txBody>
          <a:bodyPr/>
          <a:lstStyle/>
          <a:p>
            <a:r>
              <a:rPr lang="de-DE" dirty="0"/>
              <a:t>Ergebnisse aus Industriellen Fall-Studien</a:t>
            </a:r>
          </a:p>
        </p:txBody>
      </p:sp>
      <p:sp>
        <p:nvSpPr>
          <p:cNvPr id="3" name="Foliennummernplatzhalter 2">
            <a:extLst>
              <a:ext uri="{FF2B5EF4-FFF2-40B4-BE49-F238E27FC236}">
                <a16:creationId xmlns:a16="http://schemas.microsoft.com/office/drawing/2014/main" id="{17FACF92-B7D9-304E-89B6-CA58C92BDAB1}"/>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dirty="0"/>
          </a:p>
        </p:txBody>
      </p:sp>
      <p:pic>
        <p:nvPicPr>
          <p:cNvPr id="16" name="Inhaltsplatzhalter 5" descr="Ein Bild, das Screenshot enthält.&#10;&#10;&#10;&#10;Automatisch generierte Beschreibung">
            <a:extLst>
              <a:ext uri="{FF2B5EF4-FFF2-40B4-BE49-F238E27FC236}">
                <a16:creationId xmlns:a16="http://schemas.microsoft.com/office/drawing/2014/main" id="{52E7F555-C8A6-1541-BFAC-0438F5C09410}"/>
              </a:ext>
            </a:extLst>
          </p:cNvPr>
          <p:cNvPicPr>
            <a:picLocks noGrp="1" noChangeAspect="1"/>
          </p:cNvPicPr>
          <p:nvPr>
            <p:ph sz="half" idx="4294967295"/>
          </p:nvPr>
        </p:nvPicPr>
        <p:blipFill rotWithShape="1">
          <a:blip r:embed="rId2"/>
          <a:stretch/>
        </p:blipFill>
        <p:spPr>
          <a:xfrm>
            <a:off x="431801" y="2190745"/>
            <a:ext cx="5149850" cy="3798888"/>
          </a:xfrm>
          <a:prstGeom prst="rect">
            <a:avLst/>
          </a:prstGeom>
          <a:effectLst>
            <a:outerShdw blurRad="50800" dist="38100" dir="2700000" algn="tl" rotWithShape="0">
              <a:prstClr val="black">
                <a:alpha val="40000"/>
              </a:prstClr>
            </a:outerShdw>
          </a:effectLst>
        </p:spPr>
      </p:pic>
      <p:pic>
        <p:nvPicPr>
          <p:cNvPr id="17" name="Inhaltsplatzhalter 6" descr="Ein Bild, das Screenshot enthält.&#10;&#10;&#10;&#10;Automatisch generierte Beschreibung">
            <a:extLst>
              <a:ext uri="{FF2B5EF4-FFF2-40B4-BE49-F238E27FC236}">
                <a16:creationId xmlns:a16="http://schemas.microsoft.com/office/drawing/2014/main" id="{203BB469-D896-274D-A998-57E915447D6D}"/>
              </a:ext>
            </a:extLst>
          </p:cNvPr>
          <p:cNvPicPr>
            <a:picLocks noGrp="1" noChangeAspect="1"/>
          </p:cNvPicPr>
          <p:nvPr>
            <p:ph sz="half" idx="4294967295"/>
          </p:nvPr>
        </p:nvPicPr>
        <p:blipFill rotWithShape="1">
          <a:blip r:embed="rId3"/>
          <a:stretch/>
        </p:blipFill>
        <p:spPr>
          <a:xfrm>
            <a:off x="5824949" y="2190745"/>
            <a:ext cx="5151437" cy="3798888"/>
          </a:xfrm>
          <a:prstGeom prst="rect">
            <a:avLst/>
          </a:prstGeom>
          <a:effectLst>
            <a:outerShdw blurRad="50800" dist="38100" dir="2700000" algn="tl" rotWithShape="0">
              <a:prstClr val="black">
                <a:alpha val="40000"/>
              </a:prstClr>
            </a:outerShdw>
          </a:effectLst>
        </p:spPr>
      </p:pic>
      <p:sp>
        <p:nvSpPr>
          <p:cNvPr id="18" name="Rechteck 17">
            <a:extLst>
              <a:ext uri="{FF2B5EF4-FFF2-40B4-BE49-F238E27FC236}">
                <a16:creationId xmlns:a16="http://schemas.microsoft.com/office/drawing/2014/main" id="{8EFB1455-6B34-E143-A249-F491AF942979}"/>
              </a:ext>
            </a:extLst>
          </p:cNvPr>
          <p:cNvSpPr/>
          <p:nvPr/>
        </p:nvSpPr>
        <p:spPr>
          <a:xfrm>
            <a:off x="0" y="6452955"/>
            <a:ext cx="8681421" cy="400110"/>
          </a:xfrm>
          <a:prstGeom prst="rect">
            <a:avLst/>
          </a:prstGeom>
          <a:noFill/>
        </p:spPr>
        <p:txBody>
          <a:bodyPr wrap="square">
            <a:spAutoFit/>
          </a:bodyPr>
          <a:lstStyle/>
          <a:p>
            <a:pPr>
              <a:spcAft>
                <a:spcPts val="600"/>
              </a:spcAft>
            </a:pPr>
            <a:r>
              <a:rPr lang="de-DE" sz="1000" b="1" i="1" dirty="0">
                <a:effectLst/>
                <a:latin typeface="+mj-lt"/>
              </a:rPr>
              <a:t>Quelle:</a:t>
            </a:r>
            <a:r>
              <a:rPr lang="de-DE" sz="1000" i="1" dirty="0">
                <a:effectLst/>
                <a:latin typeface="+mj-lt"/>
              </a:rPr>
              <a:t> </a:t>
            </a:r>
            <a:r>
              <a:rPr lang="de-DE" sz="1000" i="1" dirty="0" err="1">
                <a:effectLst/>
                <a:latin typeface="+mj-lt"/>
              </a:rPr>
              <a:t>Soldani</a:t>
            </a:r>
            <a:r>
              <a:rPr lang="de-DE" sz="1000" i="1" dirty="0">
                <a:effectLst/>
                <a:latin typeface="+mj-lt"/>
              </a:rPr>
              <a:t> J, </a:t>
            </a:r>
            <a:r>
              <a:rPr lang="de-DE" sz="1000" i="1" dirty="0" err="1">
                <a:effectLst/>
                <a:latin typeface="+mj-lt"/>
              </a:rPr>
              <a:t>Tamburri</a:t>
            </a:r>
            <a:r>
              <a:rPr lang="de-DE" sz="1000" i="1" dirty="0">
                <a:effectLst/>
                <a:latin typeface="+mj-lt"/>
              </a:rPr>
              <a:t> DA, Van Den </a:t>
            </a:r>
            <a:r>
              <a:rPr lang="de-DE" sz="1000" i="1" dirty="0" err="1">
                <a:effectLst/>
                <a:latin typeface="+mj-lt"/>
              </a:rPr>
              <a:t>Heuvel</a:t>
            </a:r>
            <a:r>
              <a:rPr lang="de-DE" sz="1000" i="1" dirty="0">
                <a:effectLst/>
                <a:latin typeface="+mj-lt"/>
              </a:rPr>
              <a:t> WJ. "The </a:t>
            </a:r>
            <a:r>
              <a:rPr lang="de-DE" sz="1000" i="1" dirty="0" err="1">
                <a:effectLst/>
                <a:latin typeface="+mj-lt"/>
              </a:rPr>
              <a:t>pains</a:t>
            </a:r>
            <a:r>
              <a:rPr lang="de-DE" sz="1000" i="1" dirty="0">
                <a:effectLst/>
                <a:latin typeface="+mj-lt"/>
              </a:rPr>
              <a:t> </a:t>
            </a:r>
            <a:r>
              <a:rPr lang="de-DE" sz="1000" i="1" dirty="0" err="1">
                <a:effectLst/>
                <a:latin typeface="+mj-lt"/>
              </a:rPr>
              <a:t>and</a:t>
            </a:r>
            <a:r>
              <a:rPr lang="de-DE" sz="1000" i="1" dirty="0">
                <a:effectLst/>
                <a:latin typeface="+mj-lt"/>
              </a:rPr>
              <a:t> </a:t>
            </a:r>
            <a:r>
              <a:rPr lang="de-DE" sz="1000" i="1" dirty="0" err="1">
                <a:effectLst/>
                <a:latin typeface="+mj-lt"/>
              </a:rPr>
              <a:t>gains</a:t>
            </a:r>
            <a:r>
              <a:rPr lang="de-DE" sz="1000" i="1" dirty="0">
                <a:effectLst/>
                <a:latin typeface="+mj-lt"/>
              </a:rPr>
              <a:t> </a:t>
            </a:r>
            <a:r>
              <a:rPr lang="de-DE" sz="1000" i="1" dirty="0" err="1">
                <a:effectLst/>
                <a:latin typeface="+mj-lt"/>
              </a:rPr>
              <a:t>of</a:t>
            </a:r>
            <a:r>
              <a:rPr lang="de-DE" sz="1000" i="1" dirty="0">
                <a:effectLst/>
                <a:latin typeface="+mj-lt"/>
              </a:rPr>
              <a:t> </a:t>
            </a:r>
            <a:r>
              <a:rPr lang="de-DE" sz="1000" i="1" dirty="0" err="1">
                <a:effectLst/>
                <a:latin typeface="+mj-lt"/>
              </a:rPr>
              <a:t>microservices</a:t>
            </a:r>
            <a:r>
              <a:rPr lang="de-DE" sz="1000" i="1" dirty="0">
                <a:effectLst/>
                <a:latin typeface="+mj-lt"/>
              </a:rPr>
              <a:t>: A </a:t>
            </a:r>
            <a:r>
              <a:rPr lang="de-DE" sz="1000" i="1" dirty="0" err="1">
                <a:effectLst/>
                <a:latin typeface="+mj-lt"/>
              </a:rPr>
              <a:t>Systematic</a:t>
            </a:r>
            <a:r>
              <a:rPr lang="de-DE" sz="1000" i="1" dirty="0">
                <a:effectLst/>
                <a:latin typeface="+mj-lt"/>
              </a:rPr>
              <a:t> </a:t>
            </a:r>
            <a:r>
              <a:rPr lang="de-DE" sz="1000" i="1" dirty="0" err="1">
                <a:effectLst/>
                <a:latin typeface="+mj-lt"/>
              </a:rPr>
              <a:t>grey</a:t>
            </a:r>
            <a:r>
              <a:rPr lang="de-DE" sz="1000" i="1" dirty="0">
                <a:effectLst/>
                <a:latin typeface="+mj-lt"/>
              </a:rPr>
              <a:t> </a:t>
            </a:r>
            <a:r>
              <a:rPr lang="de-DE" sz="1000" i="1" dirty="0" err="1">
                <a:effectLst/>
                <a:latin typeface="+mj-lt"/>
              </a:rPr>
              <a:t>literature</a:t>
            </a:r>
            <a:r>
              <a:rPr lang="de-DE" sz="1000" i="1" dirty="0">
                <a:effectLst/>
                <a:latin typeface="+mj-lt"/>
              </a:rPr>
              <a:t> </a:t>
            </a:r>
            <a:r>
              <a:rPr lang="de-DE" sz="1000" i="1" dirty="0" err="1">
                <a:effectLst/>
                <a:latin typeface="+mj-lt"/>
              </a:rPr>
              <a:t>review</a:t>
            </a:r>
            <a:r>
              <a:rPr lang="de-DE" sz="1000" i="1" dirty="0">
                <a:effectLst/>
                <a:latin typeface="+mj-lt"/>
              </a:rPr>
              <a:t>", Journal </a:t>
            </a:r>
            <a:r>
              <a:rPr lang="de-DE" sz="1000" i="1" dirty="0" err="1">
                <a:effectLst/>
                <a:latin typeface="+mj-lt"/>
              </a:rPr>
              <a:t>of</a:t>
            </a:r>
            <a:r>
              <a:rPr lang="de-DE" sz="1000" i="1" dirty="0">
                <a:effectLst/>
                <a:latin typeface="+mj-lt"/>
              </a:rPr>
              <a:t> Systems </a:t>
            </a:r>
            <a:r>
              <a:rPr lang="de-DE" sz="1000" i="1" dirty="0" err="1">
                <a:effectLst/>
                <a:latin typeface="+mj-lt"/>
              </a:rPr>
              <a:t>and</a:t>
            </a:r>
            <a:r>
              <a:rPr lang="de-DE" sz="1000" i="1" dirty="0">
                <a:effectLst/>
                <a:latin typeface="+mj-lt"/>
              </a:rPr>
              <a:t> Software, Volume 146, 2018, Pages 215-232. DOI: 10.1016/j.jss.2018.09.082</a:t>
            </a:r>
          </a:p>
        </p:txBody>
      </p:sp>
      <p:grpSp>
        <p:nvGrpSpPr>
          <p:cNvPr id="32" name="Gruppieren 31">
            <a:extLst>
              <a:ext uri="{FF2B5EF4-FFF2-40B4-BE49-F238E27FC236}">
                <a16:creationId xmlns:a16="http://schemas.microsoft.com/office/drawing/2014/main" id="{19CF1106-60B6-0947-8FB0-C93AA2EAC52A}"/>
              </a:ext>
            </a:extLst>
          </p:cNvPr>
          <p:cNvGrpSpPr/>
          <p:nvPr/>
        </p:nvGrpSpPr>
        <p:grpSpPr>
          <a:xfrm>
            <a:off x="3991108" y="1624582"/>
            <a:ext cx="2989080" cy="2742840"/>
            <a:chOff x="3991108" y="1192871"/>
            <a:chExt cx="2989080" cy="2742840"/>
          </a:xfrm>
        </p:grpSpPr>
        <mc:AlternateContent xmlns:mc="http://schemas.openxmlformats.org/markup-compatibility/2006" xmlns:p14="http://schemas.microsoft.com/office/powerpoint/2010/main">
          <mc:Choice Requires="p14">
            <p:contentPart p14:bwMode="auto" r:id="rId4">
              <p14:nvContentPartPr>
                <p14:cNvPr id="26" name="Freihand 25">
                  <a:extLst>
                    <a:ext uri="{FF2B5EF4-FFF2-40B4-BE49-F238E27FC236}">
                      <a16:creationId xmlns:a16="http://schemas.microsoft.com/office/drawing/2014/main" id="{7872B58F-7F71-0842-B519-58B27D60CDCD}"/>
                    </a:ext>
                  </a:extLst>
                </p14:cNvPr>
                <p14:cNvContentPartPr/>
                <p14:nvPr/>
              </p14:nvContentPartPr>
              <p14:xfrm>
                <a:off x="3991108" y="1760951"/>
                <a:ext cx="1266120" cy="2174760"/>
              </p14:xfrm>
            </p:contentPart>
          </mc:Choice>
          <mc:Fallback xmlns="">
            <p:pic>
              <p:nvPicPr>
                <p:cNvPr id="26" name="Freihand 25">
                  <a:extLst>
                    <a:ext uri="{FF2B5EF4-FFF2-40B4-BE49-F238E27FC236}">
                      <a16:creationId xmlns:a16="http://schemas.microsoft.com/office/drawing/2014/main" id="{7872B58F-7F71-0842-B519-58B27D60CDCD}"/>
                    </a:ext>
                  </a:extLst>
                </p:cNvPr>
                <p:cNvPicPr/>
                <p:nvPr/>
              </p:nvPicPr>
              <p:blipFill>
                <a:blip r:embed="rId5"/>
                <a:stretch>
                  <a:fillRect/>
                </a:stretch>
              </p:blipFill>
              <p:spPr>
                <a:xfrm>
                  <a:off x="3982468" y="1751951"/>
                  <a:ext cx="1283760" cy="2192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7" name="Freihand 26">
                  <a:extLst>
                    <a:ext uri="{FF2B5EF4-FFF2-40B4-BE49-F238E27FC236}">
                      <a16:creationId xmlns:a16="http://schemas.microsoft.com/office/drawing/2014/main" id="{6FA22321-45F8-8249-84A1-B59319FD9E04}"/>
                    </a:ext>
                  </a:extLst>
                </p14:cNvPr>
                <p14:cNvContentPartPr/>
                <p14:nvPr/>
              </p14:nvContentPartPr>
              <p14:xfrm>
                <a:off x="5109988" y="1192871"/>
                <a:ext cx="1870200" cy="634680"/>
              </p14:xfrm>
            </p:contentPart>
          </mc:Choice>
          <mc:Fallback xmlns="">
            <p:pic>
              <p:nvPicPr>
                <p:cNvPr id="27" name="Freihand 26">
                  <a:extLst>
                    <a:ext uri="{FF2B5EF4-FFF2-40B4-BE49-F238E27FC236}">
                      <a16:creationId xmlns:a16="http://schemas.microsoft.com/office/drawing/2014/main" id="{6FA22321-45F8-8249-84A1-B59319FD9E04}"/>
                    </a:ext>
                  </a:extLst>
                </p:cNvPr>
                <p:cNvPicPr/>
                <p:nvPr/>
              </p:nvPicPr>
              <p:blipFill>
                <a:blip r:embed="rId7"/>
                <a:stretch>
                  <a:fillRect/>
                </a:stretch>
              </p:blipFill>
              <p:spPr>
                <a:xfrm>
                  <a:off x="5101348" y="1183871"/>
                  <a:ext cx="1887840" cy="652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1" name="Freihand 30">
                  <a:extLst>
                    <a:ext uri="{FF2B5EF4-FFF2-40B4-BE49-F238E27FC236}">
                      <a16:creationId xmlns:a16="http://schemas.microsoft.com/office/drawing/2014/main" id="{E9F30585-0A25-2A4D-9B68-EE9CDFDEE16F}"/>
                    </a:ext>
                  </a:extLst>
                </p14:cNvPr>
                <p14:cNvContentPartPr/>
                <p14:nvPr/>
              </p14:nvContentPartPr>
              <p14:xfrm>
                <a:off x="4966708" y="1616951"/>
                <a:ext cx="488160" cy="311400"/>
              </p14:xfrm>
            </p:contentPart>
          </mc:Choice>
          <mc:Fallback xmlns="">
            <p:pic>
              <p:nvPicPr>
                <p:cNvPr id="31" name="Freihand 30">
                  <a:extLst>
                    <a:ext uri="{FF2B5EF4-FFF2-40B4-BE49-F238E27FC236}">
                      <a16:creationId xmlns:a16="http://schemas.microsoft.com/office/drawing/2014/main" id="{E9F30585-0A25-2A4D-9B68-EE9CDFDEE16F}"/>
                    </a:ext>
                  </a:extLst>
                </p:cNvPr>
                <p:cNvPicPr/>
                <p:nvPr/>
              </p:nvPicPr>
              <p:blipFill>
                <a:blip r:embed="rId9"/>
                <a:stretch>
                  <a:fillRect/>
                </a:stretch>
              </p:blipFill>
              <p:spPr>
                <a:xfrm>
                  <a:off x="4957708" y="1608311"/>
                  <a:ext cx="505800" cy="329040"/>
                </a:xfrm>
                <a:prstGeom prst="rect">
                  <a:avLst/>
                </a:prstGeom>
              </p:spPr>
            </p:pic>
          </mc:Fallback>
        </mc:AlternateContent>
      </p:grpSp>
      <p:sp>
        <p:nvSpPr>
          <p:cNvPr id="33" name="Textfeld 32">
            <a:extLst>
              <a:ext uri="{FF2B5EF4-FFF2-40B4-BE49-F238E27FC236}">
                <a16:creationId xmlns:a16="http://schemas.microsoft.com/office/drawing/2014/main" id="{D61AFCC2-68FA-F544-A97A-00E24CF0A70C}"/>
              </a:ext>
            </a:extLst>
          </p:cNvPr>
          <p:cNvSpPr txBox="1"/>
          <p:nvPr/>
        </p:nvSpPr>
        <p:spPr>
          <a:xfrm>
            <a:off x="7123468" y="1327323"/>
            <a:ext cx="2575719" cy="584775"/>
          </a:xfrm>
          <a:prstGeom prst="rect">
            <a:avLst/>
          </a:prstGeom>
          <a:noFill/>
        </p:spPr>
        <p:txBody>
          <a:bodyPr wrap="square" rtlCol="0">
            <a:spAutoFit/>
          </a:bodyPr>
          <a:lstStyle/>
          <a:p>
            <a:r>
              <a:rPr lang="de-DE" sz="1600" i="1" dirty="0">
                <a:solidFill>
                  <a:srgbClr val="0070C0"/>
                </a:solidFill>
                <a:latin typeface="Bradley Hand" pitchFamily="2" charset="77"/>
              </a:rPr>
              <a:t>Darum soll es in dieser Unit gehen</a:t>
            </a:r>
          </a:p>
        </p:txBody>
      </p:sp>
      <p:sp>
        <p:nvSpPr>
          <p:cNvPr id="34" name="Textfeld 33">
            <a:extLst>
              <a:ext uri="{FF2B5EF4-FFF2-40B4-BE49-F238E27FC236}">
                <a16:creationId xmlns:a16="http://schemas.microsoft.com/office/drawing/2014/main" id="{99F75C6F-A2CA-8A48-AF07-BE4035AAFD54}"/>
              </a:ext>
            </a:extLst>
          </p:cNvPr>
          <p:cNvSpPr txBox="1"/>
          <p:nvPr/>
        </p:nvSpPr>
        <p:spPr>
          <a:xfrm rot="21354325">
            <a:off x="10143489" y="1055686"/>
            <a:ext cx="2144358" cy="1015663"/>
          </a:xfrm>
          <a:prstGeom prst="rect">
            <a:avLst/>
          </a:prstGeom>
          <a:noFill/>
        </p:spPr>
        <p:txBody>
          <a:bodyPr wrap="square" rtlCol="0">
            <a:spAutoFit/>
          </a:bodyPr>
          <a:lstStyle/>
          <a:p>
            <a:r>
              <a:rPr lang="de-DE" sz="1200" i="1" dirty="0">
                <a:latin typeface="Bradley Hand" pitchFamily="2" charset="77"/>
              </a:rPr>
              <a:t>Spannend: Management wird sowohl auf der Positiv- wie Negativ-Seite gleich häufig in der Operation Phase genannt</a:t>
            </a:r>
          </a:p>
        </p:txBody>
      </p:sp>
    </p:spTree>
    <p:extLst>
      <p:ext uri="{BB962C8B-B14F-4D97-AF65-F5344CB8AC3E}">
        <p14:creationId xmlns:p14="http://schemas.microsoft.com/office/powerpoint/2010/main" val="3471499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6ED53F-178C-934B-B3EA-00562EE5814A}"/>
              </a:ext>
            </a:extLst>
          </p:cNvPr>
          <p:cNvSpPr>
            <a:spLocks noGrp="1"/>
          </p:cNvSpPr>
          <p:nvPr>
            <p:ph type="title"/>
          </p:nvPr>
        </p:nvSpPr>
        <p:spPr/>
        <p:txBody>
          <a:bodyPr/>
          <a:lstStyle/>
          <a:p>
            <a:r>
              <a:rPr lang="de-DE" dirty="0" err="1"/>
              <a:t>Logging</a:t>
            </a:r>
            <a:endParaRPr lang="de-DE" dirty="0"/>
          </a:p>
        </p:txBody>
      </p:sp>
      <p:sp>
        <p:nvSpPr>
          <p:cNvPr id="3" name="Textplatzhalter 2">
            <a:extLst>
              <a:ext uri="{FF2B5EF4-FFF2-40B4-BE49-F238E27FC236}">
                <a16:creationId xmlns:a16="http://schemas.microsoft.com/office/drawing/2014/main" id="{8703B140-CEBD-1341-8478-28974DA7F53E}"/>
              </a:ext>
            </a:extLst>
          </p:cNvPr>
          <p:cNvSpPr>
            <a:spLocks noGrp="1"/>
          </p:cNvSpPr>
          <p:nvPr>
            <p:ph type="body" sz="quarter" idx="32"/>
          </p:nvPr>
        </p:nvSpPr>
        <p:spPr/>
        <p:txBody>
          <a:bodyPr/>
          <a:lstStyle/>
          <a:p>
            <a:r>
              <a:rPr lang="de-DE" dirty="0"/>
              <a:t>Logs als Stream von Ereignissen betrachten (12 Faktor Prinzip, Nr. 11!!!)</a:t>
            </a:r>
          </a:p>
        </p:txBody>
      </p:sp>
      <p:sp>
        <p:nvSpPr>
          <p:cNvPr id="4" name="Foliennummernplatzhalter 3">
            <a:extLst>
              <a:ext uri="{FF2B5EF4-FFF2-40B4-BE49-F238E27FC236}">
                <a16:creationId xmlns:a16="http://schemas.microsoft.com/office/drawing/2014/main" id="{52D8A5D3-19C8-584C-B046-48B4C1E84B38}"/>
              </a:ext>
            </a:extLst>
          </p:cNvPr>
          <p:cNvSpPr>
            <a:spLocks noGrp="1"/>
          </p:cNvSpPr>
          <p:nvPr>
            <p:ph type="sldNum" sz="quarter" idx="33"/>
          </p:nvPr>
        </p:nvSpPr>
        <p:spPr/>
        <p:txBody>
          <a:bodyPr/>
          <a:lstStyle/>
          <a:p>
            <a:pPr rtl="0"/>
            <a:fld id="{19B51A1E-902D-48AF-9020-955120F399B6}" type="slidenum">
              <a:rPr lang="de-DE" noProof="0" smtClean="0"/>
              <a:pPr rtl="0"/>
              <a:t>80</a:t>
            </a:fld>
            <a:endParaRPr lang="de-DE" noProof="0"/>
          </a:p>
        </p:txBody>
      </p:sp>
      <p:sp>
        <p:nvSpPr>
          <p:cNvPr id="5" name="Rechteck 4">
            <a:extLst>
              <a:ext uri="{FF2B5EF4-FFF2-40B4-BE49-F238E27FC236}">
                <a16:creationId xmlns:a16="http://schemas.microsoft.com/office/drawing/2014/main" id="{81DF8D49-80E4-894B-81CA-A3BDA7947EB5}"/>
              </a:ext>
            </a:extLst>
          </p:cNvPr>
          <p:cNvSpPr/>
          <p:nvPr/>
        </p:nvSpPr>
        <p:spPr>
          <a:xfrm>
            <a:off x="431801" y="1512000"/>
            <a:ext cx="6319981" cy="4832092"/>
          </a:xfrm>
          <a:prstGeom prst="rect">
            <a:avLst/>
          </a:prstGeom>
        </p:spPr>
        <p:txBody>
          <a:bodyPr wrap="square">
            <a:spAutoFit/>
          </a:bodyPr>
          <a:lstStyle/>
          <a:p>
            <a:r>
              <a:rPr lang="de-DE" sz="1400" dirty="0"/>
              <a:t>Logs machen das Verhalten einer laufenden App sichtbar. Oft werden Logs in Dateien auf Platte geschrieben (eine Logdatei).</a:t>
            </a:r>
          </a:p>
          <a:p>
            <a:endParaRPr lang="de-DE" sz="1400" dirty="0"/>
          </a:p>
          <a:p>
            <a:r>
              <a:rPr lang="de-DE" sz="1400" b="1" dirty="0">
                <a:solidFill>
                  <a:schemeClr val="accent5"/>
                </a:solidFill>
              </a:rPr>
              <a:t>In Cloud-nativen Systemen werden Logs von Services aber auch häufig als Stream von Ereignissen </a:t>
            </a:r>
            <a:r>
              <a:rPr lang="de-DE" sz="1400" b="1" dirty="0" err="1">
                <a:solidFill>
                  <a:schemeClr val="accent5"/>
                </a:solidFill>
              </a:rPr>
              <a:t>ungepuffert</a:t>
            </a:r>
            <a:r>
              <a:rPr lang="de-DE" sz="1400" b="1" dirty="0">
                <a:solidFill>
                  <a:schemeClr val="accent5"/>
                </a:solidFill>
              </a:rPr>
              <a:t> auf </a:t>
            </a:r>
            <a:r>
              <a:rPr lang="de-DE" sz="1400" b="1" dirty="0" err="1">
                <a:solidFill>
                  <a:schemeClr val="accent5"/>
                </a:solidFill>
              </a:rPr>
              <a:t>stdout</a:t>
            </a:r>
            <a:r>
              <a:rPr lang="de-DE" sz="1400" b="1" dirty="0">
                <a:solidFill>
                  <a:schemeClr val="accent5"/>
                </a:solidFill>
              </a:rPr>
              <a:t> geschrieben. Log Router (wie </a:t>
            </a:r>
            <a:r>
              <a:rPr lang="de-DE" sz="1400" b="1" dirty="0" err="1">
                <a:solidFill>
                  <a:schemeClr val="accent5"/>
                </a:solidFill>
              </a:rPr>
              <a:t>LogStash</a:t>
            </a:r>
            <a:r>
              <a:rPr lang="de-DE" sz="1400" b="1" dirty="0">
                <a:solidFill>
                  <a:schemeClr val="accent5"/>
                </a:solidFill>
              </a:rPr>
              <a:t>, </a:t>
            </a:r>
            <a:r>
              <a:rPr lang="de-DE" sz="1400" b="1" dirty="0" err="1">
                <a:solidFill>
                  <a:schemeClr val="accent5"/>
                </a:solidFill>
              </a:rPr>
              <a:t>Fluentd</a:t>
            </a:r>
            <a:r>
              <a:rPr lang="de-DE" sz="1400" b="1" dirty="0">
                <a:solidFill>
                  <a:schemeClr val="accent5"/>
                </a:solidFill>
              </a:rPr>
              <a:t> u. </a:t>
            </a:r>
            <a:r>
              <a:rPr lang="de-DE" sz="1400" b="1" dirty="0" err="1">
                <a:solidFill>
                  <a:schemeClr val="accent5"/>
                </a:solidFill>
              </a:rPr>
              <a:t>ähnl</a:t>
            </a:r>
            <a:r>
              <a:rPr lang="de-DE" sz="1400" b="1" dirty="0">
                <a:solidFill>
                  <a:schemeClr val="accent5"/>
                </a:solidFill>
              </a:rPr>
              <a:t>.) fassen die </a:t>
            </a:r>
            <a:r>
              <a:rPr lang="de-DE" sz="1400" b="1" dirty="0" err="1">
                <a:solidFill>
                  <a:schemeClr val="accent5"/>
                </a:solidFill>
              </a:rPr>
              <a:t>stdout</a:t>
            </a:r>
            <a:r>
              <a:rPr lang="de-DE" sz="1400" b="1" dirty="0">
                <a:solidFill>
                  <a:schemeClr val="accent5"/>
                </a:solidFill>
              </a:rPr>
              <a:t>-Streams aller Prozesse eines Hosts zusammen und leiten diese an Zeitreihen-Datenbanken zur Archivierung weiter. </a:t>
            </a:r>
            <a:r>
              <a:rPr lang="de-DE" sz="1400" dirty="0"/>
              <a:t>Diese Archivierungsziele sind für die App weder sichtbar noch konfigurierbar - sie werden vollständig von der Laufzeitumgebung aus verwaltet.</a:t>
            </a:r>
          </a:p>
          <a:p>
            <a:endParaRPr lang="de-DE" sz="1400" dirty="0"/>
          </a:p>
          <a:p>
            <a:r>
              <a:rPr lang="de-DE" sz="1400" dirty="0"/>
              <a:t>Logs sind der Stream von aggregierten, nach Zeit sortierten Ereignissen und zusammengefasst aus den Output Streams aller laufenden Prozesse und Services. </a:t>
            </a:r>
            <a:r>
              <a:rPr lang="de-DE" sz="1400" b="1" dirty="0">
                <a:solidFill>
                  <a:schemeClr val="accent5"/>
                </a:solidFill>
              </a:rPr>
              <a:t>Logs in ihrer rohen Form sind üblicherweise ein Textformat mit einem Ereignis pro Zeile.</a:t>
            </a:r>
          </a:p>
          <a:p>
            <a:endParaRPr lang="de-DE" sz="1400" dirty="0"/>
          </a:p>
          <a:p>
            <a:r>
              <a:rPr lang="de-DE" sz="1400" dirty="0"/>
              <a:t>Mittels dieser Zeitreihen-Datenbanken (z.B. </a:t>
            </a:r>
            <a:r>
              <a:rPr lang="de-DE" sz="1400" dirty="0" err="1"/>
              <a:t>ElasticSearch</a:t>
            </a:r>
            <a:r>
              <a:rPr lang="de-DE" sz="1400" dirty="0"/>
              <a:t>) kann das Verhalten einer App flexibel und automatisiert beobachtet werden. Dies schließt ein:</a:t>
            </a:r>
          </a:p>
          <a:p>
            <a:endParaRPr lang="de-DE" sz="1400" dirty="0"/>
          </a:p>
          <a:p>
            <a:pPr marL="171450" indent="-171450">
              <a:buFont typeface="Arial" panose="020B0604020202020204" pitchFamily="34" charset="0"/>
              <a:buChar char="•"/>
            </a:pPr>
            <a:r>
              <a:rPr lang="de-DE" sz="1400" dirty="0"/>
              <a:t>Bestimmte Ereignisse in der Vergangenheit zu finden</a:t>
            </a:r>
          </a:p>
          <a:p>
            <a:pPr marL="171450" indent="-171450">
              <a:buFont typeface="Arial" panose="020B0604020202020204" pitchFamily="34" charset="0"/>
              <a:buChar char="•"/>
            </a:pPr>
            <a:r>
              <a:rPr lang="de-DE" sz="1400" dirty="0"/>
              <a:t>Umfangreiche graphische Darstellungen (wie </a:t>
            </a:r>
            <a:r>
              <a:rPr lang="de-DE" sz="1400" dirty="0" err="1"/>
              <a:t>Requests</a:t>
            </a:r>
            <a:r>
              <a:rPr lang="de-DE" sz="1400" dirty="0"/>
              <a:t> pro Minute)</a:t>
            </a:r>
          </a:p>
          <a:p>
            <a:pPr marL="171450" indent="-171450">
              <a:buFont typeface="Arial" panose="020B0604020202020204" pitchFamily="34" charset="0"/>
              <a:buChar char="•"/>
            </a:pPr>
            <a:r>
              <a:rPr lang="de-DE" sz="1400" dirty="0"/>
              <a:t>Aktives Alarmieren aufgrund benutzerdefinierter Heuristiken (wie ein Alarm wenn die Anzahl von Fehlern pro Minute eine gewisse Grenze überschreitet)</a:t>
            </a:r>
          </a:p>
        </p:txBody>
      </p:sp>
      <p:pic>
        <p:nvPicPr>
          <p:cNvPr id="5124" name="Picture 4" descr="Bildergebnis für logstash icon">
            <a:extLst>
              <a:ext uri="{FF2B5EF4-FFF2-40B4-BE49-F238E27FC236}">
                <a16:creationId xmlns:a16="http://schemas.microsoft.com/office/drawing/2014/main" id="{B41E6687-023E-EC46-B8CC-78BECE5F485D}"/>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520132" y="1613601"/>
            <a:ext cx="1956377" cy="123974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6A6491FE-56F3-0A4A-ADCA-E1F621C651B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p:blipFill>
        <p:spPr bwMode="auto">
          <a:xfrm>
            <a:off x="7836504" y="4983813"/>
            <a:ext cx="1323632" cy="121099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Bildergebnis für elasticsearch">
            <a:extLst>
              <a:ext uri="{FF2B5EF4-FFF2-40B4-BE49-F238E27FC236}">
                <a16:creationId xmlns:a16="http://schemas.microsoft.com/office/drawing/2014/main" id="{AC4696D5-16F4-7C4D-8684-F85DB0C9CF3D}"/>
              </a:ext>
            </a:extLst>
          </p:cNvPr>
          <p:cNvPicPr>
            <a:picLocks noChangeAspect="1" noChangeArrowheads="1"/>
          </p:cNvPicPr>
          <p:nvPr/>
        </p:nvPicPr>
        <p:blipFill>
          <a:blip r:embed="rId5">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520132" y="3403324"/>
            <a:ext cx="1956377" cy="103051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Gerade Verbindung mit Pfeil 6">
            <a:extLst>
              <a:ext uri="{FF2B5EF4-FFF2-40B4-BE49-F238E27FC236}">
                <a16:creationId xmlns:a16="http://schemas.microsoft.com/office/drawing/2014/main" id="{61A9323D-3E38-D844-B50C-FF19ABEBD32F}"/>
              </a:ext>
            </a:extLst>
          </p:cNvPr>
          <p:cNvCxnSpPr>
            <a:cxnSpLocks/>
            <a:stCxn id="5124" idx="2"/>
            <a:endCxn id="5130" idx="0"/>
          </p:cNvCxnSpPr>
          <p:nvPr/>
        </p:nvCxnSpPr>
        <p:spPr>
          <a:xfrm>
            <a:off x="8498321" y="2853345"/>
            <a:ext cx="0" cy="549979"/>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97C46DDF-AA74-9244-8C3A-20266C50DD8D}"/>
              </a:ext>
            </a:extLst>
          </p:cNvPr>
          <p:cNvCxnSpPr>
            <a:cxnSpLocks/>
            <a:stCxn id="5130" idx="2"/>
            <a:endCxn id="5128" idx="0"/>
          </p:cNvCxnSpPr>
          <p:nvPr/>
        </p:nvCxnSpPr>
        <p:spPr>
          <a:xfrm>
            <a:off x="8498321" y="4433834"/>
            <a:ext cx="0" cy="549979"/>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89CD4ADC-80CC-0942-A064-966355350EB6}"/>
              </a:ext>
            </a:extLst>
          </p:cNvPr>
          <p:cNvSpPr txBox="1"/>
          <p:nvPr/>
        </p:nvSpPr>
        <p:spPr>
          <a:xfrm>
            <a:off x="10233204" y="2152073"/>
            <a:ext cx="1353256" cy="338554"/>
          </a:xfrm>
          <a:prstGeom prst="rect">
            <a:avLst/>
          </a:prstGeom>
          <a:noFill/>
        </p:spPr>
        <p:txBody>
          <a:bodyPr wrap="none" rtlCol="0">
            <a:spAutoFit/>
          </a:bodyPr>
          <a:lstStyle/>
          <a:p>
            <a:r>
              <a:rPr lang="de-DE" sz="1600" i="1" dirty="0">
                <a:latin typeface="Bradley Hand" pitchFamily="2" charset="77"/>
              </a:rPr>
              <a:t>Log Routing</a:t>
            </a:r>
          </a:p>
        </p:txBody>
      </p:sp>
      <p:sp>
        <p:nvSpPr>
          <p:cNvPr id="20" name="Textfeld 19">
            <a:extLst>
              <a:ext uri="{FF2B5EF4-FFF2-40B4-BE49-F238E27FC236}">
                <a16:creationId xmlns:a16="http://schemas.microsoft.com/office/drawing/2014/main" id="{66EADBFE-0002-624D-A68E-BCF9D8D22354}"/>
              </a:ext>
            </a:extLst>
          </p:cNvPr>
          <p:cNvSpPr txBox="1"/>
          <p:nvPr/>
        </p:nvSpPr>
        <p:spPr>
          <a:xfrm>
            <a:off x="10219393" y="3492081"/>
            <a:ext cx="1398140" cy="584775"/>
          </a:xfrm>
          <a:prstGeom prst="rect">
            <a:avLst/>
          </a:prstGeom>
          <a:noFill/>
        </p:spPr>
        <p:txBody>
          <a:bodyPr wrap="none" rtlCol="0">
            <a:spAutoFit/>
          </a:bodyPr>
          <a:lstStyle/>
          <a:p>
            <a:r>
              <a:rPr lang="de-DE" sz="1600" i="1" dirty="0">
                <a:latin typeface="Bradley Hand" pitchFamily="2" charset="77"/>
              </a:rPr>
              <a:t>Log </a:t>
            </a:r>
            <a:r>
              <a:rPr lang="de-DE" sz="1600" i="1" dirty="0" err="1">
                <a:latin typeface="Bradley Hand" pitchFamily="2" charset="77"/>
              </a:rPr>
              <a:t>Indexing</a:t>
            </a:r>
            <a:endParaRPr lang="de-DE" sz="1600" i="1" dirty="0">
              <a:latin typeface="Bradley Hand" pitchFamily="2" charset="77"/>
            </a:endParaRPr>
          </a:p>
          <a:p>
            <a:r>
              <a:rPr lang="de-DE" sz="1600" i="1" dirty="0">
                <a:latin typeface="Bradley Hand" pitchFamily="2" charset="77"/>
              </a:rPr>
              <a:t>+ </a:t>
            </a:r>
            <a:r>
              <a:rPr lang="de-DE" sz="1600" i="1" dirty="0" err="1">
                <a:latin typeface="Bradley Hand" pitchFamily="2" charset="77"/>
              </a:rPr>
              <a:t>Querying</a:t>
            </a:r>
            <a:endParaRPr lang="de-DE" sz="1600" i="1" dirty="0">
              <a:latin typeface="Bradley Hand" pitchFamily="2" charset="77"/>
            </a:endParaRPr>
          </a:p>
        </p:txBody>
      </p:sp>
      <p:sp>
        <p:nvSpPr>
          <p:cNvPr id="21" name="Textfeld 20">
            <a:extLst>
              <a:ext uri="{FF2B5EF4-FFF2-40B4-BE49-F238E27FC236}">
                <a16:creationId xmlns:a16="http://schemas.microsoft.com/office/drawing/2014/main" id="{830DE812-85EA-CD49-AD9E-01F51A9DF469}"/>
              </a:ext>
            </a:extLst>
          </p:cNvPr>
          <p:cNvSpPr txBox="1"/>
          <p:nvPr/>
        </p:nvSpPr>
        <p:spPr>
          <a:xfrm>
            <a:off x="10219393" y="4983813"/>
            <a:ext cx="1681705" cy="1077218"/>
          </a:xfrm>
          <a:prstGeom prst="rect">
            <a:avLst/>
          </a:prstGeom>
          <a:noFill/>
        </p:spPr>
        <p:txBody>
          <a:bodyPr wrap="square" rtlCol="0">
            <a:spAutoFit/>
          </a:bodyPr>
          <a:lstStyle/>
          <a:p>
            <a:r>
              <a:rPr lang="de-DE" sz="1600" i="1" dirty="0">
                <a:latin typeface="Bradley Hand" pitchFamily="2" charset="77"/>
              </a:rPr>
              <a:t>Log Analysis</a:t>
            </a:r>
          </a:p>
          <a:p>
            <a:r>
              <a:rPr lang="de-DE" sz="1600" i="1" dirty="0">
                <a:latin typeface="Bradley Hand" pitchFamily="2" charset="77"/>
              </a:rPr>
              <a:t>=&gt; </a:t>
            </a:r>
          </a:p>
          <a:p>
            <a:r>
              <a:rPr lang="de-DE" sz="1600" i="1" dirty="0" err="1">
                <a:latin typeface="Bradley Hand" pitchFamily="2" charset="77"/>
              </a:rPr>
              <a:t>Ops</a:t>
            </a:r>
            <a:r>
              <a:rPr lang="de-DE" sz="1600" i="1" dirty="0">
                <a:latin typeface="Bradley Hand" pitchFamily="2" charset="77"/>
              </a:rPr>
              <a:t>- Erkenntnisse</a:t>
            </a:r>
          </a:p>
        </p:txBody>
      </p:sp>
    </p:spTree>
    <p:extLst>
      <p:ext uri="{BB962C8B-B14F-4D97-AF65-F5344CB8AC3E}">
        <p14:creationId xmlns:p14="http://schemas.microsoft.com/office/powerpoint/2010/main" val="20039027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711C4-EDAF-6C44-8647-5E8BDC054CDF}"/>
              </a:ext>
            </a:extLst>
          </p:cNvPr>
          <p:cNvSpPr>
            <a:spLocks noGrp="1"/>
          </p:cNvSpPr>
          <p:nvPr>
            <p:ph type="title"/>
          </p:nvPr>
        </p:nvSpPr>
        <p:spPr/>
        <p:txBody>
          <a:bodyPr/>
          <a:lstStyle/>
          <a:p>
            <a:r>
              <a:rPr lang="de-DE" dirty="0"/>
              <a:t>Erinnerung: 12 Faktoren Methode</a:t>
            </a:r>
          </a:p>
        </p:txBody>
      </p:sp>
      <p:sp>
        <p:nvSpPr>
          <p:cNvPr id="3" name="Textplatzhalter 2">
            <a:extLst>
              <a:ext uri="{FF2B5EF4-FFF2-40B4-BE49-F238E27FC236}">
                <a16:creationId xmlns:a16="http://schemas.microsoft.com/office/drawing/2014/main" id="{E6D2ED72-CE68-4943-9DD4-C8B73C8B16F5}"/>
              </a:ext>
            </a:extLst>
          </p:cNvPr>
          <p:cNvSpPr>
            <a:spLocks noGrp="1"/>
          </p:cNvSpPr>
          <p:nvPr>
            <p:ph type="body" sz="quarter" idx="32"/>
          </p:nvPr>
        </p:nvSpPr>
        <p:spPr/>
        <p:txBody>
          <a:bodyPr/>
          <a:lstStyle/>
          <a:p>
            <a:r>
              <a:rPr lang="de-DE" dirty="0"/>
              <a:t>XI. Logs</a:t>
            </a:r>
          </a:p>
          <a:p>
            <a:endParaRPr lang="de-DE" dirty="0"/>
          </a:p>
        </p:txBody>
      </p:sp>
      <p:sp>
        <p:nvSpPr>
          <p:cNvPr id="5" name="Foliennummernplatzhalter 4">
            <a:extLst>
              <a:ext uri="{FF2B5EF4-FFF2-40B4-BE49-F238E27FC236}">
                <a16:creationId xmlns:a16="http://schemas.microsoft.com/office/drawing/2014/main" id="{D3101FD0-B2DA-504E-AA0E-33CECCEECED7}"/>
              </a:ext>
            </a:extLst>
          </p:cNvPr>
          <p:cNvSpPr>
            <a:spLocks noGrp="1"/>
          </p:cNvSpPr>
          <p:nvPr>
            <p:ph type="sldNum" sz="quarter" idx="33"/>
          </p:nvPr>
        </p:nvSpPr>
        <p:spPr/>
        <p:txBody>
          <a:bodyPr/>
          <a:lstStyle/>
          <a:p>
            <a:pPr rtl="0"/>
            <a:fld id="{19B51A1E-902D-48AF-9020-955120F399B6}" type="slidenum">
              <a:rPr lang="de-DE" noProof="0" smtClean="0"/>
              <a:pPr rtl="0"/>
              <a:t>81</a:t>
            </a:fld>
            <a:endParaRPr lang="de-DE" noProof="0"/>
          </a:p>
        </p:txBody>
      </p:sp>
      <p:sp>
        <p:nvSpPr>
          <p:cNvPr id="6" name="Textfeld 5">
            <a:extLst>
              <a:ext uri="{FF2B5EF4-FFF2-40B4-BE49-F238E27FC236}">
                <a16:creationId xmlns:a16="http://schemas.microsoft.com/office/drawing/2014/main" id="{39F6E37E-B07B-6D41-8778-8E29DCA17D3F}"/>
              </a:ext>
            </a:extLst>
          </p:cNvPr>
          <p:cNvSpPr txBox="1"/>
          <p:nvPr/>
        </p:nvSpPr>
        <p:spPr>
          <a:xfrm>
            <a:off x="10058799" y="1756800"/>
            <a:ext cx="2012646" cy="1815882"/>
          </a:xfrm>
          <a:prstGeom prst="rect">
            <a:avLst/>
          </a:prstGeom>
          <a:noFill/>
        </p:spPr>
        <p:txBody>
          <a:bodyPr wrap="square" rtlCol="0">
            <a:spAutoFit/>
          </a:bodyPr>
          <a:lstStyle/>
          <a:p>
            <a:r>
              <a:rPr lang="de-DE" sz="1600" b="1" i="1" dirty="0">
                <a:latin typeface="Bradley Hand" pitchFamily="2" charset="77"/>
              </a:rPr>
              <a:t>Merke:</a:t>
            </a:r>
          </a:p>
          <a:p>
            <a:r>
              <a:rPr lang="de-DE" sz="1600" i="1" dirty="0">
                <a:latin typeface="Bradley Hand" pitchFamily="2" charset="77"/>
              </a:rPr>
              <a:t>Komplizierter muss es mit einer funktionierenden Log-Konsolidierung nicht unbedingt sein.</a:t>
            </a:r>
            <a:endParaRPr lang="de-DE" sz="1600" b="1" i="1" dirty="0">
              <a:solidFill>
                <a:srgbClr val="0070C0"/>
              </a:solidFill>
              <a:latin typeface="Bradley Hand" pitchFamily="2" charset="77"/>
            </a:endParaRPr>
          </a:p>
        </p:txBody>
      </p:sp>
      <p:sp>
        <p:nvSpPr>
          <p:cNvPr id="7" name="Rechteck 6">
            <a:extLst>
              <a:ext uri="{FF2B5EF4-FFF2-40B4-BE49-F238E27FC236}">
                <a16:creationId xmlns:a16="http://schemas.microsoft.com/office/drawing/2014/main" id="{34BD6528-2DE2-2EBB-91EF-02849E46C24B}"/>
              </a:ext>
            </a:extLst>
          </p:cNvPr>
          <p:cNvSpPr/>
          <p:nvPr/>
        </p:nvSpPr>
        <p:spPr>
          <a:xfrm>
            <a:off x="431801" y="1756800"/>
            <a:ext cx="8510401" cy="540000"/>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err="1">
                <a:latin typeface="Courier" pitchFamily="2" charset="0"/>
              </a:rPr>
              <a:t>print</a:t>
            </a:r>
            <a:r>
              <a:rPr lang="de-DE" dirty="0">
                <a:latin typeface="Courier" pitchFamily="2" charset="0"/>
              </a:rPr>
              <a:t>(“Ich bin ein Log-Entry in Python“)</a:t>
            </a:r>
          </a:p>
        </p:txBody>
      </p:sp>
      <p:sp>
        <p:nvSpPr>
          <p:cNvPr id="14" name="Rechteck 13">
            <a:extLst>
              <a:ext uri="{FF2B5EF4-FFF2-40B4-BE49-F238E27FC236}">
                <a16:creationId xmlns:a16="http://schemas.microsoft.com/office/drawing/2014/main" id="{920CF9E9-B209-0B74-F366-2CAD9B53BACE}"/>
              </a:ext>
            </a:extLst>
          </p:cNvPr>
          <p:cNvSpPr/>
          <p:nvPr/>
        </p:nvSpPr>
        <p:spPr>
          <a:xfrm>
            <a:off x="431801" y="3429000"/>
            <a:ext cx="8510401" cy="1834200"/>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err="1">
                <a:latin typeface="Courier" pitchFamily="2" charset="0"/>
              </a:rPr>
              <a:t>import</a:t>
            </a:r>
            <a:r>
              <a:rPr lang="de-DE" dirty="0">
                <a:latin typeface="Courier" pitchFamily="2" charset="0"/>
              </a:rPr>
              <a:t> </a:t>
            </a:r>
            <a:r>
              <a:rPr lang="de-DE" dirty="0" err="1">
                <a:latin typeface="Courier" pitchFamily="2" charset="0"/>
              </a:rPr>
              <a:t>json</a:t>
            </a:r>
            <a:endParaRPr lang="de-DE" dirty="0">
              <a:latin typeface="Courier" pitchFamily="2" charset="0"/>
            </a:endParaRPr>
          </a:p>
          <a:p>
            <a:r>
              <a:rPr lang="de-DE" dirty="0" err="1">
                <a:latin typeface="Courier" pitchFamily="2" charset="0"/>
              </a:rPr>
              <a:t>print</a:t>
            </a:r>
            <a:r>
              <a:rPr lang="de-DE" dirty="0">
                <a:latin typeface="Courier" pitchFamily="2" charset="0"/>
              </a:rPr>
              <a:t>(</a:t>
            </a:r>
            <a:r>
              <a:rPr lang="de-DE" dirty="0" err="1">
                <a:latin typeface="Courier" pitchFamily="2" charset="0"/>
              </a:rPr>
              <a:t>json.dumps</a:t>
            </a:r>
            <a:r>
              <a:rPr lang="de-DE" dirty="0">
                <a:latin typeface="Courier" pitchFamily="2" charset="0"/>
              </a:rPr>
              <a:t>({</a:t>
            </a:r>
          </a:p>
          <a:p>
            <a:r>
              <a:rPr lang="de-DE" dirty="0">
                <a:latin typeface="Courier" pitchFamily="2" charset="0"/>
              </a:rPr>
              <a:t>	“</a:t>
            </a:r>
            <a:r>
              <a:rPr lang="de-DE" dirty="0" err="1">
                <a:latin typeface="Courier" pitchFamily="2" charset="0"/>
              </a:rPr>
              <a:t>event</a:t>
            </a:r>
            <a:r>
              <a:rPr lang="de-DE" dirty="0">
                <a:latin typeface="Courier" pitchFamily="2" charset="0"/>
              </a:rPr>
              <a:t>“: “Log-Entry“,</a:t>
            </a:r>
          </a:p>
          <a:p>
            <a:r>
              <a:rPr lang="de-DE" dirty="0">
                <a:latin typeface="Courier" pitchFamily="2" charset="0"/>
              </a:rPr>
              <a:t>	“</a:t>
            </a:r>
            <a:r>
              <a:rPr lang="de-DE" dirty="0" err="1">
                <a:latin typeface="Courier" pitchFamily="2" charset="0"/>
              </a:rPr>
              <a:t>message</a:t>
            </a:r>
            <a:r>
              <a:rPr lang="de-DE" dirty="0">
                <a:latin typeface="Courier" pitchFamily="2" charset="0"/>
              </a:rPr>
              <a:t>“: “Ich bin ein Log-Entry“,</a:t>
            </a:r>
          </a:p>
          <a:p>
            <a:r>
              <a:rPr lang="de-DE" dirty="0">
                <a:latin typeface="Courier" pitchFamily="2" charset="0"/>
              </a:rPr>
              <a:t>	“</a:t>
            </a:r>
            <a:r>
              <a:rPr lang="de-DE" dirty="0" err="1">
                <a:latin typeface="Courier" pitchFamily="2" charset="0"/>
              </a:rPr>
              <a:t>language</a:t>
            </a:r>
            <a:r>
              <a:rPr lang="de-DE" dirty="0">
                <a:latin typeface="Courier" pitchFamily="2" charset="0"/>
              </a:rPr>
              <a:t>“: “Python“</a:t>
            </a:r>
          </a:p>
          <a:p>
            <a:r>
              <a:rPr lang="de-DE" dirty="0">
                <a:latin typeface="Courier" pitchFamily="2" charset="0"/>
              </a:rPr>
              <a:t>}))</a:t>
            </a:r>
          </a:p>
        </p:txBody>
      </p:sp>
      <p:sp>
        <p:nvSpPr>
          <p:cNvPr id="15" name="Textfeld 14">
            <a:extLst>
              <a:ext uri="{FF2B5EF4-FFF2-40B4-BE49-F238E27FC236}">
                <a16:creationId xmlns:a16="http://schemas.microsoft.com/office/drawing/2014/main" id="{5E6DE56C-BD25-5214-249D-03AECEADF9AD}"/>
              </a:ext>
            </a:extLst>
          </p:cNvPr>
          <p:cNvSpPr txBox="1"/>
          <p:nvPr/>
        </p:nvSpPr>
        <p:spPr>
          <a:xfrm>
            <a:off x="431801" y="2408601"/>
            <a:ext cx="8510401" cy="584775"/>
          </a:xfrm>
          <a:prstGeom prst="rect">
            <a:avLst/>
          </a:prstGeom>
          <a:noFill/>
        </p:spPr>
        <p:txBody>
          <a:bodyPr wrap="square" rtlCol="0">
            <a:spAutoFit/>
          </a:bodyPr>
          <a:lstStyle/>
          <a:p>
            <a:r>
              <a:rPr lang="de-DE" sz="1600" i="1" dirty="0">
                <a:latin typeface="Bradley Hand" pitchFamily="2" charset="77"/>
              </a:rPr>
              <a:t>Sehr einfaches </a:t>
            </a:r>
            <a:r>
              <a:rPr lang="de-DE" sz="1600" i="1" dirty="0" err="1">
                <a:latin typeface="Bradley Hand" pitchFamily="2" charset="77"/>
              </a:rPr>
              <a:t>Logging</a:t>
            </a:r>
            <a:r>
              <a:rPr lang="de-DE" sz="1600" i="1" dirty="0">
                <a:latin typeface="Bradley Hand" pitchFamily="2" charset="77"/>
              </a:rPr>
              <a:t> (log </a:t>
            </a:r>
            <a:r>
              <a:rPr lang="de-DE" sz="1600" i="1" dirty="0" err="1">
                <a:latin typeface="Bradley Hand" pitchFamily="2" charset="77"/>
              </a:rPr>
              <a:t>to</a:t>
            </a:r>
            <a:r>
              <a:rPr lang="de-DE" sz="1600" i="1" dirty="0">
                <a:latin typeface="Bradley Hand" pitchFamily="2" charset="77"/>
              </a:rPr>
              <a:t> </a:t>
            </a:r>
            <a:r>
              <a:rPr lang="de-DE" sz="1600" i="1" dirty="0" err="1">
                <a:latin typeface="Bradley Hand" pitchFamily="2" charset="77"/>
              </a:rPr>
              <a:t>stdout</a:t>
            </a:r>
            <a:r>
              <a:rPr lang="de-DE" sz="1600" i="1" dirty="0">
                <a:latin typeface="Bradley Hand" pitchFamily="2" charset="77"/>
              </a:rPr>
              <a:t>), kein Einsatz spezifischer </a:t>
            </a:r>
            <a:r>
              <a:rPr lang="de-DE" sz="1600" i="1" dirty="0" err="1">
                <a:latin typeface="Bradley Hand" pitchFamily="2" charset="77"/>
              </a:rPr>
              <a:t>Logging</a:t>
            </a:r>
            <a:r>
              <a:rPr lang="de-DE" sz="1600" i="1" dirty="0">
                <a:latin typeface="Bradley Hand" pitchFamily="2" charset="77"/>
              </a:rPr>
              <a:t>-Libraries (reicht schon aus, um Logs konsolidieren zu können)</a:t>
            </a:r>
            <a:endParaRPr lang="de-DE" sz="1600" i="1" dirty="0">
              <a:solidFill>
                <a:srgbClr val="0070C0"/>
              </a:solidFill>
              <a:latin typeface="Bradley Hand" pitchFamily="2" charset="77"/>
            </a:endParaRPr>
          </a:p>
        </p:txBody>
      </p:sp>
      <p:sp>
        <p:nvSpPr>
          <p:cNvPr id="16" name="Textfeld 15">
            <a:extLst>
              <a:ext uri="{FF2B5EF4-FFF2-40B4-BE49-F238E27FC236}">
                <a16:creationId xmlns:a16="http://schemas.microsoft.com/office/drawing/2014/main" id="{C7D70078-03F6-D98C-4F8A-CE493259D396}"/>
              </a:ext>
            </a:extLst>
          </p:cNvPr>
          <p:cNvSpPr txBox="1"/>
          <p:nvPr/>
        </p:nvSpPr>
        <p:spPr>
          <a:xfrm>
            <a:off x="431800" y="5322825"/>
            <a:ext cx="8510401" cy="830997"/>
          </a:xfrm>
          <a:prstGeom prst="rect">
            <a:avLst/>
          </a:prstGeom>
          <a:noFill/>
        </p:spPr>
        <p:txBody>
          <a:bodyPr wrap="square" rtlCol="0">
            <a:spAutoFit/>
          </a:bodyPr>
          <a:lstStyle/>
          <a:p>
            <a:r>
              <a:rPr lang="de-DE" sz="1600" i="1" dirty="0">
                <a:latin typeface="Bradley Hand" pitchFamily="2" charset="77"/>
              </a:rPr>
              <a:t>Sehr einfaches strukturiertes </a:t>
            </a:r>
            <a:r>
              <a:rPr lang="de-DE" sz="1600" i="1" dirty="0" err="1">
                <a:latin typeface="Bradley Hand" pitchFamily="2" charset="77"/>
              </a:rPr>
              <a:t>Logging</a:t>
            </a:r>
            <a:r>
              <a:rPr lang="de-DE" sz="1600" i="1" dirty="0">
                <a:latin typeface="Bradley Hand" pitchFamily="2" charset="77"/>
              </a:rPr>
              <a:t> (log JSON </a:t>
            </a:r>
            <a:r>
              <a:rPr lang="de-DE" sz="1600" i="1" dirty="0" err="1">
                <a:latin typeface="Bradley Hand" pitchFamily="2" charset="77"/>
              </a:rPr>
              <a:t>to</a:t>
            </a:r>
            <a:r>
              <a:rPr lang="de-DE" sz="1600" i="1" dirty="0">
                <a:latin typeface="Bradley Hand" pitchFamily="2" charset="77"/>
              </a:rPr>
              <a:t> </a:t>
            </a:r>
            <a:r>
              <a:rPr lang="de-DE" sz="1600" i="1" dirty="0" err="1">
                <a:latin typeface="Bradley Hand" pitchFamily="2" charset="77"/>
              </a:rPr>
              <a:t>stdout</a:t>
            </a:r>
            <a:r>
              <a:rPr lang="de-DE" sz="1600" i="1" dirty="0">
                <a:latin typeface="Bradley Hand" pitchFamily="2" charset="77"/>
              </a:rPr>
              <a:t>), ebenfalls ohne Einsatz spezifischer </a:t>
            </a:r>
            <a:r>
              <a:rPr lang="de-DE" sz="1600" i="1" dirty="0" err="1">
                <a:latin typeface="Bradley Hand" pitchFamily="2" charset="77"/>
              </a:rPr>
              <a:t>Logging</a:t>
            </a:r>
            <a:r>
              <a:rPr lang="de-DE" sz="1600" i="1" dirty="0">
                <a:latin typeface="Bradley Hand" pitchFamily="2" charset="77"/>
              </a:rPr>
              <a:t>-Libraries (reicht schon aus, um Logs konsolidieren und zielgerichteter auswerten zu können in einer Log-Konsolidierung)</a:t>
            </a:r>
            <a:endParaRPr lang="de-DE" sz="1600" i="1" dirty="0">
              <a:solidFill>
                <a:srgbClr val="0070C0"/>
              </a:solidFill>
              <a:latin typeface="Bradley Hand" pitchFamily="2" charset="77"/>
            </a:endParaRPr>
          </a:p>
        </p:txBody>
      </p:sp>
    </p:spTree>
    <p:extLst>
      <p:ext uri="{BB962C8B-B14F-4D97-AF65-F5344CB8AC3E}">
        <p14:creationId xmlns:p14="http://schemas.microsoft.com/office/powerpoint/2010/main" val="36702015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42B8A6-1355-6F4C-935C-AA6481FEF182}"/>
              </a:ext>
            </a:extLst>
          </p:cNvPr>
          <p:cNvSpPr>
            <a:spLocks noGrp="1"/>
          </p:cNvSpPr>
          <p:nvPr>
            <p:ph type="title"/>
          </p:nvPr>
        </p:nvSpPr>
        <p:spPr/>
        <p:txBody>
          <a:bodyPr/>
          <a:lstStyle/>
          <a:p>
            <a:r>
              <a:rPr lang="de-DE" dirty="0" err="1"/>
              <a:t>Logging</a:t>
            </a:r>
            <a:endParaRPr lang="de-DE" dirty="0"/>
          </a:p>
        </p:txBody>
      </p:sp>
      <p:sp>
        <p:nvSpPr>
          <p:cNvPr id="3" name="Textplatzhalter 2">
            <a:extLst>
              <a:ext uri="{FF2B5EF4-FFF2-40B4-BE49-F238E27FC236}">
                <a16:creationId xmlns:a16="http://schemas.microsoft.com/office/drawing/2014/main" id="{E455E8EF-7403-E24E-AA95-2CC9EADB93CA}"/>
              </a:ext>
            </a:extLst>
          </p:cNvPr>
          <p:cNvSpPr>
            <a:spLocks noGrp="1"/>
          </p:cNvSpPr>
          <p:nvPr>
            <p:ph type="body" sz="quarter" idx="32"/>
          </p:nvPr>
        </p:nvSpPr>
        <p:spPr/>
        <p:txBody>
          <a:bodyPr/>
          <a:lstStyle/>
          <a:p>
            <a:r>
              <a:rPr lang="de-DE" dirty="0"/>
              <a:t>Übliche Log-Level</a:t>
            </a:r>
          </a:p>
        </p:txBody>
      </p:sp>
      <p:sp>
        <p:nvSpPr>
          <p:cNvPr id="4" name="Foliennummernplatzhalter 3">
            <a:extLst>
              <a:ext uri="{FF2B5EF4-FFF2-40B4-BE49-F238E27FC236}">
                <a16:creationId xmlns:a16="http://schemas.microsoft.com/office/drawing/2014/main" id="{3211BB91-515A-204C-8118-98AADABC6613}"/>
              </a:ext>
            </a:extLst>
          </p:cNvPr>
          <p:cNvSpPr>
            <a:spLocks noGrp="1"/>
          </p:cNvSpPr>
          <p:nvPr>
            <p:ph type="sldNum" sz="quarter" idx="33"/>
          </p:nvPr>
        </p:nvSpPr>
        <p:spPr/>
        <p:txBody>
          <a:bodyPr/>
          <a:lstStyle/>
          <a:p>
            <a:pPr rtl="0"/>
            <a:fld id="{19B51A1E-902D-48AF-9020-955120F399B6}" type="slidenum">
              <a:rPr lang="de-DE" noProof="0" smtClean="0"/>
              <a:pPr rtl="0"/>
              <a:t>82</a:t>
            </a:fld>
            <a:endParaRPr lang="de-DE" noProof="0"/>
          </a:p>
        </p:txBody>
      </p:sp>
      <p:sp>
        <p:nvSpPr>
          <p:cNvPr id="5" name="Rechteck 4">
            <a:extLst>
              <a:ext uri="{FF2B5EF4-FFF2-40B4-BE49-F238E27FC236}">
                <a16:creationId xmlns:a16="http://schemas.microsoft.com/office/drawing/2014/main" id="{C993A8CD-6FAF-7046-840C-8BE0389E324C}"/>
              </a:ext>
            </a:extLst>
          </p:cNvPr>
          <p:cNvSpPr/>
          <p:nvPr/>
        </p:nvSpPr>
        <p:spPr>
          <a:xfrm>
            <a:off x="431799" y="1597121"/>
            <a:ext cx="3355109" cy="4616648"/>
          </a:xfrm>
          <a:prstGeom prst="rect">
            <a:avLst/>
          </a:prstGeom>
          <a:noFill/>
          <a:effectLst/>
        </p:spPr>
        <p:txBody>
          <a:bodyPr wrap="square">
            <a:spAutoFit/>
          </a:bodyPr>
          <a:lstStyle/>
          <a:p>
            <a:r>
              <a:rPr lang="de-DE" sz="1400" dirty="0">
                <a:solidFill>
                  <a:srgbClr val="202122"/>
                </a:solidFill>
                <a:latin typeface="Arial" panose="020B0604020202020204" pitchFamily="34" charset="0"/>
              </a:rPr>
              <a:t>Da das Loggen aller Ereignisse die für </a:t>
            </a:r>
            <a:r>
              <a:rPr lang="de-DE" sz="1400" dirty="0" err="1">
                <a:solidFill>
                  <a:srgbClr val="202122"/>
                </a:solidFill>
                <a:latin typeface="Arial" panose="020B0604020202020204" pitchFamily="34" charset="0"/>
              </a:rPr>
              <a:t>Logging</a:t>
            </a:r>
            <a:r>
              <a:rPr lang="de-DE" sz="1400" dirty="0">
                <a:solidFill>
                  <a:srgbClr val="202122"/>
                </a:solidFill>
                <a:latin typeface="Arial" panose="020B0604020202020204" pitchFamily="34" charset="0"/>
              </a:rPr>
              <a:t> verfügbaren Ressourcen innerhalb kurzer Zeit aufbrauchen kann und die Auffindbarkeit bestimmter Ereignisse erschweren würde, werden meist die folgenden üblichen Dringlichkeitsstufen genutzt, mittels derer das </a:t>
            </a:r>
            <a:r>
              <a:rPr lang="de-DE" sz="1400" dirty="0" err="1">
                <a:solidFill>
                  <a:srgbClr val="202122"/>
                </a:solidFill>
                <a:latin typeface="Arial" panose="020B0604020202020204" pitchFamily="34" charset="0"/>
              </a:rPr>
              <a:t>Logging</a:t>
            </a:r>
            <a:r>
              <a:rPr lang="de-DE" sz="1400" dirty="0">
                <a:solidFill>
                  <a:srgbClr val="202122"/>
                </a:solidFill>
                <a:latin typeface="Arial" panose="020B0604020202020204" pitchFamily="34" charset="0"/>
              </a:rPr>
              <a:t> von Events bspw. in </a:t>
            </a:r>
            <a:r>
              <a:rPr lang="de-DE" sz="1400" dirty="0" err="1">
                <a:solidFill>
                  <a:srgbClr val="202122"/>
                </a:solidFill>
                <a:latin typeface="Arial" panose="020B0604020202020204" pitchFamily="34" charset="0"/>
              </a:rPr>
              <a:t>Production</a:t>
            </a:r>
            <a:r>
              <a:rPr lang="de-DE" sz="1400" dirty="0">
                <a:solidFill>
                  <a:srgbClr val="202122"/>
                </a:solidFill>
                <a:latin typeface="Arial" panose="020B0604020202020204" pitchFamily="34" charset="0"/>
              </a:rPr>
              <a:t>-, </a:t>
            </a:r>
            <a:r>
              <a:rPr lang="de-DE" sz="1400" dirty="0" err="1">
                <a:solidFill>
                  <a:srgbClr val="202122"/>
                </a:solidFill>
                <a:latin typeface="Arial" panose="020B0604020202020204" pitchFamily="34" charset="0"/>
              </a:rPr>
              <a:t>Staging</a:t>
            </a:r>
            <a:r>
              <a:rPr lang="de-DE" sz="1400" dirty="0">
                <a:solidFill>
                  <a:srgbClr val="202122"/>
                </a:solidFill>
                <a:latin typeface="Arial" panose="020B0604020202020204" pitchFamily="34" charset="0"/>
              </a:rPr>
              <a:t>-, Test-Environments ein- oder ausgeschaltet werden kann. </a:t>
            </a:r>
          </a:p>
          <a:p>
            <a:endParaRPr lang="de-DE" sz="1400" dirty="0">
              <a:solidFill>
                <a:srgbClr val="202122"/>
              </a:solidFill>
              <a:latin typeface="Arial" panose="020B0604020202020204" pitchFamily="34" charset="0"/>
            </a:endParaRPr>
          </a:p>
          <a:p>
            <a:r>
              <a:rPr lang="de-DE" sz="1400" dirty="0" err="1">
                <a:solidFill>
                  <a:srgbClr val="202122"/>
                </a:solidFill>
                <a:latin typeface="Arial" panose="020B0604020202020204" pitchFamily="34" charset="0"/>
              </a:rPr>
              <a:t>Überlicherweise</a:t>
            </a:r>
            <a:r>
              <a:rPr lang="de-DE" sz="1400" dirty="0">
                <a:solidFill>
                  <a:srgbClr val="202122"/>
                </a:solidFill>
                <a:latin typeface="Arial" panose="020B0604020202020204" pitchFamily="34" charset="0"/>
              </a:rPr>
              <a:t> werden nur Ereignisse bis zu einem Log Level dann auch geloggt.</a:t>
            </a:r>
          </a:p>
          <a:p>
            <a:endParaRPr lang="de-DE" sz="1400" dirty="0">
              <a:solidFill>
                <a:srgbClr val="202122"/>
              </a:solidFill>
              <a:latin typeface="Arial" panose="020B0604020202020204" pitchFamily="34" charset="0"/>
            </a:endParaRPr>
          </a:p>
          <a:p>
            <a:r>
              <a:rPr lang="de-DE" sz="1400" dirty="0">
                <a:solidFill>
                  <a:srgbClr val="202122"/>
                </a:solidFill>
                <a:latin typeface="Arial" panose="020B0604020202020204" pitchFamily="34" charset="0"/>
              </a:rPr>
              <a:t>Die Log-Ebene Info bedeutet also, das Ereignisse der Kategorien Fatal, Error, </a:t>
            </a:r>
            <a:r>
              <a:rPr lang="de-DE" sz="1400" dirty="0" err="1">
                <a:solidFill>
                  <a:srgbClr val="202122"/>
                </a:solidFill>
                <a:latin typeface="Arial" panose="020B0604020202020204" pitchFamily="34" charset="0"/>
              </a:rPr>
              <a:t>Warning</a:t>
            </a:r>
            <a:r>
              <a:rPr lang="de-DE" sz="1400" dirty="0">
                <a:solidFill>
                  <a:srgbClr val="202122"/>
                </a:solidFill>
                <a:latin typeface="Arial" panose="020B0604020202020204" pitchFamily="34" charset="0"/>
              </a:rPr>
              <a:t> und Info geloggt würden. Aber nicht die Ebenen </a:t>
            </a:r>
            <a:r>
              <a:rPr lang="de-DE" sz="1400" dirty="0" err="1">
                <a:solidFill>
                  <a:srgbClr val="202122"/>
                </a:solidFill>
                <a:latin typeface="Arial" panose="020B0604020202020204" pitchFamily="34" charset="0"/>
              </a:rPr>
              <a:t>Debug</a:t>
            </a:r>
            <a:r>
              <a:rPr lang="de-DE" sz="1400" dirty="0">
                <a:solidFill>
                  <a:srgbClr val="202122"/>
                </a:solidFill>
                <a:latin typeface="Arial" panose="020B0604020202020204" pitchFamily="34" charset="0"/>
              </a:rPr>
              <a:t> und Trace.</a:t>
            </a:r>
          </a:p>
          <a:p>
            <a:endParaRPr lang="de-DE" sz="1400" dirty="0"/>
          </a:p>
        </p:txBody>
      </p:sp>
      <p:graphicFrame>
        <p:nvGraphicFramePr>
          <p:cNvPr id="6" name="Tabelle 6">
            <a:extLst>
              <a:ext uri="{FF2B5EF4-FFF2-40B4-BE49-F238E27FC236}">
                <a16:creationId xmlns:a16="http://schemas.microsoft.com/office/drawing/2014/main" id="{D135CEBF-1143-5A49-80D7-DB75C6A33D27}"/>
              </a:ext>
            </a:extLst>
          </p:cNvPr>
          <p:cNvGraphicFramePr>
            <a:graphicFrameLocks noGrp="1"/>
          </p:cNvGraphicFramePr>
          <p:nvPr>
            <p:extLst>
              <p:ext uri="{D42A27DB-BD31-4B8C-83A1-F6EECF244321}">
                <p14:modId xmlns:p14="http://schemas.microsoft.com/office/powerpoint/2010/main" val="2048532240"/>
              </p:ext>
            </p:extLst>
          </p:nvPr>
        </p:nvGraphicFramePr>
        <p:xfrm>
          <a:off x="3925454" y="1597121"/>
          <a:ext cx="6991929" cy="4401206"/>
        </p:xfrm>
        <a:graphic>
          <a:graphicData uri="http://schemas.openxmlformats.org/drawingml/2006/table">
            <a:tbl>
              <a:tblPr firstRow="1" bandRow="1">
                <a:effectLst>
                  <a:outerShdw blurRad="50800" dist="38100" dir="2700000" algn="tl" rotWithShape="0">
                    <a:prstClr val="black">
                      <a:alpha val="40000"/>
                    </a:prstClr>
                  </a:outerShdw>
                </a:effectLst>
                <a:tableStyleId>{7DF18680-E054-41AD-8BC1-D1AEF772440D}</a:tableStyleId>
              </a:tblPr>
              <a:tblGrid>
                <a:gridCol w="1382127">
                  <a:extLst>
                    <a:ext uri="{9D8B030D-6E8A-4147-A177-3AD203B41FA5}">
                      <a16:colId xmlns:a16="http://schemas.microsoft.com/office/drawing/2014/main" val="3021588507"/>
                    </a:ext>
                  </a:extLst>
                </a:gridCol>
                <a:gridCol w="5609802">
                  <a:extLst>
                    <a:ext uri="{9D8B030D-6E8A-4147-A177-3AD203B41FA5}">
                      <a16:colId xmlns:a16="http://schemas.microsoft.com/office/drawing/2014/main" val="1419340342"/>
                    </a:ext>
                  </a:extLst>
                </a:gridCol>
              </a:tblGrid>
              <a:tr h="373591">
                <a:tc>
                  <a:txBody>
                    <a:bodyPr/>
                    <a:lstStyle/>
                    <a:p>
                      <a:r>
                        <a:rPr lang="de-DE" sz="1600" dirty="0"/>
                        <a:t>Log Level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de-DE" sz="1600" dirty="0"/>
                        <a:t>Beschreibung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695575813"/>
                  </a:ext>
                </a:extLst>
              </a:tr>
              <a:tr h="373591">
                <a:tc>
                  <a:txBody>
                    <a:bodyPr/>
                    <a:lstStyle/>
                    <a:p>
                      <a:r>
                        <a:rPr lang="de-DE" sz="1600" b="1" kern="1200" dirty="0">
                          <a:solidFill>
                            <a:schemeClr val="dk1"/>
                          </a:solidFill>
                          <a:effectLst/>
                        </a:rPr>
                        <a:t>Fatal</a:t>
                      </a:r>
                      <a:endParaRPr lang="de-DE" sz="1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de-DE" sz="1600" dirty="0"/>
                        <a:t>Fehler, welcher zur Terminierung der Anwendung führt.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68981983"/>
                  </a:ext>
                </a:extLst>
              </a:tr>
              <a:tr h="583416">
                <a:tc>
                  <a:txBody>
                    <a:bodyPr/>
                    <a:lstStyle/>
                    <a:p>
                      <a:r>
                        <a:rPr lang="de-DE" sz="1600" b="1" kern="1200" dirty="0">
                          <a:solidFill>
                            <a:schemeClr val="dk1"/>
                          </a:solidFill>
                          <a:effectLst/>
                        </a:rPr>
                        <a:t>Error</a:t>
                      </a:r>
                      <a:endParaRPr lang="de-DE"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600" dirty="0"/>
                        <a:t>Laufzeitfehler, welcher die Funktion der Anwendung behindert, oder unerwarteter Programmfehler.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4423230"/>
                  </a:ext>
                </a:extLst>
              </a:tr>
              <a:tr h="829064">
                <a:tc>
                  <a:txBody>
                    <a:bodyPr/>
                    <a:lstStyle/>
                    <a:p>
                      <a:r>
                        <a:rPr lang="de-DE" sz="1600" b="1" kern="1200" dirty="0" err="1">
                          <a:solidFill>
                            <a:schemeClr val="dk1"/>
                          </a:solidFill>
                          <a:effectLst/>
                        </a:rPr>
                        <a:t>Warning</a:t>
                      </a:r>
                      <a:endParaRPr lang="de-DE"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600" dirty="0"/>
                        <a:t>Aufruf einer veralteten Schnittstelle, fehlerhafter Aufruf einer Schnittstelle, Benutzerfehler oder ungünstiger Programmzustand.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56390821"/>
                  </a:ext>
                </a:extLst>
              </a:tr>
              <a:tr h="829064">
                <a:tc>
                  <a:txBody>
                    <a:bodyPr/>
                    <a:lstStyle/>
                    <a:p>
                      <a:r>
                        <a:rPr lang="de-DE" sz="1600" b="1" kern="1200" dirty="0">
                          <a:solidFill>
                            <a:schemeClr val="dk1"/>
                          </a:solidFill>
                          <a:effectLst/>
                        </a:rPr>
                        <a:t>Info</a:t>
                      </a:r>
                      <a:endParaRPr lang="de-DE"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600" dirty="0"/>
                        <a:t>Laufzeitinformationen wie der Start und Stopp der Anwendung, Benutzeranmeldungen und -abmeldungen, sowie durchgeführte Geschäftstransaktionen.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87074525"/>
                  </a:ext>
                </a:extLst>
              </a:tr>
              <a:tr h="829064">
                <a:tc>
                  <a:txBody>
                    <a:bodyPr/>
                    <a:lstStyle/>
                    <a:p>
                      <a:r>
                        <a:rPr lang="de-DE" sz="1600" b="1" kern="1200" dirty="0" err="1">
                          <a:solidFill>
                            <a:schemeClr val="dk1"/>
                          </a:solidFill>
                          <a:effectLst/>
                        </a:rPr>
                        <a:t>Debug</a:t>
                      </a:r>
                      <a:endParaRPr lang="de-DE"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600" dirty="0"/>
                        <a:t>Informationen zum Programmablauf. Wird im Normalfall nur in der Entwicklung oder zur Nachvollziehung eines Fehlers verwendet.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61158331"/>
                  </a:ext>
                </a:extLst>
              </a:tr>
              <a:tr h="583416">
                <a:tc>
                  <a:txBody>
                    <a:bodyPr/>
                    <a:lstStyle/>
                    <a:p>
                      <a:r>
                        <a:rPr lang="de-DE" sz="1600" b="1" kern="1200" dirty="0">
                          <a:solidFill>
                            <a:schemeClr val="dk1"/>
                          </a:solidFill>
                          <a:effectLst/>
                        </a:rPr>
                        <a:t>Trace</a:t>
                      </a:r>
                      <a:endParaRPr lang="de-DE"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600" dirty="0"/>
                        <a:t>Detaillierte Verfolgung des Programmablaufs, insbesondere zur Nachvollziehung eines Programmierfehlers.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15619320"/>
                  </a:ext>
                </a:extLst>
              </a:tr>
            </a:tbl>
          </a:graphicData>
        </a:graphic>
      </p:graphicFrame>
    </p:spTree>
    <p:extLst>
      <p:ext uri="{BB962C8B-B14F-4D97-AF65-F5344CB8AC3E}">
        <p14:creationId xmlns:p14="http://schemas.microsoft.com/office/powerpoint/2010/main" val="14298725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5A5B96-E8EE-1240-9551-37158AF86A1E}"/>
              </a:ext>
            </a:extLst>
          </p:cNvPr>
          <p:cNvSpPr>
            <a:spLocks noGrp="1"/>
          </p:cNvSpPr>
          <p:nvPr>
            <p:ph type="title"/>
          </p:nvPr>
        </p:nvSpPr>
        <p:spPr/>
        <p:txBody>
          <a:bodyPr/>
          <a:lstStyle/>
          <a:p>
            <a:r>
              <a:rPr lang="de-DE" dirty="0" err="1"/>
              <a:t>Logging</a:t>
            </a:r>
            <a:endParaRPr lang="de-DE" dirty="0"/>
          </a:p>
        </p:txBody>
      </p:sp>
      <p:sp>
        <p:nvSpPr>
          <p:cNvPr id="3" name="Textplatzhalter 2">
            <a:extLst>
              <a:ext uri="{FF2B5EF4-FFF2-40B4-BE49-F238E27FC236}">
                <a16:creationId xmlns:a16="http://schemas.microsoft.com/office/drawing/2014/main" id="{51342FE8-A42F-FD41-8836-7EF7613CB880}"/>
              </a:ext>
            </a:extLst>
          </p:cNvPr>
          <p:cNvSpPr>
            <a:spLocks noGrp="1"/>
          </p:cNvSpPr>
          <p:nvPr>
            <p:ph type="body" sz="quarter" idx="32"/>
          </p:nvPr>
        </p:nvSpPr>
        <p:spPr/>
        <p:txBody>
          <a:bodyPr/>
          <a:lstStyle/>
          <a:p>
            <a:r>
              <a:rPr lang="de-DE" dirty="0"/>
              <a:t>Best Practices für die </a:t>
            </a:r>
            <a:r>
              <a:rPr lang="de-DE" dirty="0" err="1"/>
              <a:t>Logging</a:t>
            </a:r>
            <a:r>
              <a:rPr lang="de-DE" dirty="0"/>
              <a:t> Instrumentierung am Beispiel von Python</a:t>
            </a:r>
          </a:p>
        </p:txBody>
      </p:sp>
      <p:sp>
        <p:nvSpPr>
          <p:cNvPr id="4" name="Foliennummernplatzhalter 3">
            <a:extLst>
              <a:ext uri="{FF2B5EF4-FFF2-40B4-BE49-F238E27FC236}">
                <a16:creationId xmlns:a16="http://schemas.microsoft.com/office/drawing/2014/main" id="{784D9145-8580-DB4F-974B-F4CECA9A70F4}"/>
              </a:ext>
            </a:extLst>
          </p:cNvPr>
          <p:cNvSpPr>
            <a:spLocks noGrp="1"/>
          </p:cNvSpPr>
          <p:nvPr>
            <p:ph type="sldNum" sz="quarter" idx="33"/>
          </p:nvPr>
        </p:nvSpPr>
        <p:spPr/>
        <p:txBody>
          <a:bodyPr/>
          <a:lstStyle/>
          <a:p>
            <a:pPr rtl="0"/>
            <a:fld id="{19B51A1E-902D-48AF-9020-955120F399B6}" type="slidenum">
              <a:rPr lang="de-DE" noProof="0" smtClean="0"/>
              <a:pPr rtl="0"/>
              <a:t>83</a:t>
            </a:fld>
            <a:endParaRPr lang="de-DE" noProof="0"/>
          </a:p>
        </p:txBody>
      </p:sp>
      <p:sp>
        <p:nvSpPr>
          <p:cNvPr id="6" name="Rechteck 5">
            <a:extLst>
              <a:ext uri="{FF2B5EF4-FFF2-40B4-BE49-F238E27FC236}">
                <a16:creationId xmlns:a16="http://schemas.microsoft.com/office/drawing/2014/main" id="{6FF2690A-2717-DF49-9802-B40C6756DB89}"/>
              </a:ext>
            </a:extLst>
          </p:cNvPr>
          <p:cNvSpPr/>
          <p:nvPr/>
        </p:nvSpPr>
        <p:spPr>
          <a:xfrm>
            <a:off x="431801" y="1631213"/>
            <a:ext cx="3874192" cy="4770537"/>
          </a:xfrm>
          <a:prstGeom prst="rect">
            <a:avLst/>
          </a:prstGeom>
        </p:spPr>
        <p:txBody>
          <a:bodyPr wrap="square">
            <a:spAutoFit/>
          </a:bodyPr>
          <a:lstStyle/>
          <a:p>
            <a:r>
              <a:rPr lang="de-DE" sz="1600" dirty="0"/>
              <a:t>Die Standardbibliothek von Python enthält bereits ein eingebautes und flexibles </a:t>
            </a:r>
            <a:r>
              <a:rPr lang="de-DE" sz="1600" dirty="0" err="1"/>
              <a:t>Logging</a:t>
            </a:r>
            <a:r>
              <a:rPr lang="de-DE" sz="1600" dirty="0"/>
              <a:t>-Modul, mit dem verschiedene </a:t>
            </a:r>
            <a:r>
              <a:rPr lang="de-DE" sz="1600" dirty="0" err="1"/>
              <a:t>Logging</a:t>
            </a:r>
            <a:r>
              <a:rPr lang="de-DE" sz="1600" dirty="0"/>
              <a:t>-Konfigurationen für unterschiedliche </a:t>
            </a:r>
            <a:r>
              <a:rPr lang="de-DE" sz="1600" dirty="0" err="1"/>
              <a:t>Logging</a:t>
            </a:r>
            <a:r>
              <a:rPr lang="de-DE" sz="1600" dirty="0"/>
              <a:t>-Erfordernisse erstellt werden können. Diese ist für Unified </a:t>
            </a:r>
            <a:r>
              <a:rPr lang="de-DE" sz="1600" dirty="0" err="1"/>
              <a:t>Logging</a:t>
            </a:r>
            <a:r>
              <a:rPr lang="de-DE" sz="1600" dirty="0"/>
              <a:t> absolut ausreichend. Viele andere Sprachen wie bspw. Java bieten ähnliche </a:t>
            </a:r>
            <a:r>
              <a:rPr lang="de-DE" sz="1600" dirty="0" err="1"/>
              <a:t>Logging</a:t>
            </a:r>
            <a:r>
              <a:rPr lang="de-DE" sz="1600" dirty="0"/>
              <a:t> Bibliotheken wie bspw. log4j.</a:t>
            </a:r>
          </a:p>
          <a:p>
            <a:endParaRPr lang="de-DE" sz="1600" dirty="0"/>
          </a:p>
          <a:p>
            <a:r>
              <a:rPr lang="de-DE" sz="1600" dirty="0"/>
              <a:t>Das </a:t>
            </a:r>
            <a:r>
              <a:rPr lang="de-DE" sz="1600" dirty="0" err="1"/>
              <a:t>Logging</a:t>
            </a:r>
            <a:r>
              <a:rPr lang="de-DE" sz="1600" dirty="0"/>
              <a:t>-Modul von Python besteht aus Funktionen, die es Entwicklern ermöglichen Logs für verschiedene Zielorte (</a:t>
            </a:r>
            <a:r>
              <a:rPr lang="de-DE" sz="1600" dirty="0" err="1"/>
              <a:t>Stdout</a:t>
            </a:r>
            <a:r>
              <a:rPr lang="de-DE" sz="1600" dirty="0"/>
              <a:t>, Log-Dateien, Remote-Server, etc.) anzulegen. Hierzu kann man verschiedene Handler anlegen. Protokoll-Events werden an die entsprechenden Handler weitergeleitet und entsprechend verarbeitet.</a:t>
            </a:r>
          </a:p>
        </p:txBody>
      </p:sp>
      <p:pic>
        <p:nvPicPr>
          <p:cNvPr id="7" name="Grafik 6">
            <a:extLst>
              <a:ext uri="{FF2B5EF4-FFF2-40B4-BE49-F238E27FC236}">
                <a16:creationId xmlns:a16="http://schemas.microsoft.com/office/drawing/2014/main" id="{04E4E05D-E8CF-EB46-8CA4-0E4520CF7438}"/>
              </a:ext>
            </a:extLst>
          </p:cNvPr>
          <p:cNvPicPr>
            <a:picLocks noChangeAspect="1"/>
          </p:cNvPicPr>
          <p:nvPr/>
        </p:nvPicPr>
        <p:blipFill>
          <a:blip r:embed="rId2"/>
          <a:stretch>
            <a:fillRect/>
          </a:stretch>
        </p:blipFill>
        <p:spPr>
          <a:xfrm>
            <a:off x="4186153" y="1008000"/>
            <a:ext cx="7848600" cy="4368800"/>
          </a:xfrm>
          <a:prstGeom prst="rect">
            <a:avLst/>
          </a:prstGeom>
        </p:spPr>
      </p:pic>
    </p:spTree>
    <p:extLst>
      <p:ext uri="{BB962C8B-B14F-4D97-AF65-F5344CB8AC3E}">
        <p14:creationId xmlns:p14="http://schemas.microsoft.com/office/powerpoint/2010/main" val="15232469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5A5B96-E8EE-1240-9551-37158AF86A1E}"/>
              </a:ext>
            </a:extLst>
          </p:cNvPr>
          <p:cNvSpPr>
            <a:spLocks noGrp="1"/>
          </p:cNvSpPr>
          <p:nvPr>
            <p:ph type="title"/>
          </p:nvPr>
        </p:nvSpPr>
        <p:spPr/>
        <p:txBody>
          <a:bodyPr/>
          <a:lstStyle/>
          <a:p>
            <a:r>
              <a:rPr lang="de-DE" dirty="0" err="1"/>
              <a:t>Logging</a:t>
            </a:r>
            <a:endParaRPr lang="de-DE" dirty="0"/>
          </a:p>
        </p:txBody>
      </p:sp>
      <p:sp>
        <p:nvSpPr>
          <p:cNvPr id="3" name="Textplatzhalter 2">
            <a:extLst>
              <a:ext uri="{FF2B5EF4-FFF2-40B4-BE49-F238E27FC236}">
                <a16:creationId xmlns:a16="http://schemas.microsoft.com/office/drawing/2014/main" id="{51342FE8-A42F-FD41-8836-7EF7613CB880}"/>
              </a:ext>
            </a:extLst>
          </p:cNvPr>
          <p:cNvSpPr>
            <a:spLocks noGrp="1"/>
          </p:cNvSpPr>
          <p:nvPr>
            <p:ph type="body" sz="quarter" idx="32"/>
          </p:nvPr>
        </p:nvSpPr>
        <p:spPr/>
        <p:txBody>
          <a:bodyPr/>
          <a:lstStyle/>
          <a:p>
            <a:r>
              <a:rPr lang="de-DE" dirty="0"/>
              <a:t>Best Practices für die </a:t>
            </a:r>
            <a:r>
              <a:rPr lang="de-DE" dirty="0" err="1"/>
              <a:t>Logging</a:t>
            </a:r>
            <a:r>
              <a:rPr lang="de-DE" dirty="0"/>
              <a:t> Instrumentierung am Beispiel von Python (Log Level)</a:t>
            </a:r>
          </a:p>
        </p:txBody>
      </p:sp>
      <p:sp>
        <p:nvSpPr>
          <p:cNvPr id="4" name="Foliennummernplatzhalter 3">
            <a:extLst>
              <a:ext uri="{FF2B5EF4-FFF2-40B4-BE49-F238E27FC236}">
                <a16:creationId xmlns:a16="http://schemas.microsoft.com/office/drawing/2014/main" id="{784D9145-8580-DB4F-974B-F4CECA9A70F4}"/>
              </a:ext>
            </a:extLst>
          </p:cNvPr>
          <p:cNvSpPr>
            <a:spLocks noGrp="1"/>
          </p:cNvSpPr>
          <p:nvPr>
            <p:ph type="sldNum" sz="quarter" idx="33"/>
          </p:nvPr>
        </p:nvSpPr>
        <p:spPr/>
        <p:txBody>
          <a:bodyPr/>
          <a:lstStyle/>
          <a:p>
            <a:pPr rtl="0"/>
            <a:fld id="{19B51A1E-902D-48AF-9020-955120F399B6}" type="slidenum">
              <a:rPr lang="de-DE" noProof="0" smtClean="0"/>
              <a:pPr rtl="0"/>
              <a:t>84</a:t>
            </a:fld>
            <a:endParaRPr lang="de-DE" noProof="0"/>
          </a:p>
        </p:txBody>
      </p:sp>
      <p:sp>
        <p:nvSpPr>
          <p:cNvPr id="6" name="Rechteck 5">
            <a:extLst>
              <a:ext uri="{FF2B5EF4-FFF2-40B4-BE49-F238E27FC236}">
                <a16:creationId xmlns:a16="http://schemas.microsoft.com/office/drawing/2014/main" id="{6FF2690A-2717-DF49-9802-B40C6756DB89}"/>
              </a:ext>
            </a:extLst>
          </p:cNvPr>
          <p:cNvSpPr/>
          <p:nvPr/>
        </p:nvSpPr>
        <p:spPr>
          <a:xfrm>
            <a:off x="431801" y="1631213"/>
            <a:ext cx="3416992" cy="2554545"/>
          </a:xfrm>
          <a:prstGeom prst="rect">
            <a:avLst/>
          </a:prstGeom>
        </p:spPr>
        <p:txBody>
          <a:bodyPr wrap="square">
            <a:spAutoFit/>
          </a:bodyPr>
          <a:lstStyle/>
          <a:p>
            <a:r>
              <a:rPr lang="de-DE" sz="1600" dirty="0"/>
              <a:t>Das Python-</a:t>
            </a:r>
            <a:r>
              <a:rPr lang="de-DE" sz="1600" dirty="0" err="1"/>
              <a:t>Logging</a:t>
            </a:r>
            <a:r>
              <a:rPr lang="de-DE" sz="1600" dirty="0"/>
              <a:t>-Modul bietet grundsätzlich weniger (und stellenweise auch anders benannte) Stufen als andere </a:t>
            </a:r>
            <a:r>
              <a:rPr lang="de-DE" sz="1600" dirty="0" err="1"/>
              <a:t>Logging</a:t>
            </a:r>
            <a:r>
              <a:rPr lang="de-DE" sz="1600" dirty="0"/>
              <a:t>-Bibliotheken. Dies macht die Dinge allerdings auch etwas einfacher, indem so einige potenzielle Unklarheiten beseitigt werden.</a:t>
            </a:r>
          </a:p>
          <a:p>
            <a:endParaRPr lang="de-DE" sz="1600" dirty="0"/>
          </a:p>
          <a:p>
            <a:endParaRPr lang="de-DE" sz="1600" dirty="0"/>
          </a:p>
        </p:txBody>
      </p:sp>
      <p:graphicFrame>
        <p:nvGraphicFramePr>
          <p:cNvPr id="7" name="Tabelle 6">
            <a:extLst>
              <a:ext uri="{FF2B5EF4-FFF2-40B4-BE49-F238E27FC236}">
                <a16:creationId xmlns:a16="http://schemas.microsoft.com/office/drawing/2014/main" id="{77DB37AC-07F1-A849-8EAD-9C33EA5AD7A0}"/>
              </a:ext>
            </a:extLst>
          </p:cNvPr>
          <p:cNvGraphicFramePr>
            <a:graphicFrameLocks noGrp="1"/>
          </p:cNvGraphicFramePr>
          <p:nvPr>
            <p:extLst>
              <p:ext uri="{D42A27DB-BD31-4B8C-83A1-F6EECF244321}">
                <p14:modId xmlns:p14="http://schemas.microsoft.com/office/powerpoint/2010/main" val="825589624"/>
              </p:ext>
            </p:extLst>
          </p:nvPr>
        </p:nvGraphicFramePr>
        <p:xfrm>
          <a:off x="3925454" y="1597121"/>
          <a:ext cx="6991929" cy="4488391"/>
        </p:xfrm>
        <a:graphic>
          <a:graphicData uri="http://schemas.openxmlformats.org/drawingml/2006/table">
            <a:tbl>
              <a:tblPr firstRow="1" bandRow="1">
                <a:effectLst>
                  <a:outerShdw blurRad="50800" dist="38100" dir="2700000" algn="tl" rotWithShape="0">
                    <a:prstClr val="black">
                      <a:alpha val="40000"/>
                    </a:prstClr>
                  </a:outerShdw>
                </a:effectLst>
                <a:tableStyleId>{7DF18680-E054-41AD-8BC1-D1AEF772440D}</a:tableStyleId>
              </a:tblPr>
              <a:tblGrid>
                <a:gridCol w="1382127">
                  <a:extLst>
                    <a:ext uri="{9D8B030D-6E8A-4147-A177-3AD203B41FA5}">
                      <a16:colId xmlns:a16="http://schemas.microsoft.com/office/drawing/2014/main" val="3021588507"/>
                    </a:ext>
                  </a:extLst>
                </a:gridCol>
                <a:gridCol w="5609802">
                  <a:extLst>
                    <a:ext uri="{9D8B030D-6E8A-4147-A177-3AD203B41FA5}">
                      <a16:colId xmlns:a16="http://schemas.microsoft.com/office/drawing/2014/main" val="1419340342"/>
                    </a:ext>
                  </a:extLst>
                </a:gridCol>
              </a:tblGrid>
              <a:tr h="373591">
                <a:tc>
                  <a:txBody>
                    <a:bodyPr/>
                    <a:lstStyle/>
                    <a:p>
                      <a:r>
                        <a:rPr lang="de-DE" sz="1600" dirty="0"/>
                        <a:t>Log Level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de-DE" sz="1600" dirty="0"/>
                        <a:t>Beschreibung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695575813"/>
                  </a:ext>
                </a:extLst>
              </a:tr>
              <a:tr h="373591">
                <a:tc>
                  <a:txBody>
                    <a:bodyPr/>
                    <a:lstStyle/>
                    <a:p>
                      <a:r>
                        <a:rPr lang="de-DE" sz="1600" b="1" dirty="0"/>
                        <a:t>DEBUG</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de-DE" sz="1600" dirty="0"/>
                        <a:t>Dieses Level sollte ausschließlich für Debugging-Zwecke in der Entwicklung verwendet werden.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68981983"/>
                  </a:ext>
                </a:extLst>
              </a:tr>
              <a:tr h="583416">
                <a:tc>
                  <a:txBody>
                    <a:bodyPr/>
                    <a:lstStyle/>
                    <a:p>
                      <a:r>
                        <a:rPr lang="de-DE" sz="1600" b="1" dirty="0"/>
                        <a:t>INFO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600" dirty="0"/>
                        <a:t>Dieses Level sollte genutzt werden, wenn etwas Interessantes - aber Erwartetes - passiert (z. B. wenn ein Kunde einen Kauf in einem Online-Shop tätigt).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4423230"/>
                  </a:ext>
                </a:extLst>
              </a:tr>
              <a:tr h="829064">
                <a:tc>
                  <a:txBody>
                    <a:bodyPr/>
                    <a:lstStyle/>
                    <a:p>
                      <a:r>
                        <a:rPr lang="de-DE" sz="1600" b="1" kern="1200" dirty="0">
                          <a:solidFill>
                            <a:schemeClr val="dk1"/>
                          </a:solidFill>
                          <a:effectLst/>
                        </a:rPr>
                        <a:t>WARNING</a:t>
                      </a:r>
                      <a:endParaRPr lang="de-DE"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600" dirty="0"/>
                        <a:t>Diese Ebene sollte verwendet werden, wenn etwas Unerwartetes oder Ungewöhnliches passiert. Es handelt sich nicht um einen Fehler, aber Sie sollten darauf achten. Z.B. wenn ein Nutzer sich mit falschen </a:t>
                      </a:r>
                      <a:r>
                        <a:rPr lang="de-DE" sz="1600" dirty="0" err="1"/>
                        <a:t>Credentials</a:t>
                      </a:r>
                      <a:r>
                        <a:rPr lang="de-DE" sz="1600" dirty="0"/>
                        <a:t> anzumelden versucht.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56390821"/>
                  </a:ext>
                </a:extLst>
              </a:tr>
              <a:tr h="829064">
                <a:tc>
                  <a:txBody>
                    <a:bodyPr/>
                    <a:lstStyle/>
                    <a:p>
                      <a:r>
                        <a:rPr lang="de-DE" sz="1600" b="1" kern="1200" dirty="0">
                          <a:solidFill>
                            <a:schemeClr val="dk1"/>
                          </a:solidFill>
                          <a:effectLst/>
                        </a:rPr>
                        <a:t>ERROR</a:t>
                      </a:r>
                      <a:endParaRPr lang="de-DE"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de-DE" sz="1600" dirty="0"/>
                        <a:t>Diese Stufe ist für Dinge, die schief laufen, aber normalerweise wiederherstellbar sind (z. B. interne Ausnahmen wie nicht vorhandene Dateien, die aber behandelt werden können, oder APIs, die Fehlerergebnisse zurückgeben).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87074525"/>
                  </a:ext>
                </a:extLst>
              </a:tr>
              <a:tr h="570212">
                <a:tc>
                  <a:txBody>
                    <a:bodyPr/>
                    <a:lstStyle/>
                    <a:p>
                      <a:r>
                        <a:rPr lang="de-DE" sz="1600" b="1" kern="1200" dirty="0">
                          <a:solidFill>
                            <a:schemeClr val="dk1"/>
                          </a:solidFill>
                          <a:effectLst/>
                        </a:rPr>
                        <a:t>CRITICAL</a:t>
                      </a:r>
                      <a:endParaRPr lang="de-DE"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Diese Stufe sollten Sie nur in </a:t>
                      </a:r>
                      <a:r>
                        <a:rPr lang="de-DE" sz="1600" dirty="0" err="1"/>
                        <a:t>Situtationen</a:t>
                      </a:r>
                      <a:r>
                        <a:rPr lang="de-DE" sz="1600" dirty="0"/>
                        <a:t> verwenden, die Services unbrauchbar machen und zu einem </a:t>
                      </a:r>
                      <a:r>
                        <a:rPr lang="de-DE" sz="1600" dirty="0" err="1"/>
                        <a:t>Shutdown</a:t>
                      </a:r>
                      <a:r>
                        <a:rPr lang="de-DE" sz="1600" dirty="0"/>
                        <a:t> führen.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61158331"/>
                  </a:ext>
                </a:extLst>
              </a:tr>
            </a:tbl>
          </a:graphicData>
        </a:graphic>
      </p:graphicFrame>
    </p:spTree>
    <p:extLst>
      <p:ext uri="{BB962C8B-B14F-4D97-AF65-F5344CB8AC3E}">
        <p14:creationId xmlns:p14="http://schemas.microsoft.com/office/powerpoint/2010/main" val="20709412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CF98D-E8F0-1947-B4D2-8D551DDAEF06}"/>
              </a:ext>
            </a:extLst>
          </p:cNvPr>
          <p:cNvSpPr>
            <a:spLocks noGrp="1"/>
          </p:cNvSpPr>
          <p:nvPr>
            <p:ph type="title"/>
          </p:nvPr>
        </p:nvSpPr>
        <p:spPr/>
        <p:txBody>
          <a:bodyPr/>
          <a:lstStyle/>
          <a:p>
            <a:r>
              <a:rPr lang="de-DE" dirty="0" err="1"/>
              <a:t>Logging</a:t>
            </a:r>
            <a:endParaRPr lang="de-DE" dirty="0"/>
          </a:p>
        </p:txBody>
      </p:sp>
      <p:sp>
        <p:nvSpPr>
          <p:cNvPr id="3" name="Textplatzhalter 2">
            <a:extLst>
              <a:ext uri="{FF2B5EF4-FFF2-40B4-BE49-F238E27FC236}">
                <a16:creationId xmlns:a16="http://schemas.microsoft.com/office/drawing/2014/main" id="{2475E661-6F7E-164F-9910-C25AF46F4F8F}"/>
              </a:ext>
            </a:extLst>
          </p:cNvPr>
          <p:cNvSpPr>
            <a:spLocks noGrp="1"/>
          </p:cNvSpPr>
          <p:nvPr>
            <p:ph type="body" sz="quarter" idx="32"/>
          </p:nvPr>
        </p:nvSpPr>
        <p:spPr/>
        <p:txBody>
          <a:bodyPr/>
          <a:lstStyle/>
          <a:p>
            <a:r>
              <a:rPr lang="de-DE" dirty="0"/>
              <a:t>Best Practices der </a:t>
            </a:r>
            <a:r>
              <a:rPr lang="de-DE" dirty="0" err="1"/>
              <a:t>Logging</a:t>
            </a:r>
            <a:r>
              <a:rPr lang="de-DE" dirty="0"/>
              <a:t> Instrumentierung am Beispiel von Python</a:t>
            </a:r>
          </a:p>
        </p:txBody>
      </p:sp>
      <p:sp>
        <p:nvSpPr>
          <p:cNvPr id="4" name="Foliennummernplatzhalter 3">
            <a:extLst>
              <a:ext uri="{FF2B5EF4-FFF2-40B4-BE49-F238E27FC236}">
                <a16:creationId xmlns:a16="http://schemas.microsoft.com/office/drawing/2014/main" id="{2841D0EC-8FFD-0443-B13F-B79717280903}"/>
              </a:ext>
            </a:extLst>
          </p:cNvPr>
          <p:cNvSpPr>
            <a:spLocks noGrp="1"/>
          </p:cNvSpPr>
          <p:nvPr>
            <p:ph type="sldNum" sz="quarter" idx="33"/>
          </p:nvPr>
        </p:nvSpPr>
        <p:spPr/>
        <p:txBody>
          <a:bodyPr/>
          <a:lstStyle/>
          <a:p>
            <a:pPr rtl="0"/>
            <a:fld id="{19B51A1E-902D-48AF-9020-955120F399B6}" type="slidenum">
              <a:rPr lang="de-DE" noProof="0" smtClean="0"/>
              <a:pPr rtl="0"/>
              <a:t>85</a:t>
            </a:fld>
            <a:endParaRPr lang="de-DE" noProof="0"/>
          </a:p>
        </p:txBody>
      </p:sp>
      <p:pic>
        <p:nvPicPr>
          <p:cNvPr id="6" name="Grafik 5">
            <a:extLst>
              <a:ext uri="{FF2B5EF4-FFF2-40B4-BE49-F238E27FC236}">
                <a16:creationId xmlns:a16="http://schemas.microsoft.com/office/drawing/2014/main" id="{809B9855-70B1-5F4B-9758-30862376D748}"/>
              </a:ext>
            </a:extLst>
          </p:cNvPr>
          <p:cNvPicPr>
            <a:picLocks noChangeAspect="1"/>
          </p:cNvPicPr>
          <p:nvPr/>
        </p:nvPicPr>
        <p:blipFill>
          <a:blip r:embed="rId2"/>
          <a:srcRect/>
          <a:stretch/>
        </p:blipFill>
        <p:spPr>
          <a:xfrm>
            <a:off x="1533" y="871206"/>
            <a:ext cx="7172068" cy="5149178"/>
          </a:xfrm>
          <a:prstGeom prst="rect">
            <a:avLst/>
          </a:prstGeom>
        </p:spPr>
      </p:pic>
      <p:sp>
        <p:nvSpPr>
          <p:cNvPr id="7" name="Rechteck 6">
            <a:extLst>
              <a:ext uri="{FF2B5EF4-FFF2-40B4-BE49-F238E27FC236}">
                <a16:creationId xmlns:a16="http://schemas.microsoft.com/office/drawing/2014/main" id="{E7152BA9-CC4C-7A40-BDD2-1C210EAD7402}"/>
              </a:ext>
            </a:extLst>
          </p:cNvPr>
          <p:cNvSpPr/>
          <p:nvPr/>
        </p:nvSpPr>
        <p:spPr>
          <a:xfrm>
            <a:off x="570465" y="5674472"/>
            <a:ext cx="9198116" cy="864440"/>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dirty="0">
                <a:solidFill>
                  <a:schemeClr val="bg1"/>
                </a:solidFill>
                <a:latin typeface="Consolas" panose="020B0609020204030204" pitchFamily="49" charset="0"/>
                <a:cs typeface="Consolas" panose="020B0609020204030204" pitchFamily="49" charset="0"/>
              </a:rPr>
              <a:t>2021-02-20T12:33:46+0100 | service-name | WARNING | This </a:t>
            </a:r>
            <a:r>
              <a:rPr lang="de-DE" sz="1400" dirty="0" err="1">
                <a:solidFill>
                  <a:schemeClr val="bg1"/>
                </a:solidFill>
                <a:latin typeface="Consolas" panose="020B0609020204030204" pitchFamily="49" charset="0"/>
                <a:cs typeface="Consolas" panose="020B0609020204030204" pitchFamily="49" charset="0"/>
              </a:rPr>
              <a:t>warning</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message</a:t>
            </a:r>
            <a:r>
              <a:rPr lang="de-DE" sz="1400" dirty="0">
                <a:solidFill>
                  <a:schemeClr val="bg1"/>
                </a:solidFill>
                <a:latin typeface="Consolas" panose="020B0609020204030204" pitchFamily="49" charset="0"/>
                <a:cs typeface="Consolas" panose="020B0609020204030204" pitchFamily="49" charset="0"/>
              </a:rPr>
              <a:t> will </a:t>
            </a:r>
            <a:r>
              <a:rPr lang="de-DE" sz="1400" dirty="0" err="1">
                <a:solidFill>
                  <a:schemeClr val="bg1"/>
                </a:solidFill>
                <a:latin typeface="Consolas" panose="020B0609020204030204" pitchFamily="49" charset="0"/>
                <a:cs typeface="Consolas" panose="020B0609020204030204" pitchFamily="49" charset="0"/>
              </a:rPr>
              <a:t>be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logged</a:t>
            </a:r>
            <a:endParaRPr lang="de-DE" sz="1400" dirty="0">
              <a:solidFill>
                <a:schemeClr val="bg1"/>
              </a:solidFill>
              <a:latin typeface="Consolas" panose="020B0609020204030204" pitchFamily="49" charset="0"/>
              <a:cs typeface="Consolas" panose="020B0609020204030204" pitchFamily="49" charset="0"/>
            </a:endParaRPr>
          </a:p>
          <a:p>
            <a:r>
              <a:rPr lang="de-DE" sz="1400" dirty="0">
                <a:solidFill>
                  <a:schemeClr val="bg1"/>
                </a:solidFill>
                <a:latin typeface="Consolas" panose="020B0609020204030204" pitchFamily="49" charset="0"/>
                <a:cs typeface="Consolas" panose="020B0609020204030204" pitchFamily="49" charset="0"/>
              </a:rPr>
              <a:t>2021-02-20T12:33:46+0100 | service-name | ERROR | This </a:t>
            </a:r>
            <a:r>
              <a:rPr lang="de-DE" sz="1400" dirty="0" err="1">
                <a:solidFill>
                  <a:schemeClr val="bg1"/>
                </a:solidFill>
                <a:latin typeface="Consolas" panose="020B0609020204030204" pitchFamily="49" charset="0"/>
                <a:cs typeface="Consolas" panose="020B0609020204030204" pitchFamily="49" charset="0"/>
              </a:rPr>
              <a:t>error</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message</a:t>
            </a:r>
            <a:r>
              <a:rPr lang="de-DE" sz="1400" dirty="0">
                <a:solidFill>
                  <a:schemeClr val="bg1"/>
                </a:solidFill>
                <a:latin typeface="Consolas" panose="020B0609020204030204" pitchFamily="49" charset="0"/>
                <a:cs typeface="Consolas" panose="020B0609020204030204" pitchFamily="49" charset="0"/>
              </a:rPr>
              <a:t> will </a:t>
            </a:r>
            <a:r>
              <a:rPr lang="de-DE" sz="1400" dirty="0" err="1">
                <a:solidFill>
                  <a:schemeClr val="bg1"/>
                </a:solidFill>
                <a:latin typeface="Consolas" panose="020B0609020204030204" pitchFamily="49" charset="0"/>
                <a:cs typeface="Consolas" panose="020B0609020204030204" pitchFamily="49" charset="0"/>
              </a:rPr>
              <a:t>be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logged</a:t>
            </a:r>
            <a:endParaRPr lang="de-DE" sz="1400" dirty="0">
              <a:solidFill>
                <a:schemeClr val="bg1"/>
              </a:solidFill>
              <a:latin typeface="Consolas" panose="020B0609020204030204" pitchFamily="49" charset="0"/>
              <a:cs typeface="Consolas" panose="020B0609020204030204" pitchFamily="49" charset="0"/>
            </a:endParaRPr>
          </a:p>
          <a:p>
            <a:r>
              <a:rPr lang="de-DE" sz="1400" dirty="0">
                <a:solidFill>
                  <a:schemeClr val="bg1"/>
                </a:solidFill>
                <a:latin typeface="Consolas" panose="020B0609020204030204" pitchFamily="49" charset="0"/>
                <a:cs typeface="Consolas" panose="020B0609020204030204" pitchFamily="49" charset="0"/>
              </a:rPr>
              <a:t>2021-02-20T12:33:46+0100 | service-name | CRITICAL | This </a:t>
            </a:r>
            <a:r>
              <a:rPr lang="de-DE" sz="1400" dirty="0" err="1">
                <a:solidFill>
                  <a:schemeClr val="bg1"/>
                </a:solidFill>
                <a:latin typeface="Consolas" panose="020B0609020204030204" pitchFamily="49" charset="0"/>
                <a:cs typeface="Consolas" panose="020B0609020204030204" pitchFamily="49" charset="0"/>
              </a:rPr>
              <a:t>critical</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message</a:t>
            </a:r>
            <a:r>
              <a:rPr lang="de-DE" sz="1400" dirty="0">
                <a:solidFill>
                  <a:schemeClr val="bg1"/>
                </a:solidFill>
                <a:latin typeface="Consolas" panose="020B0609020204030204" pitchFamily="49" charset="0"/>
                <a:cs typeface="Consolas" panose="020B0609020204030204" pitchFamily="49" charset="0"/>
              </a:rPr>
              <a:t> will </a:t>
            </a:r>
            <a:r>
              <a:rPr lang="de-DE" sz="1400" dirty="0" err="1">
                <a:solidFill>
                  <a:schemeClr val="bg1"/>
                </a:solidFill>
                <a:latin typeface="Consolas" panose="020B0609020204030204" pitchFamily="49" charset="0"/>
                <a:cs typeface="Consolas" panose="020B0609020204030204" pitchFamily="49" charset="0"/>
              </a:rPr>
              <a:t>be</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logged</a:t>
            </a:r>
            <a:endParaRPr lang="de-DE" sz="1400" dirty="0">
              <a:solidFill>
                <a:schemeClr val="bg1"/>
              </a:solidFill>
              <a:latin typeface="Consolas" panose="020B0609020204030204" pitchFamily="49" charset="0"/>
              <a:cs typeface="Consolas" panose="020B0609020204030204" pitchFamily="49" charset="0"/>
            </a:endParaRPr>
          </a:p>
        </p:txBody>
      </p:sp>
      <p:sp>
        <p:nvSpPr>
          <p:cNvPr id="8" name="Textfeld 7">
            <a:extLst>
              <a:ext uri="{FF2B5EF4-FFF2-40B4-BE49-F238E27FC236}">
                <a16:creationId xmlns:a16="http://schemas.microsoft.com/office/drawing/2014/main" id="{55C79BBC-6245-D349-B660-221F5D36B218}"/>
              </a:ext>
            </a:extLst>
          </p:cNvPr>
          <p:cNvSpPr txBox="1"/>
          <p:nvPr/>
        </p:nvSpPr>
        <p:spPr>
          <a:xfrm>
            <a:off x="6741622" y="1512000"/>
            <a:ext cx="3026959" cy="3293209"/>
          </a:xfrm>
          <a:prstGeom prst="rect">
            <a:avLst/>
          </a:prstGeom>
          <a:noFill/>
        </p:spPr>
        <p:txBody>
          <a:bodyPr wrap="square" rtlCol="0">
            <a:spAutoFit/>
          </a:bodyPr>
          <a:lstStyle/>
          <a:p>
            <a:pPr marL="342900" indent="-342900">
              <a:buAutoNum type="arabicPeriod"/>
            </a:pPr>
            <a:r>
              <a:rPr lang="de-DE" sz="1600" dirty="0"/>
              <a:t>Logge auf </a:t>
            </a:r>
            <a:r>
              <a:rPr lang="de-DE" sz="1600" dirty="0" err="1"/>
              <a:t>stdout</a:t>
            </a:r>
            <a:r>
              <a:rPr lang="de-DE" sz="1600" dirty="0"/>
              <a:t> (das Unified </a:t>
            </a:r>
            <a:r>
              <a:rPr lang="de-DE" sz="1600" dirty="0" err="1"/>
              <a:t>Logging</a:t>
            </a:r>
            <a:r>
              <a:rPr lang="de-DE" sz="1600" dirty="0"/>
              <a:t> System + die Plattform macht den Rest)</a:t>
            </a:r>
          </a:p>
          <a:p>
            <a:pPr marL="342900" indent="-342900">
              <a:buAutoNum type="arabicPeriod"/>
            </a:pPr>
            <a:r>
              <a:rPr lang="de-DE" sz="1600" dirty="0"/>
              <a:t>Definiere den </a:t>
            </a:r>
            <a:r>
              <a:rPr lang="de-DE" sz="1600" dirty="0" err="1"/>
              <a:t>Loglevel</a:t>
            </a:r>
            <a:r>
              <a:rPr lang="de-DE" sz="1600" dirty="0"/>
              <a:t> über eine Umgebungsvariable</a:t>
            </a:r>
          </a:p>
          <a:p>
            <a:pPr marL="342900" indent="-342900">
              <a:buAutoNum type="arabicPeriod"/>
            </a:pPr>
            <a:r>
              <a:rPr lang="de-DE" sz="1600" dirty="0"/>
              <a:t>Logge immer auch den Service-Namen in dem Ereignis ausgelöst wurde</a:t>
            </a:r>
          </a:p>
          <a:p>
            <a:pPr marL="342900" indent="-342900">
              <a:buAutoNum type="arabicPeriod"/>
            </a:pPr>
            <a:r>
              <a:rPr lang="de-DE" sz="1600" dirty="0"/>
              <a:t>Logge den Zeitpunkt, den Level und das Event</a:t>
            </a:r>
          </a:p>
          <a:p>
            <a:pPr marL="342900" indent="-342900">
              <a:buAutoNum type="arabicPeriod"/>
            </a:pPr>
            <a:r>
              <a:rPr lang="de-DE" sz="1600" dirty="0"/>
              <a:t>Logge Zeitpunkte im ISO8601 Format inkl. Zeitzone</a:t>
            </a:r>
          </a:p>
        </p:txBody>
      </p:sp>
      <p:sp>
        <p:nvSpPr>
          <p:cNvPr id="9" name="Textfeld 8">
            <a:extLst>
              <a:ext uri="{FF2B5EF4-FFF2-40B4-BE49-F238E27FC236}">
                <a16:creationId xmlns:a16="http://schemas.microsoft.com/office/drawing/2014/main" id="{8849C12B-ACE5-EA43-9DE6-AC81DC8A8386}"/>
              </a:ext>
            </a:extLst>
          </p:cNvPr>
          <p:cNvSpPr txBox="1"/>
          <p:nvPr/>
        </p:nvSpPr>
        <p:spPr>
          <a:xfrm>
            <a:off x="2336601" y="2298818"/>
            <a:ext cx="1808508" cy="369332"/>
          </a:xfrm>
          <a:prstGeom prst="rect">
            <a:avLst/>
          </a:prstGeom>
          <a:noFill/>
        </p:spPr>
        <p:txBody>
          <a:bodyPr wrap="none" rtlCol="0">
            <a:spAutoFit/>
          </a:bodyPr>
          <a:lstStyle/>
          <a:p>
            <a:r>
              <a:rPr lang="de-DE" dirty="0">
                <a:solidFill>
                  <a:srgbClr val="FF0066"/>
                </a:solidFill>
                <a:latin typeface="Bradley Hand" pitchFamily="2" charset="77"/>
              </a:rPr>
              <a:t>(1)</a:t>
            </a:r>
            <a:r>
              <a:rPr lang="de-DE" sz="1050" dirty="0">
                <a:solidFill>
                  <a:srgbClr val="FF0066"/>
                </a:solidFill>
                <a:latin typeface="Bradley Hand" pitchFamily="2" charset="77"/>
              </a:rPr>
              <a:t> (d.h. nicht in eine Datei!)</a:t>
            </a:r>
          </a:p>
        </p:txBody>
      </p:sp>
      <p:sp>
        <p:nvSpPr>
          <p:cNvPr id="10" name="Textfeld 9">
            <a:extLst>
              <a:ext uri="{FF2B5EF4-FFF2-40B4-BE49-F238E27FC236}">
                <a16:creationId xmlns:a16="http://schemas.microsoft.com/office/drawing/2014/main" id="{6535C698-964C-AB47-A5D5-25EBC4B8D50C}"/>
              </a:ext>
            </a:extLst>
          </p:cNvPr>
          <p:cNvSpPr txBox="1"/>
          <p:nvPr/>
        </p:nvSpPr>
        <p:spPr>
          <a:xfrm>
            <a:off x="4852736" y="2519901"/>
            <a:ext cx="521297" cy="369332"/>
          </a:xfrm>
          <a:prstGeom prst="rect">
            <a:avLst/>
          </a:prstGeom>
          <a:noFill/>
        </p:spPr>
        <p:txBody>
          <a:bodyPr wrap="none" rtlCol="0">
            <a:spAutoFit/>
          </a:bodyPr>
          <a:lstStyle/>
          <a:p>
            <a:r>
              <a:rPr lang="de-DE" dirty="0">
                <a:solidFill>
                  <a:srgbClr val="FF0066"/>
                </a:solidFill>
                <a:latin typeface="Bradley Hand" pitchFamily="2" charset="77"/>
              </a:rPr>
              <a:t>(2)</a:t>
            </a:r>
            <a:endParaRPr lang="de-DE" sz="1050" dirty="0">
              <a:solidFill>
                <a:srgbClr val="FF0066"/>
              </a:solidFill>
              <a:latin typeface="Bradley Hand" pitchFamily="2" charset="77"/>
            </a:endParaRPr>
          </a:p>
        </p:txBody>
      </p:sp>
      <p:sp>
        <p:nvSpPr>
          <p:cNvPr id="11" name="Textfeld 10">
            <a:extLst>
              <a:ext uri="{FF2B5EF4-FFF2-40B4-BE49-F238E27FC236}">
                <a16:creationId xmlns:a16="http://schemas.microsoft.com/office/drawing/2014/main" id="{8D7DE39B-EDB1-A34D-AC18-BDB3126B38CA}"/>
              </a:ext>
            </a:extLst>
          </p:cNvPr>
          <p:cNvSpPr txBox="1"/>
          <p:nvPr/>
        </p:nvSpPr>
        <p:spPr>
          <a:xfrm>
            <a:off x="4022925" y="3583691"/>
            <a:ext cx="521297" cy="369332"/>
          </a:xfrm>
          <a:prstGeom prst="rect">
            <a:avLst/>
          </a:prstGeom>
          <a:noFill/>
        </p:spPr>
        <p:txBody>
          <a:bodyPr wrap="none" rtlCol="0">
            <a:spAutoFit/>
          </a:bodyPr>
          <a:lstStyle/>
          <a:p>
            <a:r>
              <a:rPr lang="de-DE" dirty="0">
                <a:solidFill>
                  <a:srgbClr val="FF0066"/>
                </a:solidFill>
                <a:latin typeface="Bradley Hand" pitchFamily="2" charset="77"/>
              </a:rPr>
              <a:t>(3)</a:t>
            </a:r>
            <a:endParaRPr lang="de-DE" sz="1050" dirty="0">
              <a:solidFill>
                <a:srgbClr val="FF0066"/>
              </a:solidFill>
              <a:latin typeface="Bradley Hand" pitchFamily="2" charset="77"/>
            </a:endParaRPr>
          </a:p>
        </p:txBody>
      </p:sp>
      <p:sp>
        <p:nvSpPr>
          <p:cNvPr id="12" name="Textfeld 11">
            <a:extLst>
              <a:ext uri="{FF2B5EF4-FFF2-40B4-BE49-F238E27FC236}">
                <a16:creationId xmlns:a16="http://schemas.microsoft.com/office/drawing/2014/main" id="{BEB4F810-A38C-5C47-BA3A-CC73EEF3918B}"/>
              </a:ext>
            </a:extLst>
          </p:cNvPr>
          <p:cNvSpPr txBox="1"/>
          <p:nvPr/>
        </p:nvSpPr>
        <p:spPr>
          <a:xfrm>
            <a:off x="3457225" y="3220336"/>
            <a:ext cx="521297" cy="369332"/>
          </a:xfrm>
          <a:prstGeom prst="rect">
            <a:avLst/>
          </a:prstGeom>
          <a:noFill/>
        </p:spPr>
        <p:txBody>
          <a:bodyPr wrap="none" rtlCol="0">
            <a:spAutoFit/>
          </a:bodyPr>
          <a:lstStyle/>
          <a:p>
            <a:r>
              <a:rPr lang="de-DE" dirty="0">
                <a:solidFill>
                  <a:srgbClr val="FF0066"/>
                </a:solidFill>
                <a:latin typeface="Bradley Hand" pitchFamily="2" charset="77"/>
              </a:rPr>
              <a:t>(5)</a:t>
            </a:r>
            <a:endParaRPr lang="de-DE" sz="1050" dirty="0">
              <a:solidFill>
                <a:srgbClr val="FF0066"/>
              </a:solidFill>
              <a:latin typeface="Bradley Hand" pitchFamily="2" charset="77"/>
            </a:endParaRPr>
          </a:p>
        </p:txBody>
      </p:sp>
      <p:sp>
        <p:nvSpPr>
          <p:cNvPr id="13" name="Textfeld 12">
            <a:extLst>
              <a:ext uri="{FF2B5EF4-FFF2-40B4-BE49-F238E27FC236}">
                <a16:creationId xmlns:a16="http://schemas.microsoft.com/office/drawing/2014/main" id="{0AF187AC-B2B6-9342-9DE9-FEBB65AAE73D}"/>
              </a:ext>
            </a:extLst>
          </p:cNvPr>
          <p:cNvSpPr txBox="1"/>
          <p:nvPr/>
        </p:nvSpPr>
        <p:spPr>
          <a:xfrm>
            <a:off x="6125977" y="2727717"/>
            <a:ext cx="521297" cy="369332"/>
          </a:xfrm>
          <a:prstGeom prst="rect">
            <a:avLst/>
          </a:prstGeom>
          <a:noFill/>
        </p:spPr>
        <p:txBody>
          <a:bodyPr wrap="none" rtlCol="0">
            <a:spAutoFit/>
          </a:bodyPr>
          <a:lstStyle/>
          <a:p>
            <a:r>
              <a:rPr lang="de-DE" dirty="0">
                <a:solidFill>
                  <a:srgbClr val="FF0066"/>
                </a:solidFill>
                <a:latin typeface="Bradley Hand" pitchFamily="2" charset="77"/>
              </a:rPr>
              <a:t>(4)</a:t>
            </a:r>
            <a:endParaRPr lang="de-DE" sz="1050" dirty="0">
              <a:solidFill>
                <a:srgbClr val="FF0066"/>
              </a:solidFill>
              <a:latin typeface="Bradley Hand" pitchFamily="2" charset="77"/>
            </a:endParaRPr>
          </a:p>
        </p:txBody>
      </p:sp>
    </p:spTree>
    <p:extLst>
      <p:ext uri="{BB962C8B-B14F-4D97-AF65-F5344CB8AC3E}">
        <p14:creationId xmlns:p14="http://schemas.microsoft.com/office/powerpoint/2010/main" val="2081165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EDEA6E-B064-6A4D-869B-776E387A14C3}"/>
              </a:ext>
            </a:extLst>
          </p:cNvPr>
          <p:cNvSpPr>
            <a:spLocks noGrp="1"/>
          </p:cNvSpPr>
          <p:nvPr>
            <p:ph type="title"/>
          </p:nvPr>
        </p:nvSpPr>
        <p:spPr/>
        <p:txBody>
          <a:bodyPr/>
          <a:lstStyle/>
          <a:p>
            <a:r>
              <a:rPr lang="de-DE" dirty="0"/>
              <a:t>LOGGING</a:t>
            </a:r>
          </a:p>
        </p:txBody>
      </p:sp>
      <p:sp>
        <p:nvSpPr>
          <p:cNvPr id="3" name="Textplatzhalter 2">
            <a:extLst>
              <a:ext uri="{FF2B5EF4-FFF2-40B4-BE49-F238E27FC236}">
                <a16:creationId xmlns:a16="http://schemas.microsoft.com/office/drawing/2014/main" id="{AD2B15D3-340D-C14B-BA94-8BAD31C49606}"/>
              </a:ext>
            </a:extLst>
          </p:cNvPr>
          <p:cNvSpPr>
            <a:spLocks noGrp="1"/>
          </p:cNvSpPr>
          <p:nvPr>
            <p:ph type="body" sz="quarter" idx="32"/>
          </p:nvPr>
        </p:nvSpPr>
        <p:spPr/>
        <p:txBody>
          <a:bodyPr/>
          <a:lstStyle/>
          <a:p>
            <a:r>
              <a:rPr lang="de-DE" dirty="0"/>
              <a:t>Abfragen in zentralisierten Logs (</a:t>
            </a:r>
            <a:r>
              <a:rPr lang="de-DE" dirty="0" err="1"/>
              <a:t>Discover</a:t>
            </a:r>
            <a:r>
              <a:rPr lang="de-DE" dirty="0"/>
              <a:t> Data mittels </a:t>
            </a:r>
            <a:r>
              <a:rPr lang="de-DE" dirty="0" err="1"/>
              <a:t>Queries</a:t>
            </a:r>
            <a:r>
              <a:rPr lang="de-DE" dirty="0"/>
              <a:t>)</a:t>
            </a:r>
          </a:p>
        </p:txBody>
      </p:sp>
      <p:sp>
        <p:nvSpPr>
          <p:cNvPr id="4" name="Foliennummernplatzhalter 3">
            <a:extLst>
              <a:ext uri="{FF2B5EF4-FFF2-40B4-BE49-F238E27FC236}">
                <a16:creationId xmlns:a16="http://schemas.microsoft.com/office/drawing/2014/main" id="{A053E1C2-39FD-054B-8806-17FC628B8020}"/>
              </a:ext>
            </a:extLst>
          </p:cNvPr>
          <p:cNvSpPr>
            <a:spLocks noGrp="1"/>
          </p:cNvSpPr>
          <p:nvPr>
            <p:ph type="sldNum" sz="quarter" idx="33"/>
          </p:nvPr>
        </p:nvSpPr>
        <p:spPr/>
        <p:txBody>
          <a:bodyPr/>
          <a:lstStyle/>
          <a:p>
            <a:pPr rtl="0"/>
            <a:fld id="{19B51A1E-902D-48AF-9020-955120F399B6}" type="slidenum">
              <a:rPr lang="de-DE" noProof="0" smtClean="0"/>
              <a:pPr rtl="0"/>
              <a:t>86</a:t>
            </a:fld>
            <a:endParaRPr lang="de-DE" noProof="0"/>
          </a:p>
        </p:txBody>
      </p:sp>
      <p:pic>
        <p:nvPicPr>
          <p:cNvPr id="1026" name="Picture 2" descr="Explore data with Kibana">
            <a:extLst>
              <a:ext uri="{FF2B5EF4-FFF2-40B4-BE49-F238E27FC236}">
                <a16:creationId xmlns:a16="http://schemas.microsoft.com/office/drawing/2014/main" id="{700EAD0B-D6CF-4F46-B5F2-7BBB50731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8988"/>
            <a:ext cx="6151786" cy="45883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hteck 5">
            <a:extLst>
              <a:ext uri="{FF2B5EF4-FFF2-40B4-BE49-F238E27FC236}">
                <a16:creationId xmlns:a16="http://schemas.microsoft.com/office/drawing/2014/main" id="{6CD10179-058A-B849-81BF-47CC36BB184F}"/>
              </a:ext>
            </a:extLst>
          </p:cNvPr>
          <p:cNvSpPr/>
          <p:nvPr/>
        </p:nvSpPr>
        <p:spPr>
          <a:xfrm>
            <a:off x="6345382" y="3874791"/>
            <a:ext cx="5689600" cy="2372545"/>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query</a:t>
            </a:r>
            <a:r>
              <a:rPr lang="de-DE" sz="1400" dirty="0">
                <a:solidFill>
                  <a:schemeClr val="bg1"/>
                </a:solidFill>
                <a:latin typeface="Consolas" panose="020B0609020204030204" pitchFamily="49" charset="0"/>
                <a:cs typeface="Consolas" panose="020B0609020204030204" pitchFamily="49" charset="0"/>
              </a:rPr>
              <a:t>": {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match</a:t>
            </a:r>
            <a:r>
              <a:rPr lang="de-DE" sz="1400" dirty="0">
                <a:solidFill>
                  <a:schemeClr val="bg1"/>
                </a:solidFill>
                <a:latin typeface="Consolas" panose="020B0609020204030204" pitchFamily="49" charset="0"/>
                <a:cs typeface="Consolas" panose="020B0609020204030204" pitchFamily="49" charset="0"/>
              </a:rPr>
              <a:t>": {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phrase</a:t>
            </a:r>
            <a:r>
              <a:rPr lang="de-DE" sz="1400" dirty="0">
                <a:solidFill>
                  <a:schemeClr val="bg1"/>
                </a:solidFill>
                <a:latin typeface="Consolas" panose="020B0609020204030204" pitchFamily="49" charset="0"/>
                <a:cs typeface="Consolas" panose="020B0609020204030204" pitchFamily="49" charset="0"/>
              </a:rPr>
              <a:t>": {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query</a:t>
            </a:r>
            <a:r>
              <a:rPr lang="de-DE" sz="1400" dirty="0">
                <a:solidFill>
                  <a:schemeClr val="bg1"/>
                </a:solidFill>
                <a:latin typeface="Consolas" panose="020B0609020204030204" pitchFamily="49" charset="0"/>
                <a:cs typeface="Consolas" panose="020B0609020204030204" pitchFamily="49" charset="0"/>
              </a:rPr>
              <a:t>": "WARNING </a:t>
            </a:r>
            <a:r>
              <a:rPr lang="de-DE" sz="1400" dirty="0" err="1">
                <a:solidFill>
                  <a:schemeClr val="bg1"/>
                </a:solidFill>
                <a:latin typeface="Consolas" panose="020B0609020204030204" pitchFamily="49" charset="0"/>
                <a:cs typeface="Consolas" panose="020B0609020204030204" pitchFamily="49" charset="0"/>
              </a:rPr>
              <a:t>my</a:t>
            </a:r>
            <a:r>
              <a:rPr lang="de-DE" sz="1400" dirty="0">
                <a:solidFill>
                  <a:schemeClr val="bg1"/>
                </a:solidFill>
                <a:latin typeface="Consolas" panose="020B0609020204030204" pitchFamily="49" charset="0"/>
                <a:cs typeface="Consolas" panose="020B0609020204030204" pitchFamily="49" charset="0"/>
              </a:rPr>
              <a:t>-service </a:t>
            </a:r>
            <a:r>
              <a:rPr lang="de-DE" sz="1400" dirty="0" err="1">
                <a:solidFill>
                  <a:schemeClr val="bg1"/>
                </a:solidFill>
                <a:latin typeface="Consolas" panose="020B0609020204030204" pitchFamily="49" charset="0"/>
                <a:cs typeface="Consolas" panose="020B0609020204030204" pitchFamily="49" charset="0"/>
              </a:rPr>
              <a:t>failed</a:t>
            </a:r>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login</a:t>
            </a:r>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r>
              <a:rPr lang="de-DE" sz="1400" dirty="0" err="1">
                <a:solidFill>
                  <a:schemeClr val="bg1"/>
                </a:solidFill>
                <a:latin typeface="Consolas" panose="020B0609020204030204" pitchFamily="49" charset="0"/>
                <a:cs typeface="Consolas" panose="020B0609020204030204" pitchFamily="49" charset="0"/>
              </a:rPr>
              <a:t>operator</a:t>
            </a:r>
            <a:r>
              <a:rPr lang="de-DE" sz="1400" dirty="0">
                <a:solidFill>
                  <a:schemeClr val="bg1"/>
                </a:solidFill>
                <a:latin typeface="Consolas" panose="020B0609020204030204" pitchFamily="49" charset="0"/>
                <a:cs typeface="Consolas" panose="020B0609020204030204" pitchFamily="49" charset="0"/>
              </a:rPr>
              <a:t>" : "AND" </a:t>
            </a:r>
          </a:p>
          <a:p>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  }</a:t>
            </a:r>
          </a:p>
          <a:p>
            <a:r>
              <a:rPr lang="de-DE" sz="1400" dirty="0">
                <a:solidFill>
                  <a:schemeClr val="bg1"/>
                </a:solidFill>
                <a:latin typeface="Consolas" panose="020B0609020204030204" pitchFamily="49" charset="0"/>
                <a:cs typeface="Consolas" panose="020B0609020204030204" pitchFamily="49" charset="0"/>
              </a:rPr>
              <a:t>}</a:t>
            </a:r>
          </a:p>
        </p:txBody>
      </p:sp>
      <p:sp>
        <p:nvSpPr>
          <p:cNvPr id="5" name="Textfeld 4">
            <a:extLst>
              <a:ext uri="{FF2B5EF4-FFF2-40B4-BE49-F238E27FC236}">
                <a16:creationId xmlns:a16="http://schemas.microsoft.com/office/drawing/2014/main" id="{5B496767-24A7-1646-B336-D8C4738835C6}"/>
              </a:ext>
            </a:extLst>
          </p:cNvPr>
          <p:cNvSpPr txBox="1"/>
          <p:nvPr/>
        </p:nvSpPr>
        <p:spPr>
          <a:xfrm>
            <a:off x="6345382" y="1614196"/>
            <a:ext cx="3620654" cy="2246769"/>
          </a:xfrm>
          <a:prstGeom prst="rect">
            <a:avLst/>
          </a:prstGeom>
          <a:noFill/>
        </p:spPr>
        <p:txBody>
          <a:bodyPr wrap="square" rtlCol="0">
            <a:spAutoFit/>
          </a:bodyPr>
          <a:lstStyle/>
          <a:p>
            <a:r>
              <a:rPr lang="de-DE" sz="1400" dirty="0"/>
              <a:t>Logs werden oft als JSON-Dokumente in zentralen Zeitreihen-/Dokumenten-Datenbanken gespeichert und können dann dort mittels </a:t>
            </a:r>
            <a:r>
              <a:rPr lang="de-DE" sz="1400" dirty="0" err="1"/>
              <a:t>Queries</a:t>
            </a:r>
            <a:r>
              <a:rPr lang="de-DE" sz="1400" dirty="0"/>
              <a:t> durchsucht werden.</a:t>
            </a:r>
          </a:p>
          <a:p>
            <a:endParaRPr lang="de-DE" sz="1400" dirty="0"/>
          </a:p>
          <a:p>
            <a:r>
              <a:rPr lang="de-DE" sz="1400" dirty="0"/>
              <a:t>Nachfolgendes Beispiel sucht bspw. nach Log-Einträgen des Services „</a:t>
            </a:r>
            <a:r>
              <a:rPr lang="de-DE" sz="1400" dirty="0" err="1"/>
              <a:t>my</a:t>
            </a:r>
            <a:r>
              <a:rPr lang="de-DE" sz="1400" dirty="0"/>
              <a:t>-service“ in denen die Begriffe „</a:t>
            </a:r>
            <a:r>
              <a:rPr lang="de-DE" sz="1400" dirty="0" err="1"/>
              <a:t>failed</a:t>
            </a:r>
            <a:r>
              <a:rPr lang="de-DE" sz="1400" dirty="0"/>
              <a:t>“ und „</a:t>
            </a:r>
            <a:r>
              <a:rPr lang="de-DE" sz="1400" dirty="0" err="1"/>
              <a:t>login</a:t>
            </a:r>
            <a:r>
              <a:rPr lang="de-DE" sz="1400" dirty="0"/>
              <a:t>“ auftauchen (weil man vielleicht nach verdächtigen Login-Aktivitäten sucht).</a:t>
            </a:r>
          </a:p>
        </p:txBody>
      </p:sp>
      <p:sp>
        <p:nvSpPr>
          <p:cNvPr id="7" name="Textfeld 6">
            <a:extLst>
              <a:ext uri="{FF2B5EF4-FFF2-40B4-BE49-F238E27FC236}">
                <a16:creationId xmlns:a16="http://schemas.microsoft.com/office/drawing/2014/main" id="{84502F26-EE34-CE4E-B53D-23574031FBBA}"/>
              </a:ext>
            </a:extLst>
          </p:cNvPr>
          <p:cNvSpPr txBox="1"/>
          <p:nvPr/>
        </p:nvSpPr>
        <p:spPr>
          <a:xfrm>
            <a:off x="0" y="6581001"/>
            <a:ext cx="1257075" cy="276999"/>
          </a:xfrm>
          <a:prstGeom prst="rect">
            <a:avLst/>
          </a:prstGeom>
          <a:noFill/>
        </p:spPr>
        <p:txBody>
          <a:bodyPr wrap="none" rtlCol="0">
            <a:spAutoFit/>
          </a:bodyPr>
          <a:lstStyle/>
          <a:p>
            <a:r>
              <a:rPr lang="de-DE" sz="1200" b="1" dirty="0"/>
              <a:t>Quelle:</a:t>
            </a:r>
            <a:r>
              <a:rPr lang="de-DE" sz="1200" dirty="0"/>
              <a:t> </a:t>
            </a:r>
            <a:r>
              <a:rPr lang="de-DE" sz="1200" dirty="0" err="1"/>
              <a:t>elastic.io</a:t>
            </a:r>
            <a:endParaRPr lang="de-DE" sz="1200" dirty="0"/>
          </a:p>
        </p:txBody>
      </p:sp>
    </p:spTree>
    <p:extLst>
      <p:ext uri="{BB962C8B-B14F-4D97-AF65-F5344CB8AC3E}">
        <p14:creationId xmlns:p14="http://schemas.microsoft.com/office/powerpoint/2010/main" val="11031996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EDEA6E-B064-6A4D-869B-776E387A14C3}"/>
              </a:ext>
            </a:extLst>
          </p:cNvPr>
          <p:cNvSpPr>
            <a:spLocks noGrp="1"/>
          </p:cNvSpPr>
          <p:nvPr>
            <p:ph type="title"/>
          </p:nvPr>
        </p:nvSpPr>
        <p:spPr/>
        <p:txBody>
          <a:bodyPr/>
          <a:lstStyle/>
          <a:p>
            <a:r>
              <a:rPr lang="de-DE" dirty="0"/>
              <a:t>LOGGING</a:t>
            </a:r>
          </a:p>
        </p:txBody>
      </p:sp>
      <p:sp>
        <p:nvSpPr>
          <p:cNvPr id="3" name="Textplatzhalter 2">
            <a:extLst>
              <a:ext uri="{FF2B5EF4-FFF2-40B4-BE49-F238E27FC236}">
                <a16:creationId xmlns:a16="http://schemas.microsoft.com/office/drawing/2014/main" id="{AD2B15D3-340D-C14B-BA94-8BAD31C49606}"/>
              </a:ext>
            </a:extLst>
          </p:cNvPr>
          <p:cNvSpPr>
            <a:spLocks noGrp="1"/>
          </p:cNvSpPr>
          <p:nvPr>
            <p:ph type="body" sz="quarter" idx="32"/>
          </p:nvPr>
        </p:nvSpPr>
        <p:spPr/>
        <p:txBody>
          <a:bodyPr/>
          <a:lstStyle/>
          <a:p>
            <a:r>
              <a:rPr lang="de-DE" dirty="0"/>
              <a:t>Visualisieren von Logs</a:t>
            </a:r>
          </a:p>
        </p:txBody>
      </p:sp>
      <p:sp>
        <p:nvSpPr>
          <p:cNvPr id="4" name="Foliennummernplatzhalter 3">
            <a:extLst>
              <a:ext uri="{FF2B5EF4-FFF2-40B4-BE49-F238E27FC236}">
                <a16:creationId xmlns:a16="http://schemas.microsoft.com/office/drawing/2014/main" id="{A053E1C2-39FD-054B-8806-17FC628B8020}"/>
              </a:ext>
            </a:extLst>
          </p:cNvPr>
          <p:cNvSpPr>
            <a:spLocks noGrp="1"/>
          </p:cNvSpPr>
          <p:nvPr>
            <p:ph type="sldNum" sz="quarter" idx="33"/>
          </p:nvPr>
        </p:nvSpPr>
        <p:spPr/>
        <p:txBody>
          <a:bodyPr/>
          <a:lstStyle/>
          <a:p>
            <a:pPr rtl="0"/>
            <a:fld id="{19B51A1E-902D-48AF-9020-955120F399B6}" type="slidenum">
              <a:rPr lang="de-DE" noProof="0" smtClean="0"/>
              <a:pPr rtl="0"/>
              <a:t>87</a:t>
            </a:fld>
            <a:endParaRPr lang="de-DE" noProof="0"/>
          </a:p>
        </p:txBody>
      </p:sp>
      <p:pic>
        <p:nvPicPr>
          <p:cNvPr id="1026" name="Picture 2">
            <a:extLst>
              <a:ext uri="{FF2B5EF4-FFF2-40B4-BE49-F238E27FC236}">
                <a16:creationId xmlns:a16="http://schemas.microsoft.com/office/drawing/2014/main" id="{700EAD0B-D6CF-4F46-B5F2-7BBB507319BF}"/>
              </a:ext>
            </a:extLst>
          </p:cNvPr>
          <p:cNvPicPr>
            <a:picLocks noChangeAspect="1" noChangeArrowheads="1"/>
          </p:cNvPicPr>
          <p:nvPr/>
        </p:nvPicPr>
        <p:blipFill>
          <a:blip r:embed="rId2"/>
          <a:srcRect/>
          <a:stretch/>
        </p:blipFill>
        <p:spPr bwMode="auto">
          <a:xfrm>
            <a:off x="1" y="3472318"/>
            <a:ext cx="4821382" cy="33856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Kibana Interface">
            <a:extLst>
              <a:ext uri="{FF2B5EF4-FFF2-40B4-BE49-F238E27FC236}">
                <a16:creationId xmlns:a16="http://schemas.microsoft.com/office/drawing/2014/main" id="{46E4B775-CBB6-564F-8DA8-D02F8A698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8473" y="1343791"/>
            <a:ext cx="6741969" cy="37906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3A22215A-E136-F643-8948-F91E47592544}"/>
              </a:ext>
            </a:extLst>
          </p:cNvPr>
          <p:cNvSpPr/>
          <p:nvPr/>
        </p:nvSpPr>
        <p:spPr>
          <a:xfrm>
            <a:off x="431801" y="1348970"/>
            <a:ext cx="4389582" cy="1815882"/>
          </a:xfrm>
          <a:prstGeom prst="rect">
            <a:avLst/>
          </a:prstGeom>
        </p:spPr>
        <p:txBody>
          <a:bodyPr wrap="square">
            <a:spAutoFit/>
          </a:bodyPr>
          <a:lstStyle/>
          <a:p>
            <a:r>
              <a:rPr lang="de-DE" sz="1400" dirty="0"/>
              <a:t>Mittels </a:t>
            </a:r>
            <a:r>
              <a:rPr lang="de-DE" sz="1400" dirty="0" err="1"/>
              <a:t>Queries</a:t>
            </a:r>
            <a:r>
              <a:rPr lang="de-DE" sz="1400" dirty="0"/>
              <a:t> lassen sich auch Häufigkeiten von Treffern in Form von Diagrammen, Karten und andere Arten von Visualisierungen unter Verwendung der zentralisierten Log-Daten erstellen.</a:t>
            </a:r>
          </a:p>
          <a:p>
            <a:endParaRPr lang="de-DE" sz="1400" dirty="0"/>
          </a:p>
          <a:p>
            <a:r>
              <a:rPr lang="de-DE" sz="1400" dirty="0"/>
              <a:t>Um Karten zu erstellen, sollten Logs Informationen wie geografische Koordinaten enthalten. Für quantitative Darstellungen sollten Logs numerische Daten beinhalten.</a:t>
            </a:r>
          </a:p>
        </p:txBody>
      </p:sp>
      <p:sp>
        <p:nvSpPr>
          <p:cNvPr id="6" name="Rechteck 5">
            <a:extLst>
              <a:ext uri="{FF2B5EF4-FFF2-40B4-BE49-F238E27FC236}">
                <a16:creationId xmlns:a16="http://schemas.microsoft.com/office/drawing/2014/main" id="{0084019F-3DB5-CE48-8E67-09A0BB36261A}"/>
              </a:ext>
            </a:extLst>
          </p:cNvPr>
          <p:cNvSpPr/>
          <p:nvPr/>
        </p:nvSpPr>
        <p:spPr>
          <a:xfrm>
            <a:off x="5077041" y="5291079"/>
            <a:ext cx="4821382" cy="1384995"/>
          </a:xfrm>
          <a:prstGeom prst="rect">
            <a:avLst/>
          </a:prstGeom>
        </p:spPr>
        <p:txBody>
          <a:bodyPr wrap="square">
            <a:spAutoFit/>
          </a:bodyPr>
          <a:lstStyle/>
          <a:p>
            <a:r>
              <a:rPr lang="de-DE" sz="1400" dirty="0"/>
              <a:t>Derartige Query-basierte Visualisierungen werden häufig in Dashboards zusammengefasst, um ein ganzheitliches Bild von Log- und Monitoring-Daten aufzubereiten, die es im Betrieb (</a:t>
            </a:r>
            <a:r>
              <a:rPr lang="de-DE" sz="1400" dirty="0" err="1"/>
              <a:t>Ops</a:t>
            </a:r>
            <a:r>
              <a:rPr lang="de-DE" sz="1400" dirty="0"/>
              <a:t>) ermöglichen Echtzeit-Darstellungen von Systemzuständen und -verhalten darzustellen (z.B. eine Häufung von fehlerhaften Login-Versuchen).</a:t>
            </a:r>
          </a:p>
        </p:txBody>
      </p:sp>
      <p:sp>
        <p:nvSpPr>
          <p:cNvPr id="9" name="Textfeld 8">
            <a:extLst>
              <a:ext uri="{FF2B5EF4-FFF2-40B4-BE49-F238E27FC236}">
                <a16:creationId xmlns:a16="http://schemas.microsoft.com/office/drawing/2014/main" id="{57CA596A-D070-6044-822D-321DA8D0EF4A}"/>
              </a:ext>
            </a:extLst>
          </p:cNvPr>
          <p:cNvSpPr txBox="1"/>
          <p:nvPr/>
        </p:nvSpPr>
        <p:spPr>
          <a:xfrm>
            <a:off x="10583367" y="5165159"/>
            <a:ext cx="1257075" cy="276999"/>
          </a:xfrm>
          <a:prstGeom prst="rect">
            <a:avLst/>
          </a:prstGeom>
          <a:noFill/>
        </p:spPr>
        <p:txBody>
          <a:bodyPr wrap="none" rtlCol="0">
            <a:spAutoFit/>
          </a:bodyPr>
          <a:lstStyle/>
          <a:p>
            <a:r>
              <a:rPr lang="de-DE" sz="1200" b="1" dirty="0"/>
              <a:t>Quelle:</a:t>
            </a:r>
            <a:r>
              <a:rPr lang="de-DE" sz="1200" dirty="0"/>
              <a:t> </a:t>
            </a:r>
            <a:r>
              <a:rPr lang="de-DE" sz="1200" dirty="0" err="1"/>
              <a:t>elastic.io</a:t>
            </a:r>
            <a:endParaRPr lang="de-DE" sz="1200" dirty="0"/>
          </a:p>
        </p:txBody>
      </p:sp>
    </p:spTree>
    <p:extLst>
      <p:ext uri="{BB962C8B-B14F-4D97-AF65-F5344CB8AC3E}">
        <p14:creationId xmlns:p14="http://schemas.microsoft.com/office/powerpoint/2010/main" val="17425268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EA502-8CAC-064E-90AD-0F086D8279F2}"/>
              </a:ext>
            </a:extLst>
          </p:cNvPr>
          <p:cNvSpPr>
            <a:spLocks noGrp="1"/>
          </p:cNvSpPr>
          <p:nvPr>
            <p:ph type="title"/>
          </p:nvPr>
        </p:nvSpPr>
        <p:spPr/>
        <p:txBody>
          <a:bodyPr/>
          <a:lstStyle/>
          <a:p>
            <a:r>
              <a:rPr lang="de-DE" dirty="0"/>
              <a:t>Überwachung  von  Service-Architekturen</a:t>
            </a:r>
          </a:p>
        </p:txBody>
      </p:sp>
      <p:sp>
        <p:nvSpPr>
          <p:cNvPr id="3" name="Textplatzhalter 2">
            <a:extLst>
              <a:ext uri="{FF2B5EF4-FFF2-40B4-BE49-F238E27FC236}">
                <a16:creationId xmlns:a16="http://schemas.microsoft.com/office/drawing/2014/main" id="{176B5821-6AE3-5345-AD91-DFF675E2DC89}"/>
              </a:ext>
            </a:extLst>
          </p:cNvPr>
          <p:cNvSpPr>
            <a:spLocks noGrp="1"/>
          </p:cNvSpPr>
          <p:nvPr>
            <p:ph type="body" sz="quarter" idx="32"/>
          </p:nvPr>
        </p:nvSpPr>
        <p:spPr/>
        <p:txBody>
          <a:bodyPr/>
          <a:lstStyle/>
          <a:p>
            <a:r>
              <a:rPr lang="de-DE" dirty="0"/>
              <a:t> </a:t>
            </a:r>
            <a:r>
              <a:rPr lang="de-DE" dirty="0" err="1"/>
              <a:t>Tracing</a:t>
            </a:r>
            <a:endParaRPr lang="de-DE" dirty="0"/>
          </a:p>
        </p:txBody>
      </p:sp>
      <p:sp>
        <p:nvSpPr>
          <p:cNvPr id="4" name="Foliennummernplatzhalter 3">
            <a:extLst>
              <a:ext uri="{FF2B5EF4-FFF2-40B4-BE49-F238E27FC236}">
                <a16:creationId xmlns:a16="http://schemas.microsoft.com/office/drawing/2014/main" id="{DF5E87BD-1967-B24F-911F-C9922C419C4C}"/>
              </a:ext>
            </a:extLst>
          </p:cNvPr>
          <p:cNvSpPr>
            <a:spLocks noGrp="1"/>
          </p:cNvSpPr>
          <p:nvPr>
            <p:ph type="sldNum" sz="quarter" idx="33"/>
          </p:nvPr>
        </p:nvSpPr>
        <p:spPr/>
        <p:txBody>
          <a:bodyPr/>
          <a:lstStyle/>
          <a:p>
            <a:pPr rtl="0"/>
            <a:fld id="{19B51A1E-902D-48AF-9020-955120F399B6}" type="slidenum">
              <a:rPr lang="de-DE" noProof="0" smtClean="0"/>
              <a:pPr rtl="0"/>
              <a:t>88</a:t>
            </a:fld>
            <a:endParaRPr lang="de-DE" noProof="0"/>
          </a:p>
        </p:txBody>
      </p:sp>
      <p:sp>
        <p:nvSpPr>
          <p:cNvPr id="6" name="Rechteck 5">
            <a:extLst>
              <a:ext uri="{FF2B5EF4-FFF2-40B4-BE49-F238E27FC236}">
                <a16:creationId xmlns:a16="http://schemas.microsoft.com/office/drawing/2014/main" id="{55AF5957-97FF-A94C-BC89-3D59EC811D91}"/>
              </a:ext>
            </a:extLst>
          </p:cNvPr>
          <p:cNvSpPr/>
          <p:nvPr/>
        </p:nvSpPr>
        <p:spPr>
          <a:xfrm>
            <a:off x="431801" y="1669656"/>
            <a:ext cx="4896944" cy="4770537"/>
          </a:xfrm>
          <a:prstGeom prst="rect">
            <a:avLst/>
          </a:prstGeom>
        </p:spPr>
        <p:txBody>
          <a:bodyPr wrap="square">
            <a:spAutoFit/>
          </a:bodyPr>
          <a:lstStyle/>
          <a:p>
            <a:r>
              <a:rPr lang="de-DE" sz="1600" dirty="0"/>
              <a:t>Verteilte </a:t>
            </a:r>
            <a:r>
              <a:rPr lang="de-DE" sz="1600" dirty="0" err="1"/>
              <a:t>Tracing</a:t>
            </a:r>
            <a:r>
              <a:rPr lang="de-DE" sz="1600" dirty="0"/>
              <a:t> Systeme ermöglichen die Rückverfolgung von Service Interaktionen im laufenden Betrieb und helfen beim Erfassen von Zeitreihendaten (Traces), die u.a. zur Behebung von Latenzproblemen in Servicearchitekturen hilfreich sein können. Zu den Funktionen gehören üblicherweise das Erfassen, die Auswertung von Traces und die Suche nach Traces in größeren Traces-Datensätzen.</a:t>
            </a:r>
          </a:p>
          <a:p>
            <a:endParaRPr lang="de-DE" sz="1600" dirty="0"/>
          </a:p>
          <a:p>
            <a:r>
              <a:rPr lang="de-DE" sz="1600" dirty="0"/>
              <a:t>Mit der Kenntnis einer Trace-IDs kann man einzelne Vorgänge nachvollziehen. Traces lassen sich aber auch meist mittels Abfragen anhand von Attributen wie bspw. Service-Name, Operationsname, Tags und Labels oder Dauern bestimmen.</a:t>
            </a:r>
          </a:p>
          <a:p>
            <a:endParaRPr lang="de-DE" sz="1600" dirty="0"/>
          </a:p>
          <a:p>
            <a:r>
              <a:rPr lang="de-DE" sz="1600" dirty="0"/>
              <a:t>Oberflächen von </a:t>
            </a:r>
            <a:r>
              <a:rPr lang="de-DE" sz="1600" dirty="0" err="1"/>
              <a:t>Tracing</a:t>
            </a:r>
            <a:r>
              <a:rPr lang="de-DE" sz="1600" dirty="0"/>
              <a:t>-Systemen zeigen meist Abhängigkeitsdiagramme an, um das Gesamtverhalten einschließlich Fehlerpfaden oder Aufrufabfolgen von Services einfacher in Analysen erfassen zu können.</a:t>
            </a:r>
          </a:p>
        </p:txBody>
      </p:sp>
      <p:pic>
        <p:nvPicPr>
          <p:cNvPr id="7" name="Grafik 6">
            <a:extLst>
              <a:ext uri="{FF2B5EF4-FFF2-40B4-BE49-F238E27FC236}">
                <a16:creationId xmlns:a16="http://schemas.microsoft.com/office/drawing/2014/main" id="{23177726-DE05-F84D-AA8F-936F5E7C0BC4}"/>
              </a:ext>
            </a:extLst>
          </p:cNvPr>
          <p:cNvPicPr>
            <a:picLocks noChangeAspect="1"/>
          </p:cNvPicPr>
          <p:nvPr/>
        </p:nvPicPr>
        <p:blipFill>
          <a:blip r:embed="rId2"/>
          <a:stretch>
            <a:fillRect/>
          </a:stretch>
        </p:blipFill>
        <p:spPr>
          <a:xfrm>
            <a:off x="5577368" y="1669657"/>
            <a:ext cx="4061999" cy="3333268"/>
          </a:xfrm>
          <a:prstGeom prst="rect">
            <a:avLst/>
          </a:prstGeom>
          <a:effectLst>
            <a:outerShdw blurRad="50800" dist="38100" dir="2700000" algn="tl" rotWithShape="0">
              <a:prstClr val="black">
                <a:alpha val="40000"/>
              </a:prstClr>
            </a:outerShdw>
          </a:effectLst>
        </p:spPr>
      </p:pic>
      <p:sp>
        <p:nvSpPr>
          <p:cNvPr id="8" name="Rechteck 7">
            <a:extLst>
              <a:ext uri="{FF2B5EF4-FFF2-40B4-BE49-F238E27FC236}">
                <a16:creationId xmlns:a16="http://schemas.microsoft.com/office/drawing/2014/main" id="{87F9D780-552D-4F4A-A963-3C8F0A829DA7}"/>
              </a:ext>
            </a:extLst>
          </p:cNvPr>
          <p:cNvSpPr/>
          <p:nvPr/>
        </p:nvSpPr>
        <p:spPr>
          <a:xfrm>
            <a:off x="5577368" y="5002925"/>
            <a:ext cx="4061999" cy="830997"/>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fontAlgn="base"/>
            <a:r>
              <a:rPr lang="de-DE" sz="1000" b="1" dirty="0"/>
              <a:t>Quelle:</a:t>
            </a:r>
            <a:r>
              <a:rPr lang="de-DE" sz="1000" dirty="0"/>
              <a:t> Benjamin H. </a:t>
            </a:r>
            <a:r>
              <a:rPr lang="de-DE" sz="1000" dirty="0" err="1"/>
              <a:t>Sigelman</a:t>
            </a:r>
            <a:r>
              <a:rPr lang="de-DE" sz="1000" dirty="0"/>
              <a:t>, </a:t>
            </a:r>
            <a:r>
              <a:rPr lang="de-DE" sz="1000" dirty="0" err="1"/>
              <a:t>Luiz</a:t>
            </a:r>
            <a:r>
              <a:rPr lang="de-DE" sz="1000" dirty="0"/>
              <a:t> Andre </a:t>
            </a:r>
            <a:r>
              <a:rPr lang="de-DE" sz="1000" dirty="0" err="1"/>
              <a:t>Barroso</a:t>
            </a:r>
            <a:r>
              <a:rPr lang="de-DE" sz="1000" dirty="0"/>
              <a:t>, Mike </a:t>
            </a:r>
            <a:r>
              <a:rPr lang="de-DE" sz="1000" dirty="0" err="1"/>
              <a:t>Burrows</a:t>
            </a:r>
            <a:r>
              <a:rPr lang="de-DE" sz="1000" dirty="0"/>
              <a:t>, Pat Stephenson, </a:t>
            </a:r>
            <a:r>
              <a:rPr lang="de-DE" sz="1000" dirty="0" err="1"/>
              <a:t>Manoj</a:t>
            </a:r>
            <a:r>
              <a:rPr lang="de-DE" sz="1000" dirty="0"/>
              <a:t> </a:t>
            </a:r>
            <a:r>
              <a:rPr lang="de-DE" sz="1000" dirty="0" err="1"/>
              <a:t>Plakal</a:t>
            </a:r>
            <a:r>
              <a:rPr lang="de-DE" sz="1000" dirty="0"/>
              <a:t>, Donald </a:t>
            </a:r>
            <a:r>
              <a:rPr lang="de-DE" sz="1000" dirty="0" err="1"/>
              <a:t>Beaver</a:t>
            </a:r>
            <a:r>
              <a:rPr lang="de-DE" sz="1000" dirty="0"/>
              <a:t>, Saul </a:t>
            </a:r>
            <a:r>
              <a:rPr lang="de-DE" sz="1000" dirty="0" err="1"/>
              <a:t>Jaspan</a:t>
            </a:r>
            <a:r>
              <a:rPr lang="de-DE" sz="1000" dirty="0"/>
              <a:t>, </a:t>
            </a:r>
            <a:r>
              <a:rPr lang="de-DE" sz="1000" dirty="0" err="1"/>
              <a:t>Chandan</a:t>
            </a:r>
            <a:r>
              <a:rPr lang="de-DE" sz="1000" dirty="0"/>
              <a:t> </a:t>
            </a:r>
            <a:r>
              <a:rPr lang="de-DE" sz="1000" dirty="0" err="1"/>
              <a:t>Shanbhag</a:t>
            </a:r>
            <a:r>
              <a:rPr lang="de-DE" sz="1000" dirty="0"/>
              <a:t>; </a:t>
            </a:r>
            <a:r>
              <a:rPr lang="de-DE" sz="1000" b="1" dirty="0" err="1">
                <a:solidFill>
                  <a:schemeClr val="accent5"/>
                </a:solidFill>
              </a:rPr>
              <a:t>Dapper</a:t>
            </a:r>
            <a:r>
              <a:rPr lang="de-DE" sz="1000" b="1" dirty="0"/>
              <a:t>, a Large-</a:t>
            </a:r>
            <a:r>
              <a:rPr lang="de-DE" sz="1000" b="1" dirty="0" err="1"/>
              <a:t>Scale</a:t>
            </a:r>
            <a:r>
              <a:rPr lang="de-DE" sz="1000" b="1" dirty="0"/>
              <a:t> Distributed Systems </a:t>
            </a:r>
            <a:r>
              <a:rPr lang="de-DE" sz="1000" b="1" dirty="0" err="1"/>
              <a:t>Tracing</a:t>
            </a:r>
            <a:r>
              <a:rPr lang="de-DE" sz="1000" b="1" dirty="0"/>
              <a:t> Infrastructure</a:t>
            </a:r>
            <a:r>
              <a:rPr lang="de-DE" sz="1000" dirty="0"/>
              <a:t>, Google Technical Report, 2010</a:t>
            </a:r>
          </a:p>
          <a:p>
            <a:pPr fontAlgn="base"/>
            <a:r>
              <a:rPr lang="de-DE" sz="800" dirty="0">
                <a:solidFill>
                  <a:schemeClr val="accent5"/>
                </a:solidFill>
                <a:latin typeface="Consolas" panose="020B0609020204030204" pitchFamily="49" charset="0"/>
                <a:cs typeface="Consolas" panose="020B0609020204030204" pitchFamily="49" charset="0"/>
              </a:rPr>
              <a:t>https://</a:t>
            </a:r>
            <a:r>
              <a:rPr lang="de-DE" sz="800" dirty="0" err="1">
                <a:solidFill>
                  <a:schemeClr val="accent5"/>
                </a:solidFill>
                <a:latin typeface="Consolas" panose="020B0609020204030204" pitchFamily="49" charset="0"/>
                <a:cs typeface="Consolas" panose="020B0609020204030204" pitchFamily="49" charset="0"/>
              </a:rPr>
              <a:t>research.google</a:t>
            </a:r>
            <a:r>
              <a:rPr lang="de-DE" sz="800" dirty="0">
                <a:solidFill>
                  <a:schemeClr val="accent5"/>
                </a:solidFill>
                <a:latin typeface="Consolas" panose="020B0609020204030204" pitchFamily="49" charset="0"/>
                <a:cs typeface="Consolas" panose="020B0609020204030204" pitchFamily="49" charset="0"/>
              </a:rPr>
              <a:t>/</a:t>
            </a:r>
            <a:r>
              <a:rPr lang="de-DE" sz="800" dirty="0" err="1">
                <a:solidFill>
                  <a:schemeClr val="accent5"/>
                </a:solidFill>
                <a:latin typeface="Consolas" panose="020B0609020204030204" pitchFamily="49" charset="0"/>
                <a:cs typeface="Consolas" panose="020B0609020204030204" pitchFamily="49" charset="0"/>
              </a:rPr>
              <a:t>pubs</a:t>
            </a:r>
            <a:r>
              <a:rPr lang="de-DE" sz="800" dirty="0">
                <a:solidFill>
                  <a:schemeClr val="accent5"/>
                </a:solidFill>
                <a:latin typeface="Consolas" panose="020B0609020204030204" pitchFamily="49" charset="0"/>
                <a:cs typeface="Consolas" panose="020B0609020204030204" pitchFamily="49" charset="0"/>
              </a:rPr>
              <a:t>/pub36356.pdf</a:t>
            </a:r>
          </a:p>
        </p:txBody>
      </p:sp>
      <p:pic>
        <p:nvPicPr>
          <p:cNvPr id="9" name="Grafik 8">
            <a:extLst>
              <a:ext uri="{FF2B5EF4-FFF2-40B4-BE49-F238E27FC236}">
                <a16:creationId xmlns:a16="http://schemas.microsoft.com/office/drawing/2014/main" id="{E32E46F2-E245-3C48-8B5E-7E72030CF481}"/>
              </a:ext>
            </a:extLst>
          </p:cNvPr>
          <p:cNvPicPr>
            <a:picLocks noChangeAspect="1"/>
          </p:cNvPicPr>
          <p:nvPr/>
        </p:nvPicPr>
        <p:blipFill>
          <a:blip r:embed="rId3"/>
          <a:stretch>
            <a:fillRect/>
          </a:stretch>
        </p:blipFill>
        <p:spPr>
          <a:xfrm>
            <a:off x="10652989" y="1812337"/>
            <a:ext cx="904766" cy="904766"/>
          </a:xfrm>
          <a:prstGeom prst="rect">
            <a:avLst/>
          </a:prstGeom>
        </p:spPr>
      </p:pic>
    </p:spTree>
    <p:extLst>
      <p:ext uri="{BB962C8B-B14F-4D97-AF65-F5344CB8AC3E}">
        <p14:creationId xmlns:p14="http://schemas.microsoft.com/office/powerpoint/2010/main" val="3295720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7CDE8D-6E6A-7A42-A482-3A934542AF7D}"/>
              </a:ext>
            </a:extLst>
          </p:cNvPr>
          <p:cNvSpPr>
            <a:spLocks noGrp="1"/>
          </p:cNvSpPr>
          <p:nvPr>
            <p:ph type="title"/>
          </p:nvPr>
        </p:nvSpPr>
        <p:spPr/>
        <p:txBody>
          <a:bodyPr/>
          <a:lstStyle/>
          <a:p>
            <a:r>
              <a:rPr lang="de-DE" dirty="0"/>
              <a:t>Klassen  von  </a:t>
            </a:r>
            <a:r>
              <a:rPr lang="de-DE" dirty="0" err="1"/>
              <a:t>Tracing</a:t>
            </a:r>
            <a:r>
              <a:rPr lang="de-DE" dirty="0"/>
              <a:t>-Systemen</a:t>
            </a:r>
          </a:p>
        </p:txBody>
      </p:sp>
      <p:sp>
        <p:nvSpPr>
          <p:cNvPr id="3" name="Textplatzhalter 2">
            <a:extLst>
              <a:ext uri="{FF2B5EF4-FFF2-40B4-BE49-F238E27FC236}">
                <a16:creationId xmlns:a16="http://schemas.microsoft.com/office/drawing/2014/main" id="{A44C4131-B9BE-2A4F-B578-8432FAD5C8BC}"/>
              </a:ext>
            </a:extLst>
          </p:cNvPr>
          <p:cNvSpPr>
            <a:spLocks noGrp="1"/>
          </p:cNvSpPr>
          <p:nvPr>
            <p:ph type="body" sz="quarter" idx="32"/>
          </p:nvPr>
        </p:nvSpPr>
        <p:spPr/>
        <p:txBody>
          <a:bodyPr/>
          <a:lstStyle/>
          <a:p>
            <a:r>
              <a:rPr lang="de-DE" dirty="0"/>
              <a:t>Black-Box vs. Annotation-basierte </a:t>
            </a:r>
            <a:r>
              <a:rPr lang="de-DE" dirty="0" err="1"/>
              <a:t>Tracing</a:t>
            </a:r>
            <a:r>
              <a:rPr lang="de-DE" dirty="0"/>
              <a:t> Propagation</a:t>
            </a:r>
          </a:p>
        </p:txBody>
      </p:sp>
      <p:sp>
        <p:nvSpPr>
          <p:cNvPr id="4" name="Foliennummernplatzhalter 3">
            <a:extLst>
              <a:ext uri="{FF2B5EF4-FFF2-40B4-BE49-F238E27FC236}">
                <a16:creationId xmlns:a16="http://schemas.microsoft.com/office/drawing/2014/main" id="{E1C596B8-852E-3B4C-8139-566D30F7309A}"/>
              </a:ext>
            </a:extLst>
          </p:cNvPr>
          <p:cNvSpPr>
            <a:spLocks noGrp="1"/>
          </p:cNvSpPr>
          <p:nvPr>
            <p:ph type="sldNum" sz="quarter" idx="33"/>
          </p:nvPr>
        </p:nvSpPr>
        <p:spPr/>
        <p:txBody>
          <a:bodyPr/>
          <a:lstStyle/>
          <a:p>
            <a:pPr rtl="0"/>
            <a:fld id="{19B51A1E-902D-48AF-9020-955120F399B6}" type="slidenum">
              <a:rPr lang="de-DE" noProof="0" smtClean="0"/>
              <a:pPr rtl="0"/>
              <a:t>89</a:t>
            </a:fld>
            <a:endParaRPr lang="de-DE" noProof="0"/>
          </a:p>
        </p:txBody>
      </p:sp>
      <p:sp>
        <p:nvSpPr>
          <p:cNvPr id="5" name="Rechteck 4">
            <a:extLst>
              <a:ext uri="{FF2B5EF4-FFF2-40B4-BE49-F238E27FC236}">
                <a16:creationId xmlns:a16="http://schemas.microsoft.com/office/drawing/2014/main" id="{C3AA3A27-9513-1F48-B99C-384CB7666A9D}"/>
              </a:ext>
            </a:extLst>
          </p:cNvPr>
          <p:cNvSpPr/>
          <p:nvPr/>
        </p:nvSpPr>
        <p:spPr>
          <a:xfrm>
            <a:off x="431800" y="1512000"/>
            <a:ext cx="6515537" cy="5047536"/>
          </a:xfrm>
          <a:prstGeom prst="rect">
            <a:avLst/>
          </a:prstGeom>
        </p:spPr>
        <p:txBody>
          <a:bodyPr wrap="square">
            <a:spAutoFit/>
          </a:bodyPr>
          <a:lstStyle/>
          <a:p>
            <a:r>
              <a:rPr lang="de-DE" sz="1400" dirty="0"/>
              <a:t>Jedes </a:t>
            </a:r>
            <a:r>
              <a:rPr lang="de-DE" sz="1400" dirty="0" err="1"/>
              <a:t>Tracing</a:t>
            </a:r>
            <a:r>
              <a:rPr lang="de-DE" sz="1400" dirty="0"/>
              <a:t>-System benötigt eine Möglichkeit, den Kausalzusammenhang zwischen Aktivitäten in vielen unterschiedlichen Services (Prozessen) zu ermitteln. Das Problem hierbei ist, das die Interaktion extrem heterogen ist. Services können über RPC-Frameworks, Pub-Sub-Systeme, generische Nachrichtenwarteschlangen, direkte HTTP-Aufrufe, UDP-Pakete oder gänzlich anders mit einander interagieren.</a:t>
            </a:r>
          </a:p>
          <a:p>
            <a:endParaRPr lang="de-DE" sz="1400" dirty="0"/>
          </a:p>
          <a:p>
            <a:r>
              <a:rPr lang="de-DE" sz="1400" dirty="0"/>
              <a:t>Man kann dabei </a:t>
            </a:r>
            <a:r>
              <a:rPr lang="de-DE" sz="1400" dirty="0" err="1"/>
              <a:t>Tracing</a:t>
            </a:r>
            <a:r>
              <a:rPr lang="de-DE" sz="1400" dirty="0"/>
              <a:t>-Systeme hinsichtlich ihrer Strategien unterscheiden, wie Kausalzusammenhänge hergestellt werden:</a:t>
            </a:r>
          </a:p>
          <a:p>
            <a:endParaRPr lang="de-DE" sz="1400" dirty="0"/>
          </a:p>
          <a:p>
            <a:pPr marL="285750" indent="-285750">
              <a:buFont typeface="Arial" panose="020B0604020202020204" pitchFamily="34" charset="0"/>
              <a:buChar char="•"/>
            </a:pPr>
            <a:r>
              <a:rPr lang="de-DE" sz="1400" b="1" dirty="0"/>
              <a:t>Black-Box </a:t>
            </a:r>
            <a:r>
              <a:rPr lang="de-DE" sz="1400" b="1" dirty="0" err="1"/>
              <a:t>Tracing</a:t>
            </a:r>
            <a:r>
              <a:rPr lang="de-DE" sz="1400" b="1" dirty="0"/>
              <a:t> Systeme </a:t>
            </a:r>
            <a:r>
              <a:rPr lang="de-DE" sz="1400" dirty="0"/>
              <a:t>(wie bspw. Project5, Wap5, </a:t>
            </a:r>
            <a:r>
              <a:rPr lang="de-DE" sz="1400" b="1" dirty="0">
                <a:solidFill>
                  <a:schemeClr val="accent5"/>
                </a:solidFill>
              </a:rPr>
              <a:t>The Mystery </a:t>
            </a:r>
            <a:r>
              <a:rPr lang="de-DE" sz="1400" b="1" dirty="0" err="1">
                <a:solidFill>
                  <a:schemeClr val="accent5"/>
                </a:solidFill>
              </a:rPr>
              <a:t>Machine</a:t>
            </a:r>
            <a:r>
              <a:rPr lang="de-DE" sz="1400" dirty="0"/>
              <a:t>) stellen Zusammenhänge zwischen Services her, indem deren Netzwerkverkehr beobachtet wird und daraus Kausalzusammenhänge ermittelt werden. Der Vorteil ist, das Services nicht instrumentiert werden müssen. Allerdings muss man einen Kompromiss zwischen der Beobachtungsdauer und der Qualität abgeleiteter Traces eingehen. Resultierende Traces sind ferner mit Unsicherheit behaftet.</a:t>
            </a:r>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r>
              <a:rPr lang="de-DE" sz="1400" b="1" dirty="0"/>
              <a:t>Annotations-basierte  </a:t>
            </a:r>
            <a:r>
              <a:rPr lang="de-DE" sz="1400" b="1" dirty="0" err="1"/>
              <a:t>Tracing</a:t>
            </a:r>
            <a:r>
              <a:rPr lang="de-DE" sz="1400" b="1" dirty="0"/>
              <a:t> Systeme </a:t>
            </a:r>
            <a:r>
              <a:rPr lang="de-DE" sz="1400" dirty="0"/>
              <a:t>sind aufwändiger im Betrieb, da zu </a:t>
            </a:r>
            <a:r>
              <a:rPr lang="de-DE" sz="1400" dirty="0" err="1"/>
              <a:t>tracende</a:t>
            </a:r>
            <a:r>
              <a:rPr lang="de-DE" sz="1400" dirty="0"/>
              <a:t> Services instrumentiert werden müssen. Hierzu müssen die Codierung der Services „angefasst“ werden, um Aufrufe zwischen Systemen für das </a:t>
            </a:r>
            <a:r>
              <a:rPr lang="de-DE" sz="1400" dirty="0" err="1"/>
              <a:t>Tracing</a:t>
            </a:r>
            <a:r>
              <a:rPr lang="de-DE" sz="1400" dirty="0"/>
              <a:t>-System zu kennzeichnen. Allerdings lassen sich so die Kausalzusammenhänge zweifelsfrei und unmittelbar ermitteln. Im Cloud-native Umfeld hat sich daher dieser Ansatz durchgesetzt, der insbesondere durch die </a:t>
            </a:r>
            <a:r>
              <a:rPr lang="de-DE" sz="1400" b="1" dirty="0">
                <a:solidFill>
                  <a:schemeClr val="accent5"/>
                </a:solidFill>
              </a:rPr>
              <a:t>X-Trace</a:t>
            </a:r>
            <a:r>
              <a:rPr lang="de-DE" sz="1400" dirty="0"/>
              <a:t> und </a:t>
            </a:r>
            <a:r>
              <a:rPr lang="de-DE" sz="1400" b="1" dirty="0" err="1">
                <a:solidFill>
                  <a:schemeClr val="accent5"/>
                </a:solidFill>
              </a:rPr>
              <a:t>Dapper</a:t>
            </a:r>
            <a:r>
              <a:rPr lang="de-DE" sz="1400" dirty="0"/>
              <a:t>-Paper 2010 terminologisch geprägt wurde.</a:t>
            </a:r>
          </a:p>
        </p:txBody>
      </p:sp>
      <p:sp>
        <p:nvSpPr>
          <p:cNvPr id="6" name="Rechteck 5">
            <a:extLst>
              <a:ext uri="{FF2B5EF4-FFF2-40B4-BE49-F238E27FC236}">
                <a16:creationId xmlns:a16="http://schemas.microsoft.com/office/drawing/2014/main" id="{96A6C9B4-8131-8147-8150-8242EDC0C55B}"/>
              </a:ext>
            </a:extLst>
          </p:cNvPr>
          <p:cNvSpPr/>
          <p:nvPr/>
        </p:nvSpPr>
        <p:spPr>
          <a:xfrm>
            <a:off x="7059325" y="3677894"/>
            <a:ext cx="4928540" cy="830997"/>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fontAlgn="base"/>
            <a:r>
              <a:rPr lang="de-DE" sz="1000" dirty="0"/>
              <a:t>Michael Chow </a:t>
            </a:r>
            <a:r>
              <a:rPr lang="de-DE" sz="1000" dirty="0" err="1"/>
              <a:t>and</a:t>
            </a:r>
            <a:r>
              <a:rPr lang="de-DE" sz="1000" dirty="0"/>
              <a:t> David Meisner </a:t>
            </a:r>
            <a:r>
              <a:rPr lang="de-DE" sz="1000" dirty="0" err="1"/>
              <a:t>and</a:t>
            </a:r>
            <a:r>
              <a:rPr lang="de-DE" sz="1000" dirty="0"/>
              <a:t> Jason </a:t>
            </a:r>
            <a:r>
              <a:rPr lang="de-DE" sz="1000" dirty="0" err="1"/>
              <a:t>Flinn</a:t>
            </a:r>
            <a:r>
              <a:rPr lang="de-DE" sz="1000" dirty="0"/>
              <a:t> </a:t>
            </a:r>
            <a:r>
              <a:rPr lang="de-DE" sz="1000" dirty="0" err="1"/>
              <a:t>and</a:t>
            </a:r>
            <a:r>
              <a:rPr lang="de-DE" sz="1000" dirty="0"/>
              <a:t> Daniel Peek </a:t>
            </a:r>
            <a:r>
              <a:rPr lang="de-DE" sz="1000" dirty="0" err="1"/>
              <a:t>and</a:t>
            </a:r>
            <a:r>
              <a:rPr lang="de-DE" sz="1000" dirty="0"/>
              <a:t> Thomas F. Wenisch; </a:t>
            </a:r>
            <a:r>
              <a:rPr lang="de-DE" sz="1000" b="1" dirty="0">
                <a:solidFill>
                  <a:schemeClr val="accent5"/>
                </a:solidFill>
              </a:rPr>
              <a:t>The Mystery </a:t>
            </a:r>
            <a:r>
              <a:rPr lang="de-DE" sz="1000" b="1" dirty="0" err="1">
                <a:solidFill>
                  <a:schemeClr val="accent5"/>
                </a:solidFill>
              </a:rPr>
              <a:t>Machine</a:t>
            </a:r>
            <a:r>
              <a:rPr lang="de-DE" sz="1000" b="1" dirty="0"/>
              <a:t>: End-</a:t>
            </a:r>
            <a:r>
              <a:rPr lang="de-DE" sz="1000" b="1" dirty="0" err="1"/>
              <a:t>to</a:t>
            </a:r>
            <a:r>
              <a:rPr lang="de-DE" sz="1000" b="1" dirty="0"/>
              <a:t>-end Performance Analysis </a:t>
            </a:r>
            <a:r>
              <a:rPr lang="de-DE" sz="1000" b="1" dirty="0" err="1"/>
              <a:t>of</a:t>
            </a:r>
            <a:r>
              <a:rPr lang="de-DE" sz="1000" b="1" dirty="0"/>
              <a:t> Large-</a:t>
            </a:r>
            <a:r>
              <a:rPr lang="de-DE" sz="1000" b="1" dirty="0" err="1"/>
              <a:t>scale</a:t>
            </a:r>
            <a:r>
              <a:rPr lang="de-DE" sz="1000" b="1" dirty="0"/>
              <a:t> Internet Services</a:t>
            </a:r>
            <a:r>
              <a:rPr lang="de-DE" sz="1000" dirty="0"/>
              <a:t>, 11th USENIX Symposium on Operating Systems Design </a:t>
            </a:r>
            <a:r>
              <a:rPr lang="de-DE" sz="1000" dirty="0" err="1"/>
              <a:t>and</a:t>
            </a:r>
            <a:r>
              <a:rPr lang="de-DE" sz="1000" dirty="0"/>
              <a:t> Implementation (OSDI 14), 2014</a:t>
            </a:r>
          </a:p>
          <a:p>
            <a:pPr fontAlgn="base"/>
            <a:r>
              <a:rPr lang="de-DE" sz="800" dirty="0">
                <a:solidFill>
                  <a:schemeClr val="accent5"/>
                </a:solidFill>
                <a:latin typeface="Consolas" panose="020B0609020204030204" pitchFamily="49" charset="0"/>
                <a:cs typeface="Consolas" panose="020B0609020204030204" pitchFamily="49" charset="0"/>
              </a:rPr>
              <a:t>https://</a:t>
            </a:r>
            <a:r>
              <a:rPr lang="de-DE" sz="800" dirty="0" err="1">
                <a:solidFill>
                  <a:schemeClr val="accent5"/>
                </a:solidFill>
                <a:latin typeface="Consolas" panose="020B0609020204030204" pitchFamily="49" charset="0"/>
                <a:cs typeface="Consolas" panose="020B0609020204030204" pitchFamily="49" charset="0"/>
              </a:rPr>
              <a:t>www.usenix.org</a:t>
            </a:r>
            <a:r>
              <a:rPr lang="de-DE" sz="800" dirty="0">
                <a:solidFill>
                  <a:schemeClr val="accent5"/>
                </a:solidFill>
                <a:latin typeface="Consolas" panose="020B0609020204030204" pitchFamily="49" charset="0"/>
                <a:cs typeface="Consolas" panose="020B0609020204030204" pitchFamily="49" charset="0"/>
              </a:rPr>
              <a:t>/</a:t>
            </a:r>
            <a:r>
              <a:rPr lang="de-DE" sz="800" dirty="0" err="1">
                <a:solidFill>
                  <a:schemeClr val="accent5"/>
                </a:solidFill>
                <a:latin typeface="Consolas" panose="020B0609020204030204" pitchFamily="49" charset="0"/>
                <a:cs typeface="Consolas" panose="020B0609020204030204" pitchFamily="49" charset="0"/>
              </a:rPr>
              <a:t>conference</a:t>
            </a:r>
            <a:r>
              <a:rPr lang="de-DE" sz="800" dirty="0">
                <a:solidFill>
                  <a:schemeClr val="accent5"/>
                </a:solidFill>
                <a:latin typeface="Consolas" panose="020B0609020204030204" pitchFamily="49" charset="0"/>
                <a:cs typeface="Consolas" panose="020B0609020204030204" pitchFamily="49" charset="0"/>
              </a:rPr>
              <a:t>/osdi14/</a:t>
            </a:r>
            <a:r>
              <a:rPr lang="de-DE" sz="800" dirty="0" err="1">
                <a:solidFill>
                  <a:schemeClr val="accent5"/>
                </a:solidFill>
                <a:latin typeface="Consolas" panose="020B0609020204030204" pitchFamily="49" charset="0"/>
                <a:cs typeface="Consolas" panose="020B0609020204030204" pitchFamily="49" charset="0"/>
              </a:rPr>
              <a:t>technical</a:t>
            </a:r>
            <a:r>
              <a:rPr lang="de-DE" sz="800" dirty="0">
                <a:solidFill>
                  <a:schemeClr val="accent5"/>
                </a:solidFill>
                <a:latin typeface="Consolas" panose="020B0609020204030204" pitchFamily="49" charset="0"/>
                <a:cs typeface="Consolas" panose="020B0609020204030204" pitchFamily="49" charset="0"/>
              </a:rPr>
              <a:t>-sessions/</a:t>
            </a:r>
            <a:r>
              <a:rPr lang="de-DE" sz="800" dirty="0" err="1">
                <a:solidFill>
                  <a:schemeClr val="accent5"/>
                </a:solidFill>
                <a:latin typeface="Consolas" panose="020B0609020204030204" pitchFamily="49" charset="0"/>
                <a:cs typeface="Consolas" panose="020B0609020204030204" pitchFamily="49" charset="0"/>
              </a:rPr>
              <a:t>presentation</a:t>
            </a:r>
            <a:r>
              <a:rPr lang="de-DE" sz="800" dirty="0">
                <a:solidFill>
                  <a:schemeClr val="accent5"/>
                </a:solidFill>
                <a:latin typeface="Consolas" panose="020B0609020204030204" pitchFamily="49" charset="0"/>
                <a:cs typeface="Consolas" panose="020B0609020204030204" pitchFamily="49" charset="0"/>
              </a:rPr>
              <a:t>/</a:t>
            </a:r>
            <a:r>
              <a:rPr lang="de-DE" sz="800" dirty="0" err="1">
                <a:solidFill>
                  <a:schemeClr val="accent5"/>
                </a:solidFill>
                <a:latin typeface="Consolas" panose="020B0609020204030204" pitchFamily="49" charset="0"/>
                <a:cs typeface="Consolas" panose="020B0609020204030204" pitchFamily="49" charset="0"/>
              </a:rPr>
              <a:t>chow</a:t>
            </a:r>
            <a:endParaRPr lang="de-DE" sz="800" dirty="0">
              <a:solidFill>
                <a:schemeClr val="accent5"/>
              </a:solidFill>
              <a:latin typeface="Consolas" panose="020B0609020204030204" pitchFamily="49" charset="0"/>
              <a:cs typeface="Consolas" panose="020B0609020204030204" pitchFamily="49" charset="0"/>
            </a:endParaRPr>
          </a:p>
        </p:txBody>
      </p:sp>
      <p:sp>
        <p:nvSpPr>
          <p:cNvPr id="7" name="Rechteck 6">
            <a:extLst>
              <a:ext uri="{FF2B5EF4-FFF2-40B4-BE49-F238E27FC236}">
                <a16:creationId xmlns:a16="http://schemas.microsoft.com/office/drawing/2014/main" id="{6780DBDE-21FC-0147-AFAA-F886CE37C2BC}"/>
              </a:ext>
            </a:extLst>
          </p:cNvPr>
          <p:cNvSpPr/>
          <p:nvPr/>
        </p:nvSpPr>
        <p:spPr>
          <a:xfrm>
            <a:off x="7059328" y="4789043"/>
            <a:ext cx="4928541" cy="692497"/>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fontAlgn="base"/>
            <a:r>
              <a:rPr lang="de-DE" sz="1000" dirty="0"/>
              <a:t>Rodrigo Fonseca </a:t>
            </a:r>
            <a:r>
              <a:rPr lang="de-DE" sz="1000" dirty="0" err="1"/>
              <a:t>and</a:t>
            </a:r>
            <a:r>
              <a:rPr lang="de-DE" sz="1000" dirty="0"/>
              <a:t> George Porter </a:t>
            </a:r>
            <a:r>
              <a:rPr lang="de-DE" sz="1000" dirty="0" err="1"/>
              <a:t>and</a:t>
            </a:r>
            <a:r>
              <a:rPr lang="de-DE" sz="1000" dirty="0"/>
              <a:t> Randy H. Katz </a:t>
            </a:r>
            <a:r>
              <a:rPr lang="de-DE" sz="1000" dirty="0" err="1"/>
              <a:t>and</a:t>
            </a:r>
            <a:r>
              <a:rPr lang="de-DE" sz="1000" dirty="0"/>
              <a:t> Scott </a:t>
            </a:r>
            <a:r>
              <a:rPr lang="de-DE" sz="1000" dirty="0" err="1"/>
              <a:t>Shenker</a:t>
            </a:r>
            <a:r>
              <a:rPr lang="de-DE" sz="1000" dirty="0"/>
              <a:t>; </a:t>
            </a:r>
            <a:r>
              <a:rPr lang="de-DE" sz="1000" b="1" dirty="0">
                <a:solidFill>
                  <a:schemeClr val="accent5"/>
                </a:solidFill>
              </a:rPr>
              <a:t>X-Trace</a:t>
            </a:r>
            <a:r>
              <a:rPr lang="de-DE" sz="1000" b="1" dirty="0"/>
              <a:t>: A </a:t>
            </a:r>
            <a:r>
              <a:rPr lang="de-DE" sz="1000" b="1" dirty="0" err="1"/>
              <a:t>Pervasive</a:t>
            </a:r>
            <a:r>
              <a:rPr lang="de-DE" sz="1000" b="1" dirty="0"/>
              <a:t> Network </a:t>
            </a:r>
            <a:r>
              <a:rPr lang="de-DE" sz="1000" b="1" dirty="0" err="1"/>
              <a:t>Tracing</a:t>
            </a:r>
            <a:r>
              <a:rPr lang="de-DE" sz="1000" b="1" dirty="0"/>
              <a:t> Frameworks</a:t>
            </a:r>
            <a:r>
              <a:rPr lang="de-DE" sz="1000" dirty="0"/>
              <a:t>, 4th USENIX Symposium on </a:t>
            </a:r>
            <a:r>
              <a:rPr lang="de-DE" sz="1000" dirty="0" err="1"/>
              <a:t>Networked</a:t>
            </a:r>
            <a:r>
              <a:rPr lang="de-DE" sz="1000" dirty="0"/>
              <a:t> Systems Design \&amp; Implementation (NSDI 07), 2007</a:t>
            </a:r>
          </a:p>
          <a:p>
            <a:pPr fontAlgn="base"/>
            <a:r>
              <a:rPr lang="de-DE" sz="800" dirty="0">
                <a:solidFill>
                  <a:schemeClr val="accent5"/>
                </a:solidFill>
                <a:latin typeface="Consolas" panose="020B0609020204030204" pitchFamily="49" charset="0"/>
                <a:cs typeface="Consolas" panose="020B0609020204030204" pitchFamily="49" charset="0"/>
              </a:rPr>
              <a:t>https://</a:t>
            </a:r>
            <a:r>
              <a:rPr lang="de-DE" sz="800" dirty="0" err="1">
                <a:solidFill>
                  <a:schemeClr val="accent5"/>
                </a:solidFill>
                <a:latin typeface="Consolas" panose="020B0609020204030204" pitchFamily="49" charset="0"/>
                <a:cs typeface="Consolas" panose="020B0609020204030204" pitchFamily="49" charset="0"/>
              </a:rPr>
              <a:t>www.usenix.org</a:t>
            </a:r>
            <a:r>
              <a:rPr lang="de-DE" sz="800" dirty="0">
                <a:solidFill>
                  <a:schemeClr val="accent5"/>
                </a:solidFill>
                <a:latin typeface="Consolas" panose="020B0609020204030204" pitchFamily="49" charset="0"/>
                <a:cs typeface="Consolas" panose="020B0609020204030204" pitchFamily="49" charset="0"/>
              </a:rPr>
              <a:t>/</a:t>
            </a:r>
            <a:r>
              <a:rPr lang="de-DE" sz="800" dirty="0" err="1">
                <a:solidFill>
                  <a:schemeClr val="accent5"/>
                </a:solidFill>
                <a:latin typeface="Consolas" panose="020B0609020204030204" pitchFamily="49" charset="0"/>
                <a:cs typeface="Consolas" panose="020B0609020204030204" pitchFamily="49" charset="0"/>
              </a:rPr>
              <a:t>conference</a:t>
            </a:r>
            <a:r>
              <a:rPr lang="de-DE" sz="800" dirty="0">
                <a:solidFill>
                  <a:schemeClr val="accent5"/>
                </a:solidFill>
                <a:latin typeface="Consolas" panose="020B0609020204030204" pitchFamily="49" charset="0"/>
                <a:cs typeface="Consolas" panose="020B0609020204030204" pitchFamily="49" charset="0"/>
              </a:rPr>
              <a:t>/nsdi-07/x-</a:t>
            </a:r>
            <a:r>
              <a:rPr lang="de-DE" sz="800" dirty="0" err="1">
                <a:solidFill>
                  <a:schemeClr val="accent5"/>
                </a:solidFill>
                <a:latin typeface="Consolas" panose="020B0609020204030204" pitchFamily="49" charset="0"/>
                <a:cs typeface="Consolas" panose="020B0609020204030204" pitchFamily="49" charset="0"/>
              </a:rPr>
              <a:t>trace</a:t>
            </a:r>
            <a:r>
              <a:rPr lang="de-DE" sz="800" dirty="0">
                <a:solidFill>
                  <a:schemeClr val="accent5"/>
                </a:solidFill>
                <a:latin typeface="Consolas" panose="020B0609020204030204" pitchFamily="49" charset="0"/>
                <a:cs typeface="Consolas" panose="020B0609020204030204" pitchFamily="49" charset="0"/>
              </a:rPr>
              <a:t>-</a:t>
            </a:r>
            <a:r>
              <a:rPr lang="de-DE" sz="800" dirty="0" err="1">
                <a:solidFill>
                  <a:schemeClr val="accent5"/>
                </a:solidFill>
                <a:latin typeface="Consolas" panose="020B0609020204030204" pitchFamily="49" charset="0"/>
                <a:cs typeface="Consolas" panose="020B0609020204030204" pitchFamily="49" charset="0"/>
              </a:rPr>
              <a:t>pervasive</a:t>
            </a:r>
            <a:r>
              <a:rPr lang="de-DE" sz="800" dirty="0">
                <a:solidFill>
                  <a:schemeClr val="accent5"/>
                </a:solidFill>
                <a:latin typeface="Consolas" panose="020B0609020204030204" pitchFamily="49" charset="0"/>
                <a:cs typeface="Consolas" panose="020B0609020204030204" pitchFamily="49" charset="0"/>
              </a:rPr>
              <a:t>-network-</a:t>
            </a:r>
            <a:r>
              <a:rPr lang="de-DE" sz="800" dirty="0" err="1">
                <a:solidFill>
                  <a:schemeClr val="accent5"/>
                </a:solidFill>
                <a:latin typeface="Consolas" panose="020B0609020204030204" pitchFamily="49" charset="0"/>
                <a:cs typeface="Consolas" panose="020B0609020204030204" pitchFamily="49" charset="0"/>
              </a:rPr>
              <a:t>tracing</a:t>
            </a:r>
            <a:r>
              <a:rPr lang="de-DE" sz="800" dirty="0">
                <a:solidFill>
                  <a:schemeClr val="accent5"/>
                </a:solidFill>
                <a:latin typeface="Consolas" panose="020B0609020204030204" pitchFamily="49" charset="0"/>
                <a:cs typeface="Consolas" panose="020B0609020204030204" pitchFamily="49" charset="0"/>
              </a:rPr>
              <a:t>-framework</a:t>
            </a:r>
          </a:p>
        </p:txBody>
      </p:sp>
      <p:sp>
        <p:nvSpPr>
          <p:cNvPr id="8" name="Rechteck 7">
            <a:extLst>
              <a:ext uri="{FF2B5EF4-FFF2-40B4-BE49-F238E27FC236}">
                <a16:creationId xmlns:a16="http://schemas.microsoft.com/office/drawing/2014/main" id="{D5AFDE9E-285E-BA49-BA3D-ED4E4F6D719C}"/>
              </a:ext>
            </a:extLst>
          </p:cNvPr>
          <p:cNvSpPr/>
          <p:nvPr/>
        </p:nvSpPr>
        <p:spPr>
          <a:xfrm>
            <a:off x="7059327" y="5595396"/>
            <a:ext cx="4928541" cy="677108"/>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fontAlgn="base"/>
            <a:r>
              <a:rPr lang="de-DE" sz="1000" dirty="0"/>
              <a:t>Benjamin H. </a:t>
            </a:r>
            <a:r>
              <a:rPr lang="de-DE" sz="1000" dirty="0" err="1"/>
              <a:t>Sigelman</a:t>
            </a:r>
            <a:r>
              <a:rPr lang="de-DE" sz="1000" dirty="0"/>
              <a:t>, </a:t>
            </a:r>
            <a:r>
              <a:rPr lang="de-DE" sz="1000" dirty="0" err="1"/>
              <a:t>Luiz</a:t>
            </a:r>
            <a:r>
              <a:rPr lang="de-DE" sz="1000" dirty="0"/>
              <a:t> Andre </a:t>
            </a:r>
            <a:r>
              <a:rPr lang="de-DE" sz="1000" dirty="0" err="1"/>
              <a:t>Barroso</a:t>
            </a:r>
            <a:r>
              <a:rPr lang="de-DE" sz="1000" dirty="0"/>
              <a:t>, Mike </a:t>
            </a:r>
            <a:r>
              <a:rPr lang="de-DE" sz="1000" dirty="0" err="1"/>
              <a:t>Burrows</a:t>
            </a:r>
            <a:r>
              <a:rPr lang="de-DE" sz="1000" dirty="0"/>
              <a:t>, Pat Stephenson, </a:t>
            </a:r>
            <a:r>
              <a:rPr lang="de-DE" sz="1000" dirty="0" err="1"/>
              <a:t>Manoj</a:t>
            </a:r>
            <a:r>
              <a:rPr lang="de-DE" sz="1000" dirty="0"/>
              <a:t> </a:t>
            </a:r>
            <a:r>
              <a:rPr lang="de-DE" sz="1000" dirty="0" err="1"/>
              <a:t>Plakal</a:t>
            </a:r>
            <a:r>
              <a:rPr lang="de-DE" sz="1000" dirty="0"/>
              <a:t>, Donald </a:t>
            </a:r>
            <a:r>
              <a:rPr lang="de-DE" sz="1000" dirty="0" err="1"/>
              <a:t>Beaver</a:t>
            </a:r>
            <a:r>
              <a:rPr lang="de-DE" sz="1000" dirty="0"/>
              <a:t>, Saul </a:t>
            </a:r>
            <a:r>
              <a:rPr lang="de-DE" sz="1000" dirty="0" err="1"/>
              <a:t>Jaspan</a:t>
            </a:r>
            <a:r>
              <a:rPr lang="de-DE" sz="1000" dirty="0"/>
              <a:t>, </a:t>
            </a:r>
            <a:r>
              <a:rPr lang="de-DE" sz="1000" dirty="0" err="1"/>
              <a:t>Chandan</a:t>
            </a:r>
            <a:r>
              <a:rPr lang="de-DE" sz="1000" dirty="0"/>
              <a:t> </a:t>
            </a:r>
            <a:r>
              <a:rPr lang="de-DE" sz="1000" dirty="0" err="1"/>
              <a:t>Shanbhag</a:t>
            </a:r>
            <a:r>
              <a:rPr lang="de-DE" sz="1000" dirty="0"/>
              <a:t>; </a:t>
            </a:r>
            <a:r>
              <a:rPr lang="de-DE" sz="1000" b="1" dirty="0" err="1">
                <a:solidFill>
                  <a:schemeClr val="accent5"/>
                </a:solidFill>
              </a:rPr>
              <a:t>Dapper</a:t>
            </a:r>
            <a:r>
              <a:rPr lang="de-DE" sz="1000" b="1" dirty="0"/>
              <a:t>, a Large-</a:t>
            </a:r>
            <a:r>
              <a:rPr lang="de-DE" sz="1000" b="1" dirty="0" err="1"/>
              <a:t>Scale</a:t>
            </a:r>
            <a:r>
              <a:rPr lang="de-DE" sz="1000" b="1" dirty="0"/>
              <a:t> Distributed Systems </a:t>
            </a:r>
            <a:r>
              <a:rPr lang="de-DE" sz="1000" b="1" dirty="0" err="1"/>
              <a:t>Tracing</a:t>
            </a:r>
            <a:r>
              <a:rPr lang="de-DE" sz="1000" b="1" dirty="0"/>
              <a:t> Infrastructure</a:t>
            </a:r>
            <a:r>
              <a:rPr lang="de-DE" sz="1000" dirty="0"/>
              <a:t>, Google Technical Report, 2010</a:t>
            </a:r>
          </a:p>
          <a:p>
            <a:pPr fontAlgn="base"/>
            <a:r>
              <a:rPr lang="de-DE" sz="800" dirty="0">
                <a:solidFill>
                  <a:schemeClr val="accent5"/>
                </a:solidFill>
                <a:latin typeface="Consolas" panose="020B0609020204030204" pitchFamily="49" charset="0"/>
                <a:cs typeface="Consolas" panose="020B0609020204030204" pitchFamily="49" charset="0"/>
              </a:rPr>
              <a:t>https://</a:t>
            </a:r>
            <a:r>
              <a:rPr lang="de-DE" sz="800" dirty="0" err="1">
                <a:solidFill>
                  <a:schemeClr val="accent5"/>
                </a:solidFill>
                <a:latin typeface="Consolas" panose="020B0609020204030204" pitchFamily="49" charset="0"/>
                <a:cs typeface="Consolas" panose="020B0609020204030204" pitchFamily="49" charset="0"/>
              </a:rPr>
              <a:t>research.google</a:t>
            </a:r>
            <a:r>
              <a:rPr lang="de-DE" sz="800" dirty="0">
                <a:solidFill>
                  <a:schemeClr val="accent5"/>
                </a:solidFill>
                <a:latin typeface="Consolas" panose="020B0609020204030204" pitchFamily="49" charset="0"/>
                <a:cs typeface="Consolas" panose="020B0609020204030204" pitchFamily="49" charset="0"/>
              </a:rPr>
              <a:t>/</a:t>
            </a:r>
            <a:r>
              <a:rPr lang="de-DE" sz="800" dirty="0" err="1">
                <a:solidFill>
                  <a:schemeClr val="accent5"/>
                </a:solidFill>
                <a:latin typeface="Consolas" panose="020B0609020204030204" pitchFamily="49" charset="0"/>
                <a:cs typeface="Consolas" panose="020B0609020204030204" pitchFamily="49" charset="0"/>
              </a:rPr>
              <a:t>pubs</a:t>
            </a:r>
            <a:r>
              <a:rPr lang="de-DE" sz="800" dirty="0">
                <a:solidFill>
                  <a:schemeClr val="accent5"/>
                </a:solidFill>
                <a:latin typeface="Consolas" panose="020B0609020204030204" pitchFamily="49" charset="0"/>
                <a:cs typeface="Consolas" panose="020B0609020204030204" pitchFamily="49" charset="0"/>
              </a:rPr>
              <a:t>/pub36356.pdf</a:t>
            </a:r>
          </a:p>
        </p:txBody>
      </p:sp>
      <p:pic>
        <p:nvPicPr>
          <p:cNvPr id="8194" name="Picture 2" descr="Bildergebnis für tracing zipkin">
            <a:extLst>
              <a:ext uri="{FF2B5EF4-FFF2-40B4-BE49-F238E27FC236}">
                <a16:creationId xmlns:a16="http://schemas.microsoft.com/office/drawing/2014/main" id="{83A03B41-3686-8A4D-856F-F87A376253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9323" y="1557500"/>
            <a:ext cx="4928542" cy="18648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Geschweifte Klammer links 10">
            <a:extLst>
              <a:ext uri="{FF2B5EF4-FFF2-40B4-BE49-F238E27FC236}">
                <a16:creationId xmlns:a16="http://schemas.microsoft.com/office/drawing/2014/main" id="{F54B633F-D7B0-F84F-9380-65A981B8FB19}"/>
              </a:ext>
            </a:extLst>
          </p:cNvPr>
          <p:cNvSpPr/>
          <p:nvPr/>
        </p:nvSpPr>
        <p:spPr>
          <a:xfrm flipH="1">
            <a:off x="6754710" y="3534100"/>
            <a:ext cx="248620" cy="1141087"/>
          </a:xfrm>
          <a:prstGeom prst="leftBrace">
            <a:avLst>
              <a:gd name="adj1" fmla="val 42889"/>
              <a:gd name="adj2" fmla="val 47778"/>
            </a:avLst>
          </a:prstGeom>
          <a:ln w="158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2" name="Geschweifte Klammer links 11">
            <a:extLst>
              <a:ext uri="{FF2B5EF4-FFF2-40B4-BE49-F238E27FC236}">
                <a16:creationId xmlns:a16="http://schemas.microsoft.com/office/drawing/2014/main" id="{9EEF1866-67F8-BF4C-A93C-F91E1F004F03}"/>
              </a:ext>
            </a:extLst>
          </p:cNvPr>
          <p:cNvSpPr/>
          <p:nvPr/>
        </p:nvSpPr>
        <p:spPr>
          <a:xfrm>
            <a:off x="6754710" y="4819187"/>
            <a:ext cx="192627" cy="1453317"/>
          </a:xfrm>
          <a:prstGeom prst="leftBrace">
            <a:avLst>
              <a:gd name="adj1" fmla="val 42889"/>
              <a:gd name="adj2" fmla="val 47778"/>
            </a:avLst>
          </a:prstGeom>
          <a:ln w="158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2675016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BBCFC2C8-E7F4-5746-9960-2B68AC339AFB}"/>
              </a:ext>
            </a:extLst>
          </p:cNvPr>
          <p:cNvSpPr>
            <a:spLocks noGrp="1"/>
          </p:cNvSpPr>
          <p:nvPr>
            <p:ph type="title"/>
          </p:nvPr>
        </p:nvSpPr>
        <p:spPr/>
        <p:txBody>
          <a:bodyPr/>
          <a:lstStyle/>
          <a:p>
            <a:r>
              <a:rPr lang="de-DE" dirty="0"/>
              <a:t>NGINX</a:t>
            </a:r>
          </a:p>
        </p:txBody>
      </p:sp>
      <p:sp>
        <p:nvSpPr>
          <p:cNvPr id="12" name="Textplatzhalter 11">
            <a:extLst>
              <a:ext uri="{FF2B5EF4-FFF2-40B4-BE49-F238E27FC236}">
                <a16:creationId xmlns:a16="http://schemas.microsoft.com/office/drawing/2014/main" id="{DE562099-5289-E043-B631-6CF87E3DD2FC}"/>
              </a:ext>
            </a:extLst>
          </p:cNvPr>
          <p:cNvSpPr>
            <a:spLocks noGrp="1"/>
          </p:cNvSpPr>
          <p:nvPr>
            <p:ph type="body" sz="quarter" idx="32"/>
          </p:nvPr>
        </p:nvSpPr>
        <p:spPr/>
        <p:txBody>
          <a:bodyPr/>
          <a:lstStyle/>
          <a:p>
            <a:r>
              <a:rPr lang="de-DE" dirty="0"/>
              <a:t>Was sagen die Anbieter?</a:t>
            </a:r>
          </a:p>
        </p:txBody>
      </p:sp>
      <p:sp>
        <p:nvSpPr>
          <p:cNvPr id="13" name="Rechteck 12">
            <a:extLst>
              <a:ext uri="{FF2B5EF4-FFF2-40B4-BE49-F238E27FC236}">
                <a16:creationId xmlns:a16="http://schemas.microsoft.com/office/drawing/2014/main" id="{ACDEBF08-0FB6-F146-8B3E-A06108F54FF5}"/>
              </a:ext>
            </a:extLst>
          </p:cNvPr>
          <p:cNvSpPr/>
          <p:nvPr/>
        </p:nvSpPr>
        <p:spPr>
          <a:xfrm>
            <a:off x="1620533" y="4982169"/>
            <a:ext cx="7050501" cy="1200329"/>
          </a:xfrm>
          <a:prstGeom prst="rect">
            <a:avLst/>
          </a:prstGeom>
        </p:spPr>
        <p:txBody>
          <a:bodyPr wrap="square">
            <a:spAutoFit/>
          </a:bodyPr>
          <a:lstStyle/>
          <a:p>
            <a:r>
              <a:rPr lang="de-DE" dirty="0" err="1"/>
              <a:t>Adopting</a:t>
            </a:r>
            <a:r>
              <a:rPr lang="de-DE" dirty="0"/>
              <a:t> </a:t>
            </a:r>
            <a:r>
              <a:rPr lang="de-DE" dirty="0" err="1"/>
              <a:t>microservices</a:t>
            </a:r>
            <a:r>
              <a:rPr lang="de-DE" dirty="0"/>
              <a:t> </a:t>
            </a:r>
            <a:r>
              <a:rPr lang="de-DE" dirty="0" err="1"/>
              <a:t>methodologies</a:t>
            </a:r>
            <a:r>
              <a:rPr lang="de-DE" dirty="0"/>
              <a:t> </a:t>
            </a:r>
            <a:r>
              <a:rPr lang="de-DE" dirty="0" err="1"/>
              <a:t>comes</a:t>
            </a:r>
            <a:r>
              <a:rPr lang="de-DE" dirty="0"/>
              <a:t> </a:t>
            </a:r>
            <a:r>
              <a:rPr lang="de-DE" dirty="0" err="1"/>
              <a:t>with</a:t>
            </a:r>
            <a:r>
              <a:rPr lang="de-DE" dirty="0"/>
              <a:t> </a:t>
            </a:r>
            <a:r>
              <a:rPr lang="de-DE" dirty="0" err="1"/>
              <a:t>challenges</a:t>
            </a:r>
            <a:r>
              <a:rPr lang="de-DE" dirty="0"/>
              <a:t> </a:t>
            </a:r>
            <a:r>
              <a:rPr lang="de-DE" dirty="0" err="1"/>
              <a:t>as</a:t>
            </a:r>
            <a:r>
              <a:rPr lang="de-DE" dirty="0"/>
              <a:t> </a:t>
            </a:r>
            <a:r>
              <a:rPr lang="de-DE" dirty="0" err="1"/>
              <a:t>deployments</a:t>
            </a:r>
            <a:r>
              <a:rPr lang="de-DE" dirty="0"/>
              <a:t> </a:t>
            </a:r>
            <a:r>
              <a:rPr lang="de-DE" dirty="0" err="1"/>
              <a:t>scale</a:t>
            </a:r>
            <a:r>
              <a:rPr lang="de-DE" dirty="0"/>
              <a:t> </a:t>
            </a:r>
            <a:r>
              <a:rPr lang="de-DE" dirty="0" err="1"/>
              <a:t>and</a:t>
            </a:r>
            <a:r>
              <a:rPr lang="de-DE" dirty="0"/>
              <a:t> </a:t>
            </a:r>
            <a:r>
              <a:rPr lang="de-DE" dirty="0" err="1"/>
              <a:t>become</a:t>
            </a:r>
            <a:r>
              <a:rPr lang="de-DE" dirty="0"/>
              <a:t> </a:t>
            </a:r>
            <a:r>
              <a:rPr lang="de-DE" dirty="0" err="1"/>
              <a:t>more</a:t>
            </a:r>
            <a:r>
              <a:rPr lang="de-DE" dirty="0"/>
              <a:t> </a:t>
            </a:r>
            <a:r>
              <a:rPr lang="de-DE" dirty="0" err="1"/>
              <a:t>complex</a:t>
            </a:r>
            <a:r>
              <a:rPr lang="de-DE" dirty="0"/>
              <a:t>. Communication </a:t>
            </a:r>
            <a:r>
              <a:rPr lang="de-DE" dirty="0" err="1"/>
              <a:t>between</a:t>
            </a:r>
            <a:r>
              <a:rPr lang="de-DE" dirty="0"/>
              <a:t> </a:t>
            </a:r>
            <a:r>
              <a:rPr lang="de-DE" dirty="0" err="1"/>
              <a:t>the</a:t>
            </a:r>
            <a:r>
              <a:rPr lang="de-DE" dirty="0"/>
              <a:t> </a:t>
            </a:r>
            <a:r>
              <a:rPr lang="de-DE" dirty="0" err="1"/>
              <a:t>services</a:t>
            </a:r>
            <a:r>
              <a:rPr lang="de-DE" dirty="0"/>
              <a:t> </a:t>
            </a:r>
            <a:r>
              <a:rPr lang="de-DE" dirty="0" err="1"/>
              <a:t>is</a:t>
            </a:r>
            <a:r>
              <a:rPr lang="de-DE" dirty="0"/>
              <a:t> </a:t>
            </a:r>
            <a:r>
              <a:rPr lang="de-DE" dirty="0" err="1"/>
              <a:t>intricate</a:t>
            </a:r>
            <a:r>
              <a:rPr lang="de-DE" dirty="0"/>
              <a:t>, </a:t>
            </a:r>
            <a:r>
              <a:rPr lang="de-DE" dirty="0" err="1"/>
              <a:t>debugging</a:t>
            </a:r>
            <a:r>
              <a:rPr lang="de-DE" dirty="0"/>
              <a:t> </a:t>
            </a:r>
            <a:r>
              <a:rPr lang="de-DE" dirty="0" err="1"/>
              <a:t>problems</a:t>
            </a:r>
            <a:r>
              <a:rPr lang="de-DE" dirty="0"/>
              <a:t> </a:t>
            </a:r>
            <a:r>
              <a:rPr lang="de-DE" dirty="0" err="1"/>
              <a:t>can</a:t>
            </a:r>
            <a:r>
              <a:rPr lang="de-DE" dirty="0"/>
              <a:t> </a:t>
            </a:r>
            <a:r>
              <a:rPr lang="de-DE" dirty="0" err="1"/>
              <a:t>be</a:t>
            </a:r>
            <a:r>
              <a:rPr lang="de-DE" dirty="0"/>
              <a:t> </a:t>
            </a:r>
            <a:r>
              <a:rPr lang="de-DE" dirty="0" err="1"/>
              <a:t>harder</a:t>
            </a:r>
            <a:r>
              <a:rPr lang="de-DE" dirty="0"/>
              <a:t>, </a:t>
            </a:r>
            <a:r>
              <a:rPr lang="de-DE" dirty="0" err="1"/>
              <a:t>and</a:t>
            </a:r>
            <a:r>
              <a:rPr lang="de-DE" dirty="0"/>
              <a:t> </a:t>
            </a:r>
            <a:r>
              <a:rPr lang="de-DE" dirty="0" err="1"/>
              <a:t>more</a:t>
            </a:r>
            <a:r>
              <a:rPr lang="de-DE" dirty="0"/>
              <a:t> </a:t>
            </a:r>
            <a:r>
              <a:rPr lang="de-DE" dirty="0" err="1"/>
              <a:t>services</a:t>
            </a:r>
            <a:r>
              <a:rPr lang="de-DE" dirty="0"/>
              <a:t> </a:t>
            </a:r>
            <a:r>
              <a:rPr lang="de-DE" dirty="0" err="1"/>
              <a:t>imply</a:t>
            </a:r>
            <a:r>
              <a:rPr lang="de-DE" dirty="0"/>
              <a:t> </a:t>
            </a:r>
            <a:r>
              <a:rPr lang="de-DE" dirty="0" err="1"/>
              <a:t>more</a:t>
            </a:r>
            <a:r>
              <a:rPr lang="de-DE" dirty="0"/>
              <a:t> </a:t>
            </a:r>
            <a:r>
              <a:rPr lang="de-DE" dirty="0" err="1"/>
              <a:t>resources</a:t>
            </a:r>
            <a:r>
              <a:rPr lang="de-DE" dirty="0"/>
              <a:t> </a:t>
            </a:r>
            <a:r>
              <a:rPr lang="de-DE" dirty="0" err="1"/>
              <a:t>to</a:t>
            </a:r>
            <a:r>
              <a:rPr lang="de-DE" dirty="0"/>
              <a:t> manage.</a:t>
            </a:r>
            <a:endParaRPr lang="en-US" sz="1600" dirty="0"/>
          </a:p>
        </p:txBody>
      </p:sp>
      <p:pic>
        <p:nvPicPr>
          <p:cNvPr id="20" name="Grafik 19">
            <a:extLst>
              <a:ext uri="{FF2B5EF4-FFF2-40B4-BE49-F238E27FC236}">
                <a16:creationId xmlns:a16="http://schemas.microsoft.com/office/drawing/2014/main" id="{734D1D93-6025-E248-8C44-8369EDA6BAA6}"/>
              </a:ext>
            </a:extLst>
          </p:cNvPr>
          <p:cNvPicPr>
            <a:picLocks noChangeAspect="1"/>
          </p:cNvPicPr>
          <p:nvPr/>
        </p:nvPicPr>
        <p:blipFill>
          <a:blip r:embed="rId2">
            <a:clrChange>
              <a:clrFrom>
                <a:srgbClr val="F1F1F1"/>
              </a:clrFrom>
              <a:clrTo>
                <a:srgbClr val="F1F1F1">
                  <a:alpha val="0"/>
                </a:srgbClr>
              </a:clrTo>
            </a:clrChange>
          </a:blip>
          <a:stretch>
            <a:fillRect/>
          </a:stretch>
        </p:blipFill>
        <p:spPr>
          <a:xfrm>
            <a:off x="1620534" y="1368000"/>
            <a:ext cx="7050501" cy="3470169"/>
          </a:xfrm>
          <a:prstGeom prst="rect">
            <a:avLst/>
          </a:prstGeom>
        </p:spPr>
      </p:pic>
      <p:sp>
        <p:nvSpPr>
          <p:cNvPr id="21" name="Textfeld 20">
            <a:extLst>
              <a:ext uri="{FF2B5EF4-FFF2-40B4-BE49-F238E27FC236}">
                <a16:creationId xmlns:a16="http://schemas.microsoft.com/office/drawing/2014/main" id="{BFCEF620-C5AB-804B-9478-963D2B5F6B15}"/>
              </a:ext>
            </a:extLst>
          </p:cNvPr>
          <p:cNvSpPr txBox="1"/>
          <p:nvPr/>
        </p:nvSpPr>
        <p:spPr>
          <a:xfrm>
            <a:off x="0" y="6581001"/>
            <a:ext cx="1140056" cy="276999"/>
          </a:xfrm>
          <a:prstGeom prst="rect">
            <a:avLst/>
          </a:prstGeom>
          <a:noFill/>
        </p:spPr>
        <p:txBody>
          <a:bodyPr wrap="none" rtlCol="0">
            <a:spAutoFit/>
          </a:bodyPr>
          <a:lstStyle/>
          <a:p>
            <a:r>
              <a:rPr lang="de-DE" sz="1200" b="1" dirty="0"/>
              <a:t>Quelle:</a:t>
            </a:r>
            <a:r>
              <a:rPr lang="de-DE" sz="1200" dirty="0"/>
              <a:t> NGINX</a:t>
            </a:r>
          </a:p>
        </p:txBody>
      </p:sp>
      <p:pic>
        <p:nvPicPr>
          <p:cNvPr id="23" name="Grafik 22">
            <a:extLst>
              <a:ext uri="{FF2B5EF4-FFF2-40B4-BE49-F238E27FC236}">
                <a16:creationId xmlns:a16="http://schemas.microsoft.com/office/drawing/2014/main" id="{E434959B-B6B5-9B4D-9DCA-ACB7B5EFCA61}"/>
              </a:ext>
            </a:extLst>
          </p:cNvPr>
          <p:cNvPicPr>
            <a:picLocks noChangeAspect="1"/>
          </p:cNvPicPr>
          <p:nvPr/>
        </p:nvPicPr>
        <p:blipFill>
          <a:blip r:embed="rId3">
            <a:duotone>
              <a:prstClr val="black"/>
              <a:schemeClr val="tx2">
                <a:tint val="45000"/>
                <a:satMod val="400000"/>
              </a:schemeClr>
            </a:duotone>
          </a:blip>
          <a:stretch>
            <a:fillRect/>
          </a:stretch>
        </p:blipFill>
        <p:spPr>
          <a:xfrm>
            <a:off x="5641427" y="373200"/>
            <a:ext cx="3810000" cy="711200"/>
          </a:xfrm>
          <a:prstGeom prst="rect">
            <a:avLst/>
          </a:prstGeom>
        </p:spPr>
      </p:pic>
      <p:sp>
        <p:nvSpPr>
          <p:cNvPr id="8" name="Foliennummernplatzhalter 2">
            <a:extLst>
              <a:ext uri="{FF2B5EF4-FFF2-40B4-BE49-F238E27FC236}">
                <a16:creationId xmlns:a16="http://schemas.microsoft.com/office/drawing/2014/main" id="{8BAD3DD9-9CEA-B33A-EA07-6F3ADABF4779}"/>
              </a:ext>
            </a:extLst>
          </p:cNvPr>
          <p:cNvSpPr>
            <a:spLocks noGrp="1"/>
          </p:cNvSpPr>
          <p:nvPr>
            <p:ph type="sldNum" sz="quarter" idx="33"/>
          </p:nvPr>
        </p:nvSpPr>
        <p:spPr>
          <a:xfrm>
            <a:off x="11447502" y="6401750"/>
            <a:ext cx="278418" cy="274324"/>
          </a:xfrm>
        </p:spPr>
        <p:txBody>
          <a:bodyPr/>
          <a:lstStyle/>
          <a:p>
            <a:pPr rtl="0"/>
            <a:fld id="{19B51A1E-902D-48AF-9020-955120F399B6}" type="slidenum">
              <a:rPr lang="de-DE" noProof="0" smtClean="0"/>
              <a:pPr rtl="0"/>
              <a:t>9</a:t>
            </a:fld>
            <a:endParaRPr lang="de-DE" noProof="0" dirty="0"/>
          </a:p>
        </p:txBody>
      </p:sp>
    </p:spTree>
    <p:extLst>
      <p:ext uri="{BB962C8B-B14F-4D97-AF65-F5344CB8AC3E}">
        <p14:creationId xmlns:p14="http://schemas.microsoft.com/office/powerpoint/2010/main" val="11639542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EA502-8CAC-064E-90AD-0F086D8279F2}"/>
              </a:ext>
            </a:extLst>
          </p:cNvPr>
          <p:cNvSpPr>
            <a:spLocks noGrp="1"/>
          </p:cNvSpPr>
          <p:nvPr>
            <p:ph type="title"/>
          </p:nvPr>
        </p:nvSpPr>
        <p:spPr/>
        <p:txBody>
          <a:bodyPr/>
          <a:lstStyle/>
          <a:p>
            <a:r>
              <a:rPr lang="de-DE" dirty="0" err="1"/>
              <a:t>Tracing</a:t>
            </a:r>
            <a:endParaRPr lang="de-DE" dirty="0"/>
          </a:p>
        </p:txBody>
      </p:sp>
      <p:sp>
        <p:nvSpPr>
          <p:cNvPr id="3" name="Textplatzhalter 2">
            <a:extLst>
              <a:ext uri="{FF2B5EF4-FFF2-40B4-BE49-F238E27FC236}">
                <a16:creationId xmlns:a16="http://schemas.microsoft.com/office/drawing/2014/main" id="{176B5821-6AE3-5345-AD91-DFF675E2DC89}"/>
              </a:ext>
            </a:extLst>
          </p:cNvPr>
          <p:cNvSpPr>
            <a:spLocks noGrp="1"/>
          </p:cNvSpPr>
          <p:nvPr>
            <p:ph type="body" sz="quarter" idx="32"/>
          </p:nvPr>
        </p:nvSpPr>
        <p:spPr/>
        <p:txBody>
          <a:bodyPr/>
          <a:lstStyle/>
          <a:p>
            <a:r>
              <a:rPr lang="de-DE" dirty="0"/>
              <a:t>Begrifflichkeiten: Traces + Spans</a:t>
            </a:r>
          </a:p>
        </p:txBody>
      </p:sp>
      <p:sp>
        <p:nvSpPr>
          <p:cNvPr id="4" name="Foliennummernplatzhalter 3">
            <a:extLst>
              <a:ext uri="{FF2B5EF4-FFF2-40B4-BE49-F238E27FC236}">
                <a16:creationId xmlns:a16="http://schemas.microsoft.com/office/drawing/2014/main" id="{DF5E87BD-1967-B24F-911F-C9922C419C4C}"/>
              </a:ext>
            </a:extLst>
          </p:cNvPr>
          <p:cNvSpPr>
            <a:spLocks noGrp="1"/>
          </p:cNvSpPr>
          <p:nvPr>
            <p:ph type="sldNum" sz="quarter" idx="33"/>
          </p:nvPr>
        </p:nvSpPr>
        <p:spPr/>
        <p:txBody>
          <a:bodyPr/>
          <a:lstStyle/>
          <a:p>
            <a:pPr rtl="0"/>
            <a:fld id="{19B51A1E-902D-48AF-9020-955120F399B6}" type="slidenum">
              <a:rPr lang="de-DE" noProof="0" smtClean="0"/>
              <a:pPr rtl="0"/>
              <a:t>90</a:t>
            </a:fld>
            <a:endParaRPr lang="de-DE" noProof="0"/>
          </a:p>
        </p:txBody>
      </p:sp>
      <p:sp>
        <p:nvSpPr>
          <p:cNvPr id="6" name="Textfeld 5">
            <a:extLst>
              <a:ext uri="{FF2B5EF4-FFF2-40B4-BE49-F238E27FC236}">
                <a16:creationId xmlns:a16="http://schemas.microsoft.com/office/drawing/2014/main" id="{6329F2FA-E5B7-A742-9CE1-35FCBB356769}"/>
              </a:ext>
            </a:extLst>
          </p:cNvPr>
          <p:cNvSpPr txBox="1"/>
          <p:nvPr/>
        </p:nvSpPr>
        <p:spPr>
          <a:xfrm>
            <a:off x="0" y="6596390"/>
            <a:ext cx="1558440" cy="261610"/>
          </a:xfrm>
          <a:prstGeom prst="rect">
            <a:avLst/>
          </a:prstGeom>
          <a:noFill/>
        </p:spPr>
        <p:txBody>
          <a:bodyPr wrap="none" rtlCol="0">
            <a:spAutoFit/>
          </a:bodyPr>
          <a:lstStyle/>
          <a:p>
            <a:r>
              <a:rPr lang="de-DE" sz="1100" b="1" dirty="0"/>
              <a:t>Quelle:</a:t>
            </a:r>
            <a:r>
              <a:rPr lang="de-DE" sz="1100" dirty="0"/>
              <a:t> </a:t>
            </a:r>
            <a:r>
              <a:rPr lang="de-DE" sz="1100" dirty="0" err="1"/>
              <a:t>OpenTracing.io</a:t>
            </a:r>
            <a:endParaRPr lang="de-DE" sz="1100" dirty="0"/>
          </a:p>
        </p:txBody>
      </p:sp>
      <p:sp>
        <p:nvSpPr>
          <p:cNvPr id="10" name="Rechteck 9">
            <a:extLst>
              <a:ext uri="{FF2B5EF4-FFF2-40B4-BE49-F238E27FC236}">
                <a16:creationId xmlns:a16="http://schemas.microsoft.com/office/drawing/2014/main" id="{27041805-23D9-134C-AC3C-BEEBDD11909C}"/>
              </a:ext>
            </a:extLst>
          </p:cNvPr>
          <p:cNvSpPr/>
          <p:nvPr/>
        </p:nvSpPr>
        <p:spPr>
          <a:xfrm>
            <a:off x="431801" y="1637315"/>
            <a:ext cx="3014870" cy="4185761"/>
          </a:xfrm>
          <a:prstGeom prst="rect">
            <a:avLst/>
          </a:prstGeom>
        </p:spPr>
        <p:txBody>
          <a:bodyPr wrap="square">
            <a:spAutoFit/>
          </a:bodyPr>
          <a:lstStyle/>
          <a:p>
            <a:r>
              <a:rPr lang="de-DE" sz="1400" b="1" dirty="0">
                <a:solidFill>
                  <a:schemeClr val="accent5"/>
                </a:solidFill>
              </a:rPr>
              <a:t>Trace:</a:t>
            </a:r>
            <a:r>
              <a:rPr lang="de-DE" sz="1400" dirty="0">
                <a:solidFill>
                  <a:schemeClr val="accent5"/>
                </a:solidFill>
              </a:rPr>
              <a:t> </a:t>
            </a:r>
            <a:r>
              <a:rPr lang="de-DE" sz="1400" dirty="0"/>
              <a:t>Die Beschreibung einer Transaktion, die sich durch ein verteiltes System bewegt.</a:t>
            </a:r>
          </a:p>
          <a:p>
            <a:endParaRPr lang="de-DE" sz="1400" b="1" dirty="0"/>
          </a:p>
          <a:p>
            <a:r>
              <a:rPr lang="de-DE" sz="1400" b="1" dirty="0">
                <a:solidFill>
                  <a:schemeClr val="accent5"/>
                </a:solidFill>
              </a:rPr>
              <a:t>Span:</a:t>
            </a:r>
            <a:r>
              <a:rPr lang="de-DE" sz="1400" dirty="0"/>
              <a:t> Eine benannte, zeitgesteuerte Operation, die einen Teil des Workflows darstellt. Spans können mit Daten annotiert werden (Log), die zur Verfolgung und Auswertung von Transaktionen erforderlich sind.</a:t>
            </a:r>
          </a:p>
          <a:p>
            <a:endParaRPr lang="de-DE" sz="1400" b="1" dirty="0"/>
          </a:p>
          <a:p>
            <a:r>
              <a:rPr lang="de-DE" sz="1400" b="1" dirty="0">
                <a:solidFill>
                  <a:schemeClr val="accent5"/>
                </a:solidFill>
              </a:rPr>
              <a:t>Span-Kontext:</a:t>
            </a:r>
            <a:r>
              <a:rPr lang="de-DE" sz="1400" dirty="0"/>
              <a:t> Trace-Informationen, die die verteilte Transaktion zwischen Services begleiten. Der Span-Kontext enthält die Trace-ID, die Span-ID und alle anderen Daten, die das </a:t>
            </a:r>
            <a:r>
              <a:rPr lang="de-DE" sz="1400" dirty="0" err="1"/>
              <a:t>Tracing</a:t>
            </a:r>
            <a:r>
              <a:rPr lang="de-DE" sz="1400" dirty="0"/>
              <a:t>-System zur Verfolgung von Transaktionen in nachgeschalteten Services benötigt.</a:t>
            </a:r>
          </a:p>
        </p:txBody>
      </p:sp>
      <p:pic>
        <p:nvPicPr>
          <p:cNvPr id="9" name="Grafik 8">
            <a:extLst>
              <a:ext uri="{FF2B5EF4-FFF2-40B4-BE49-F238E27FC236}">
                <a16:creationId xmlns:a16="http://schemas.microsoft.com/office/drawing/2014/main" id="{557E4AD5-9CAF-AF1A-102D-AAE8DD0A7E48}"/>
              </a:ext>
            </a:extLst>
          </p:cNvPr>
          <p:cNvPicPr>
            <a:picLocks noChangeAspect="1"/>
          </p:cNvPicPr>
          <p:nvPr/>
        </p:nvPicPr>
        <p:blipFill>
          <a:blip r:embed="rId2"/>
          <a:stretch>
            <a:fillRect/>
          </a:stretch>
        </p:blipFill>
        <p:spPr>
          <a:xfrm>
            <a:off x="3446671" y="1637315"/>
            <a:ext cx="8472071" cy="41406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21495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EA502-8CAC-064E-90AD-0F086D8279F2}"/>
              </a:ext>
            </a:extLst>
          </p:cNvPr>
          <p:cNvSpPr>
            <a:spLocks noGrp="1"/>
          </p:cNvSpPr>
          <p:nvPr>
            <p:ph type="title"/>
          </p:nvPr>
        </p:nvSpPr>
        <p:spPr/>
        <p:txBody>
          <a:bodyPr/>
          <a:lstStyle/>
          <a:p>
            <a:r>
              <a:rPr lang="de-DE" dirty="0" err="1"/>
              <a:t>Tracing</a:t>
            </a:r>
            <a:endParaRPr lang="de-DE" dirty="0"/>
          </a:p>
        </p:txBody>
      </p:sp>
      <p:sp>
        <p:nvSpPr>
          <p:cNvPr id="3" name="Textplatzhalter 2">
            <a:extLst>
              <a:ext uri="{FF2B5EF4-FFF2-40B4-BE49-F238E27FC236}">
                <a16:creationId xmlns:a16="http://schemas.microsoft.com/office/drawing/2014/main" id="{176B5821-6AE3-5345-AD91-DFF675E2DC89}"/>
              </a:ext>
            </a:extLst>
          </p:cNvPr>
          <p:cNvSpPr>
            <a:spLocks noGrp="1"/>
          </p:cNvSpPr>
          <p:nvPr>
            <p:ph type="body" sz="quarter" idx="32"/>
          </p:nvPr>
        </p:nvSpPr>
        <p:spPr/>
        <p:txBody>
          <a:bodyPr/>
          <a:lstStyle/>
          <a:p>
            <a:r>
              <a:rPr lang="de-DE" dirty="0"/>
              <a:t>Begrifflichkeiten: Traces + Spans</a:t>
            </a:r>
          </a:p>
        </p:txBody>
      </p:sp>
      <p:sp>
        <p:nvSpPr>
          <p:cNvPr id="4" name="Foliennummernplatzhalter 3">
            <a:extLst>
              <a:ext uri="{FF2B5EF4-FFF2-40B4-BE49-F238E27FC236}">
                <a16:creationId xmlns:a16="http://schemas.microsoft.com/office/drawing/2014/main" id="{DF5E87BD-1967-B24F-911F-C9922C419C4C}"/>
              </a:ext>
            </a:extLst>
          </p:cNvPr>
          <p:cNvSpPr>
            <a:spLocks noGrp="1"/>
          </p:cNvSpPr>
          <p:nvPr>
            <p:ph type="sldNum" sz="quarter" idx="33"/>
          </p:nvPr>
        </p:nvSpPr>
        <p:spPr/>
        <p:txBody>
          <a:bodyPr/>
          <a:lstStyle/>
          <a:p>
            <a:pPr rtl="0"/>
            <a:fld id="{19B51A1E-902D-48AF-9020-955120F399B6}" type="slidenum">
              <a:rPr lang="de-DE" noProof="0" smtClean="0"/>
              <a:pPr rtl="0"/>
              <a:t>91</a:t>
            </a:fld>
            <a:endParaRPr lang="de-DE" noProof="0"/>
          </a:p>
        </p:txBody>
      </p:sp>
      <p:pic>
        <p:nvPicPr>
          <p:cNvPr id="6" name="Grafik 5">
            <a:extLst>
              <a:ext uri="{FF2B5EF4-FFF2-40B4-BE49-F238E27FC236}">
                <a16:creationId xmlns:a16="http://schemas.microsoft.com/office/drawing/2014/main" id="{AE2389F0-BB3C-8B43-8A0A-00ADBC21BBE3}"/>
              </a:ext>
            </a:extLst>
          </p:cNvPr>
          <p:cNvPicPr>
            <a:picLocks noChangeAspect="1"/>
          </p:cNvPicPr>
          <p:nvPr/>
        </p:nvPicPr>
        <p:blipFill>
          <a:blip r:embed="rId2"/>
          <a:stretch>
            <a:fillRect/>
          </a:stretch>
        </p:blipFill>
        <p:spPr>
          <a:xfrm>
            <a:off x="5173843" y="1168126"/>
            <a:ext cx="4456074" cy="5370786"/>
          </a:xfrm>
          <a:prstGeom prst="rect">
            <a:avLst/>
          </a:prstGeom>
          <a:effectLst>
            <a:outerShdw blurRad="50800" dist="38100" dir="2700000" algn="tl" rotWithShape="0">
              <a:prstClr val="black">
                <a:alpha val="40000"/>
              </a:prstClr>
            </a:outerShdw>
          </a:effectLst>
        </p:spPr>
      </p:pic>
      <p:sp>
        <p:nvSpPr>
          <p:cNvPr id="7" name="Textfeld 6">
            <a:extLst>
              <a:ext uri="{FF2B5EF4-FFF2-40B4-BE49-F238E27FC236}">
                <a16:creationId xmlns:a16="http://schemas.microsoft.com/office/drawing/2014/main" id="{F41EAEF8-34DE-FD4E-B392-35758E7AD0C2}"/>
              </a:ext>
            </a:extLst>
          </p:cNvPr>
          <p:cNvSpPr txBox="1"/>
          <p:nvPr/>
        </p:nvSpPr>
        <p:spPr>
          <a:xfrm>
            <a:off x="10073221" y="1368000"/>
            <a:ext cx="1971634" cy="954107"/>
          </a:xfrm>
          <a:prstGeom prst="rect">
            <a:avLst/>
          </a:prstGeom>
          <a:noFill/>
        </p:spPr>
        <p:txBody>
          <a:bodyPr wrap="square" rtlCol="0">
            <a:spAutoFit/>
          </a:bodyPr>
          <a:lstStyle/>
          <a:p>
            <a:r>
              <a:rPr lang="de-DE" sz="1400" i="1" dirty="0">
                <a:latin typeface="Bradley Hand" pitchFamily="2" charset="77"/>
              </a:rPr>
              <a:t>Beispiel eines </a:t>
            </a:r>
            <a:r>
              <a:rPr lang="de-DE" sz="1400" i="1" dirty="0" err="1">
                <a:latin typeface="Bradley Hand" pitchFamily="2" charset="77"/>
              </a:rPr>
              <a:t>Managed</a:t>
            </a:r>
            <a:r>
              <a:rPr lang="de-DE" sz="1400" i="1" dirty="0">
                <a:latin typeface="Bradley Hand" pitchFamily="2" charset="77"/>
              </a:rPr>
              <a:t> </a:t>
            </a:r>
            <a:r>
              <a:rPr lang="de-DE" sz="1400" i="1" dirty="0" err="1">
                <a:latin typeface="Bradley Hand" pitchFamily="2" charset="77"/>
              </a:rPr>
              <a:t>Tracing</a:t>
            </a:r>
            <a:r>
              <a:rPr lang="de-DE" sz="1400" i="1" dirty="0">
                <a:latin typeface="Bradley Hand" pitchFamily="2" charset="77"/>
              </a:rPr>
              <a:t> Services (Google Trace)</a:t>
            </a:r>
          </a:p>
        </p:txBody>
      </p:sp>
      <p:sp>
        <p:nvSpPr>
          <p:cNvPr id="9" name="Textfeld 8">
            <a:extLst>
              <a:ext uri="{FF2B5EF4-FFF2-40B4-BE49-F238E27FC236}">
                <a16:creationId xmlns:a16="http://schemas.microsoft.com/office/drawing/2014/main" id="{FDA7581E-9D39-E44D-BC50-1DEF148FBE5B}"/>
              </a:ext>
            </a:extLst>
          </p:cNvPr>
          <p:cNvSpPr txBox="1"/>
          <p:nvPr/>
        </p:nvSpPr>
        <p:spPr>
          <a:xfrm>
            <a:off x="4635076" y="1998941"/>
            <a:ext cx="1440787" cy="646331"/>
          </a:xfrm>
          <a:prstGeom prst="rect">
            <a:avLst/>
          </a:prstGeom>
          <a:noFill/>
        </p:spPr>
        <p:txBody>
          <a:bodyPr wrap="square" rtlCol="0">
            <a:spAutoFit/>
          </a:bodyPr>
          <a:lstStyle/>
          <a:p>
            <a:pPr algn="r"/>
            <a:r>
              <a:rPr lang="de-DE" i="1" dirty="0">
                <a:solidFill>
                  <a:schemeClr val="accent5"/>
                </a:solidFill>
                <a:latin typeface="Bradley Hand" pitchFamily="2" charset="77"/>
              </a:rPr>
              <a:t>Verteilung von Traces</a:t>
            </a:r>
          </a:p>
        </p:txBody>
      </p:sp>
      <p:sp>
        <p:nvSpPr>
          <p:cNvPr id="10" name="Textfeld 9">
            <a:extLst>
              <a:ext uri="{FF2B5EF4-FFF2-40B4-BE49-F238E27FC236}">
                <a16:creationId xmlns:a16="http://schemas.microsoft.com/office/drawing/2014/main" id="{CA31EA0A-44BA-0248-B32A-CE90579D6414}"/>
              </a:ext>
            </a:extLst>
          </p:cNvPr>
          <p:cNvSpPr txBox="1"/>
          <p:nvPr/>
        </p:nvSpPr>
        <p:spPr>
          <a:xfrm>
            <a:off x="4262252" y="3611781"/>
            <a:ext cx="1743848" cy="1477328"/>
          </a:xfrm>
          <a:prstGeom prst="rect">
            <a:avLst/>
          </a:prstGeom>
          <a:noFill/>
        </p:spPr>
        <p:txBody>
          <a:bodyPr wrap="square" rtlCol="0">
            <a:spAutoFit/>
          </a:bodyPr>
          <a:lstStyle/>
          <a:p>
            <a:pPr algn="r"/>
            <a:r>
              <a:rPr lang="de-DE" i="1" dirty="0">
                <a:solidFill>
                  <a:schemeClr val="accent5"/>
                </a:solidFill>
                <a:latin typeface="Bradley Hand" pitchFamily="2" charset="77"/>
              </a:rPr>
              <a:t>Zeitliche Abfolge einzelner Spans in einem Trace</a:t>
            </a:r>
          </a:p>
        </p:txBody>
      </p:sp>
      <p:sp>
        <p:nvSpPr>
          <p:cNvPr id="11" name="Geschweifte Klammer links 10">
            <a:extLst>
              <a:ext uri="{FF2B5EF4-FFF2-40B4-BE49-F238E27FC236}">
                <a16:creationId xmlns:a16="http://schemas.microsoft.com/office/drawing/2014/main" id="{F834A946-5D9B-884C-A5C1-887E9849302E}"/>
              </a:ext>
            </a:extLst>
          </p:cNvPr>
          <p:cNvSpPr/>
          <p:nvPr/>
        </p:nvSpPr>
        <p:spPr>
          <a:xfrm>
            <a:off x="6096000" y="2932387"/>
            <a:ext cx="304799" cy="3037489"/>
          </a:xfrm>
          <a:prstGeom prst="leftBrace">
            <a:avLst>
              <a:gd name="adj1" fmla="val 42889"/>
              <a:gd name="adj2" fmla="val 47778"/>
            </a:avLst>
          </a:prstGeom>
          <a:ln w="158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2" name="Geschweifte Klammer links 11">
            <a:extLst>
              <a:ext uri="{FF2B5EF4-FFF2-40B4-BE49-F238E27FC236}">
                <a16:creationId xmlns:a16="http://schemas.microsoft.com/office/drawing/2014/main" id="{34434BA0-1A19-1248-A5D7-C2436B23971D}"/>
              </a:ext>
            </a:extLst>
          </p:cNvPr>
          <p:cNvSpPr/>
          <p:nvPr/>
        </p:nvSpPr>
        <p:spPr>
          <a:xfrm>
            <a:off x="6095999" y="1930711"/>
            <a:ext cx="304799" cy="822999"/>
          </a:xfrm>
          <a:prstGeom prst="leftBrace">
            <a:avLst>
              <a:gd name="adj1" fmla="val 22199"/>
              <a:gd name="adj2" fmla="val 47778"/>
            </a:avLst>
          </a:prstGeom>
          <a:ln w="158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 name="Textfeld 4">
            <a:extLst>
              <a:ext uri="{FF2B5EF4-FFF2-40B4-BE49-F238E27FC236}">
                <a16:creationId xmlns:a16="http://schemas.microsoft.com/office/drawing/2014/main" id="{07D3FBF7-0151-054F-A667-B5D7FE8A8F1A}"/>
              </a:ext>
            </a:extLst>
          </p:cNvPr>
          <p:cNvSpPr txBox="1"/>
          <p:nvPr/>
        </p:nvSpPr>
        <p:spPr>
          <a:xfrm>
            <a:off x="395465" y="1845053"/>
            <a:ext cx="3940315" cy="3724096"/>
          </a:xfrm>
          <a:prstGeom prst="rect">
            <a:avLst/>
          </a:prstGeom>
          <a:noFill/>
        </p:spPr>
        <p:txBody>
          <a:bodyPr wrap="square" rtlCol="0">
            <a:spAutoFit/>
          </a:bodyPr>
          <a:lstStyle/>
          <a:p>
            <a:r>
              <a:rPr lang="de-DE" dirty="0"/>
              <a:t>Beispiel eines </a:t>
            </a:r>
            <a:r>
              <a:rPr lang="de-DE" dirty="0" err="1"/>
              <a:t>Managed</a:t>
            </a:r>
            <a:r>
              <a:rPr lang="de-DE" dirty="0"/>
              <a:t> Services</a:t>
            </a:r>
          </a:p>
          <a:p>
            <a:r>
              <a:rPr lang="de-DE" b="1" dirty="0"/>
              <a:t>Google Trace:</a:t>
            </a:r>
          </a:p>
          <a:p>
            <a:endParaRPr lang="de-DE" dirty="0"/>
          </a:p>
          <a:p>
            <a:r>
              <a:rPr lang="de-DE" sz="1400" i="1" dirty="0">
                <a:latin typeface="Cambria Math" panose="02040503050406030204" pitchFamily="18" charset="0"/>
                <a:ea typeface="Cambria Math" panose="02040503050406030204" pitchFamily="18" charset="0"/>
              </a:rPr>
              <a:t>„Cloud Trace ist ein System für verteiltes </a:t>
            </a:r>
            <a:r>
              <a:rPr lang="de-DE" sz="1400" i="1" dirty="0" err="1">
                <a:latin typeface="Cambria Math" panose="02040503050406030204" pitchFamily="18" charset="0"/>
                <a:ea typeface="Cambria Math" panose="02040503050406030204" pitchFamily="18" charset="0"/>
              </a:rPr>
              <a:t>Tracing</a:t>
            </a:r>
            <a:r>
              <a:rPr lang="de-DE" sz="1400" i="1" dirty="0">
                <a:latin typeface="Cambria Math" panose="02040503050406030204" pitchFamily="18" charset="0"/>
                <a:ea typeface="Cambria Math" panose="02040503050406030204" pitchFamily="18" charset="0"/>
              </a:rPr>
              <a:t>, mit dem die Latenzdaten von Anwendungen erfasst und in der Google Cloud </a:t>
            </a:r>
            <a:r>
              <a:rPr lang="de-DE" sz="1400" i="1" dirty="0" err="1">
                <a:latin typeface="Cambria Math" panose="02040503050406030204" pitchFamily="18" charset="0"/>
                <a:ea typeface="Cambria Math" panose="02040503050406030204" pitchFamily="18" charset="0"/>
              </a:rPr>
              <a:t>Console</a:t>
            </a:r>
            <a:r>
              <a:rPr lang="de-DE" sz="1400" i="1" dirty="0">
                <a:latin typeface="Cambria Math" panose="02040503050406030204" pitchFamily="18" charset="0"/>
                <a:ea typeface="Cambria Math" panose="02040503050406030204" pitchFamily="18" charset="0"/>
              </a:rPr>
              <a:t> angezeigt werden. So kann man den Ablauf von Anfragen in Anwendungen verfolgen und detaillierte Leistungsdaten echtzeitnah erhalten. Mit Cloud Trace werden automatisch alle Traces eine Anwendung analysiert, um detaillierte Latenzberichte zu generieren, um bspw. Leistungsverschlechterungen zu erkennen. Außerdem können Sie damit Traces von allen Ihren VMs, Containern oder App Engine-Projekten erfassen.“</a:t>
            </a:r>
          </a:p>
        </p:txBody>
      </p:sp>
      <p:sp>
        <p:nvSpPr>
          <p:cNvPr id="8" name="Textfeld 7">
            <a:extLst>
              <a:ext uri="{FF2B5EF4-FFF2-40B4-BE49-F238E27FC236}">
                <a16:creationId xmlns:a16="http://schemas.microsoft.com/office/drawing/2014/main" id="{5A4E5E96-301C-D642-9A58-766F6CF04266}"/>
              </a:ext>
            </a:extLst>
          </p:cNvPr>
          <p:cNvSpPr txBox="1"/>
          <p:nvPr/>
        </p:nvSpPr>
        <p:spPr>
          <a:xfrm>
            <a:off x="0" y="6596390"/>
            <a:ext cx="2501006" cy="261610"/>
          </a:xfrm>
          <a:prstGeom prst="rect">
            <a:avLst/>
          </a:prstGeom>
          <a:noFill/>
        </p:spPr>
        <p:txBody>
          <a:bodyPr wrap="none" rtlCol="0">
            <a:spAutoFit/>
          </a:bodyPr>
          <a:lstStyle/>
          <a:p>
            <a:r>
              <a:rPr lang="de-DE" sz="1100" b="1" dirty="0"/>
              <a:t>Quelle:</a:t>
            </a:r>
            <a:r>
              <a:rPr lang="de-DE" sz="1100" dirty="0"/>
              <a:t> </a:t>
            </a:r>
            <a:r>
              <a:rPr lang="de-DE" sz="1100" dirty="0">
                <a:solidFill>
                  <a:schemeClr val="accent5"/>
                </a:solidFill>
                <a:latin typeface="Consolas" panose="020B0609020204030204" pitchFamily="49" charset="0"/>
                <a:cs typeface="Consolas" panose="020B0609020204030204" pitchFamily="49" charset="0"/>
              </a:rPr>
              <a:t>https://</a:t>
            </a:r>
            <a:r>
              <a:rPr lang="de-DE" sz="1100" dirty="0" err="1">
                <a:solidFill>
                  <a:schemeClr val="accent5"/>
                </a:solidFill>
                <a:latin typeface="Consolas" panose="020B0609020204030204" pitchFamily="49" charset="0"/>
                <a:cs typeface="Consolas" panose="020B0609020204030204" pitchFamily="49" charset="0"/>
              </a:rPr>
              <a:t>cloud.google.com</a:t>
            </a:r>
            <a:endParaRPr lang="de-DE" sz="1100" dirty="0">
              <a:solidFill>
                <a:schemeClr val="accent5"/>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0054974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EA502-8CAC-064E-90AD-0F086D8279F2}"/>
              </a:ext>
            </a:extLst>
          </p:cNvPr>
          <p:cNvSpPr>
            <a:spLocks noGrp="1"/>
          </p:cNvSpPr>
          <p:nvPr>
            <p:ph type="title"/>
          </p:nvPr>
        </p:nvSpPr>
        <p:spPr/>
        <p:txBody>
          <a:bodyPr/>
          <a:lstStyle/>
          <a:p>
            <a:r>
              <a:rPr lang="de-DE" dirty="0" err="1"/>
              <a:t>Tracing</a:t>
            </a:r>
            <a:endParaRPr lang="de-DE" dirty="0"/>
          </a:p>
        </p:txBody>
      </p:sp>
      <p:sp>
        <p:nvSpPr>
          <p:cNvPr id="3" name="Textplatzhalter 2">
            <a:extLst>
              <a:ext uri="{FF2B5EF4-FFF2-40B4-BE49-F238E27FC236}">
                <a16:creationId xmlns:a16="http://schemas.microsoft.com/office/drawing/2014/main" id="{176B5821-6AE3-5345-AD91-DFF675E2DC89}"/>
              </a:ext>
            </a:extLst>
          </p:cNvPr>
          <p:cNvSpPr>
            <a:spLocks noGrp="1"/>
          </p:cNvSpPr>
          <p:nvPr>
            <p:ph type="body" sz="quarter" idx="32"/>
          </p:nvPr>
        </p:nvSpPr>
        <p:spPr/>
        <p:txBody>
          <a:bodyPr/>
          <a:lstStyle/>
          <a:p>
            <a:r>
              <a:rPr lang="de-DE" dirty="0"/>
              <a:t> Instrumentierung</a:t>
            </a:r>
          </a:p>
        </p:txBody>
      </p:sp>
      <p:sp>
        <p:nvSpPr>
          <p:cNvPr id="4" name="Foliennummernplatzhalter 3">
            <a:extLst>
              <a:ext uri="{FF2B5EF4-FFF2-40B4-BE49-F238E27FC236}">
                <a16:creationId xmlns:a16="http://schemas.microsoft.com/office/drawing/2014/main" id="{DF5E87BD-1967-B24F-911F-C9922C419C4C}"/>
              </a:ext>
            </a:extLst>
          </p:cNvPr>
          <p:cNvSpPr>
            <a:spLocks noGrp="1"/>
          </p:cNvSpPr>
          <p:nvPr>
            <p:ph type="sldNum" sz="quarter" idx="33"/>
          </p:nvPr>
        </p:nvSpPr>
        <p:spPr/>
        <p:txBody>
          <a:bodyPr/>
          <a:lstStyle/>
          <a:p>
            <a:pPr rtl="0"/>
            <a:fld id="{19B51A1E-902D-48AF-9020-955120F399B6}" type="slidenum">
              <a:rPr lang="de-DE" noProof="0" smtClean="0"/>
              <a:pPr rtl="0"/>
              <a:t>92</a:t>
            </a:fld>
            <a:endParaRPr lang="de-DE" noProof="0"/>
          </a:p>
        </p:txBody>
      </p:sp>
      <p:sp>
        <p:nvSpPr>
          <p:cNvPr id="7" name="Rechteck 6">
            <a:extLst>
              <a:ext uri="{FF2B5EF4-FFF2-40B4-BE49-F238E27FC236}">
                <a16:creationId xmlns:a16="http://schemas.microsoft.com/office/drawing/2014/main" id="{4703ACB3-CB7A-B34B-86F7-9C358BEDB5A8}"/>
              </a:ext>
            </a:extLst>
          </p:cNvPr>
          <p:cNvSpPr/>
          <p:nvPr/>
        </p:nvSpPr>
        <p:spPr>
          <a:xfrm>
            <a:off x="6671693" y="1431721"/>
            <a:ext cx="3060886" cy="4524315"/>
          </a:xfrm>
          <a:prstGeom prst="rect">
            <a:avLst/>
          </a:prstGeom>
        </p:spPr>
        <p:txBody>
          <a:bodyPr wrap="square">
            <a:spAutoFit/>
          </a:bodyPr>
          <a:lstStyle/>
          <a:p>
            <a:r>
              <a:rPr lang="de-DE" sz="1600" dirty="0"/>
              <a:t>Code muss „instrumentiert“ werden, um Trace-Daten an Verteilte </a:t>
            </a:r>
            <a:r>
              <a:rPr lang="de-DE" sz="1600" dirty="0" err="1"/>
              <a:t>Tracing</a:t>
            </a:r>
            <a:r>
              <a:rPr lang="de-DE" sz="1600" dirty="0"/>
              <a:t>-Systeme zu melden. Dies bedeutet normalerweise die Konfiguration und Einbettung von </a:t>
            </a:r>
            <a:r>
              <a:rPr lang="de-DE" sz="1600" dirty="0" err="1"/>
              <a:t>Tracing</a:t>
            </a:r>
            <a:r>
              <a:rPr lang="de-DE" sz="1600" dirty="0"/>
              <a:t>-Code unter Nutzung von Instrumentenbibliotheken für spezifische </a:t>
            </a:r>
            <a:r>
              <a:rPr lang="de-DE" sz="1600" dirty="0" err="1"/>
              <a:t>Tracing</a:t>
            </a:r>
            <a:r>
              <a:rPr lang="de-DE" sz="1600" dirty="0"/>
              <a:t>-Systeme.</a:t>
            </a:r>
          </a:p>
          <a:p>
            <a:endParaRPr lang="de-DE" sz="1600" dirty="0"/>
          </a:p>
          <a:p>
            <a:r>
              <a:rPr lang="de-DE" sz="1600" dirty="0"/>
              <a:t>Da die Instrumentierung dann leicht </a:t>
            </a:r>
            <a:r>
              <a:rPr lang="de-DE" sz="1600" dirty="0" err="1"/>
              <a:t>Tracing</a:t>
            </a:r>
            <a:r>
              <a:rPr lang="de-DE" sz="1600" dirty="0"/>
              <a:t>-System-spezifisch werden kann, entwickeln sich auch </a:t>
            </a:r>
            <a:r>
              <a:rPr lang="de-DE" sz="1600" dirty="0" err="1"/>
              <a:t>Tracing</a:t>
            </a:r>
            <a:r>
              <a:rPr lang="de-DE" sz="1600" dirty="0"/>
              <a:t>-Standards wie bspw. Open-</a:t>
            </a:r>
            <a:r>
              <a:rPr lang="de-DE" sz="1600" dirty="0" err="1"/>
              <a:t>Tracing</a:t>
            </a:r>
            <a:r>
              <a:rPr lang="de-DE" sz="1600" dirty="0"/>
              <a:t> API um zu vermeiden, das eine Instrumentierung zwar mit ZIPKIN aber nicht mit Jaeger funktioniert. </a:t>
            </a:r>
          </a:p>
        </p:txBody>
      </p:sp>
      <p:pic>
        <p:nvPicPr>
          <p:cNvPr id="11" name="Grafik 10">
            <a:extLst>
              <a:ext uri="{FF2B5EF4-FFF2-40B4-BE49-F238E27FC236}">
                <a16:creationId xmlns:a16="http://schemas.microsoft.com/office/drawing/2014/main" id="{94BA7B9F-9EE2-F848-BD51-564EB22EA261}"/>
              </a:ext>
            </a:extLst>
          </p:cNvPr>
          <p:cNvPicPr>
            <a:picLocks noChangeAspect="1"/>
          </p:cNvPicPr>
          <p:nvPr/>
        </p:nvPicPr>
        <p:blipFill>
          <a:blip r:embed="rId3"/>
          <a:stretch>
            <a:fillRect/>
          </a:stretch>
        </p:blipFill>
        <p:spPr>
          <a:xfrm>
            <a:off x="-1" y="1065309"/>
            <a:ext cx="6968359" cy="5792691"/>
          </a:xfrm>
          <a:prstGeom prst="rect">
            <a:avLst/>
          </a:prstGeom>
        </p:spPr>
      </p:pic>
      <p:sp>
        <p:nvSpPr>
          <p:cNvPr id="12" name="Textfeld 11">
            <a:extLst>
              <a:ext uri="{FF2B5EF4-FFF2-40B4-BE49-F238E27FC236}">
                <a16:creationId xmlns:a16="http://schemas.microsoft.com/office/drawing/2014/main" id="{50B2A9F0-91C1-B548-90DF-38109E0AC613}"/>
              </a:ext>
            </a:extLst>
          </p:cNvPr>
          <p:cNvSpPr txBox="1"/>
          <p:nvPr/>
        </p:nvSpPr>
        <p:spPr>
          <a:xfrm>
            <a:off x="10100443" y="1431721"/>
            <a:ext cx="1923392" cy="646331"/>
          </a:xfrm>
          <a:prstGeom prst="rect">
            <a:avLst/>
          </a:prstGeom>
          <a:noFill/>
        </p:spPr>
        <p:txBody>
          <a:bodyPr wrap="square" rtlCol="0">
            <a:spAutoFit/>
          </a:bodyPr>
          <a:lstStyle/>
          <a:p>
            <a:r>
              <a:rPr lang="de-DE" i="1" dirty="0">
                <a:latin typeface="Bradley Hand" pitchFamily="2" charset="77"/>
              </a:rPr>
              <a:t>Näheres dazu im Lab</a:t>
            </a:r>
          </a:p>
        </p:txBody>
      </p:sp>
      <mc:AlternateContent xmlns:mc="http://schemas.openxmlformats.org/markup-compatibility/2006" xmlns:p14="http://schemas.microsoft.com/office/powerpoint/2010/main">
        <mc:Choice Requires="p14">
          <p:contentPart p14:bwMode="auto" r:id="rId4">
            <p14:nvContentPartPr>
              <p14:cNvPr id="13" name="Freihand 12">
                <a:extLst>
                  <a:ext uri="{FF2B5EF4-FFF2-40B4-BE49-F238E27FC236}">
                    <a16:creationId xmlns:a16="http://schemas.microsoft.com/office/drawing/2014/main" id="{BE08C157-8978-064F-AE9A-3393141D49FE}"/>
                  </a:ext>
                </a:extLst>
              </p14:cNvPr>
              <p14:cNvContentPartPr/>
              <p14:nvPr/>
            </p14:nvContentPartPr>
            <p14:xfrm>
              <a:off x="608574" y="4771982"/>
              <a:ext cx="22320" cy="298440"/>
            </p14:xfrm>
          </p:contentPart>
        </mc:Choice>
        <mc:Fallback xmlns="">
          <p:pic>
            <p:nvPicPr>
              <p:cNvPr id="13" name="Freihand 12">
                <a:extLst>
                  <a:ext uri="{FF2B5EF4-FFF2-40B4-BE49-F238E27FC236}">
                    <a16:creationId xmlns:a16="http://schemas.microsoft.com/office/drawing/2014/main" id="{BE08C157-8978-064F-AE9A-3393141D49FE}"/>
                  </a:ext>
                </a:extLst>
              </p:cNvPr>
              <p:cNvPicPr/>
              <p:nvPr/>
            </p:nvPicPr>
            <p:blipFill>
              <a:blip r:embed="rId5"/>
              <a:stretch>
                <a:fillRect/>
              </a:stretch>
            </p:blipFill>
            <p:spPr>
              <a:xfrm>
                <a:off x="590934" y="4753982"/>
                <a:ext cx="57960" cy="334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Freihand 13">
                <a:extLst>
                  <a:ext uri="{FF2B5EF4-FFF2-40B4-BE49-F238E27FC236}">
                    <a16:creationId xmlns:a16="http://schemas.microsoft.com/office/drawing/2014/main" id="{67E2049D-03BF-224F-B1F2-40EA58687D3A}"/>
                  </a:ext>
                </a:extLst>
              </p14:cNvPr>
              <p14:cNvContentPartPr/>
              <p14:nvPr/>
            </p14:nvContentPartPr>
            <p14:xfrm>
              <a:off x="5792574" y="4691342"/>
              <a:ext cx="18000" cy="303840"/>
            </p14:xfrm>
          </p:contentPart>
        </mc:Choice>
        <mc:Fallback xmlns="">
          <p:pic>
            <p:nvPicPr>
              <p:cNvPr id="14" name="Freihand 13">
                <a:extLst>
                  <a:ext uri="{FF2B5EF4-FFF2-40B4-BE49-F238E27FC236}">
                    <a16:creationId xmlns:a16="http://schemas.microsoft.com/office/drawing/2014/main" id="{67E2049D-03BF-224F-B1F2-40EA58687D3A}"/>
                  </a:ext>
                </a:extLst>
              </p:cNvPr>
              <p:cNvPicPr/>
              <p:nvPr/>
            </p:nvPicPr>
            <p:blipFill>
              <a:blip r:embed="rId7"/>
              <a:stretch>
                <a:fillRect/>
              </a:stretch>
            </p:blipFill>
            <p:spPr>
              <a:xfrm>
                <a:off x="5774934" y="4673702"/>
                <a:ext cx="53640" cy="339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Freihand 14">
                <a:extLst>
                  <a:ext uri="{FF2B5EF4-FFF2-40B4-BE49-F238E27FC236}">
                    <a16:creationId xmlns:a16="http://schemas.microsoft.com/office/drawing/2014/main" id="{9E2767DC-42E9-CD45-88A3-669AB27A3172}"/>
                  </a:ext>
                </a:extLst>
              </p14:cNvPr>
              <p14:cNvContentPartPr/>
              <p14:nvPr/>
            </p14:nvContentPartPr>
            <p14:xfrm>
              <a:off x="1234974" y="5855222"/>
              <a:ext cx="10800" cy="248760"/>
            </p14:xfrm>
          </p:contentPart>
        </mc:Choice>
        <mc:Fallback xmlns="">
          <p:pic>
            <p:nvPicPr>
              <p:cNvPr id="15" name="Freihand 14">
                <a:extLst>
                  <a:ext uri="{FF2B5EF4-FFF2-40B4-BE49-F238E27FC236}">
                    <a16:creationId xmlns:a16="http://schemas.microsoft.com/office/drawing/2014/main" id="{9E2767DC-42E9-CD45-88A3-669AB27A3172}"/>
                  </a:ext>
                </a:extLst>
              </p:cNvPr>
              <p:cNvPicPr/>
              <p:nvPr/>
            </p:nvPicPr>
            <p:blipFill>
              <a:blip r:embed="rId9"/>
              <a:stretch>
                <a:fillRect/>
              </a:stretch>
            </p:blipFill>
            <p:spPr>
              <a:xfrm>
                <a:off x="1216974" y="5837582"/>
                <a:ext cx="4644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Freihand 15">
                <a:extLst>
                  <a:ext uri="{FF2B5EF4-FFF2-40B4-BE49-F238E27FC236}">
                    <a16:creationId xmlns:a16="http://schemas.microsoft.com/office/drawing/2014/main" id="{2FA323B0-28A1-8C4C-8348-202BDE68A673}"/>
                  </a:ext>
                </a:extLst>
              </p14:cNvPr>
              <p14:cNvContentPartPr/>
              <p14:nvPr/>
            </p14:nvContentPartPr>
            <p14:xfrm>
              <a:off x="5562894" y="5818142"/>
              <a:ext cx="23760" cy="297720"/>
            </p14:xfrm>
          </p:contentPart>
        </mc:Choice>
        <mc:Fallback xmlns="">
          <p:pic>
            <p:nvPicPr>
              <p:cNvPr id="16" name="Freihand 15">
                <a:extLst>
                  <a:ext uri="{FF2B5EF4-FFF2-40B4-BE49-F238E27FC236}">
                    <a16:creationId xmlns:a16="http://schemas.microsoft.com/office/drawing/2014/main" id="{2FA323B0-28A1-8C4C-8348-202BDE68A673}"/>
                  </a:ext>
                </a:extLst>
              </p:cNvPr>
              <p:cNvPicPr/>
              <p:nvPr/>
            </p:nvPicPr>
            <p:blipFill>
              <a:blip r:embed="rId11"/>
              <a:stretch>
                <a:fillRect/>
              </a:stretch>
            </p:blipFill>
            <p:spPr>
              <a:xfrm>
                <a:off x="5544894" y="5800142"/>
                <a:ext cx="59400"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Freihand 17">
                <a:extLst>
                  <a:ext uri="{FF2B5EF4-FFF2-40B4-BE49-F238E27FC236}">
                    <a16:creationId xmlns:a16="http://schemas.microsoft.com/office/drawing/2014/main" id="{E36AF05B-FEA8-3240-9800-A8EA1EB38626}"/>
                  </a:ext>
                </a:extLst>
              </p14:cNvPr>
              <p14:cNvContentPartPr/>
              <p14:nvPr/>
            </p14:nvContentPartPr>
            <p14:xfrm>
              <a:off x="536214" y="2421902"/>
              <a:ext cx="114480" cy="1931400"/>
            </p14:xfrm>
          </p:contentPart>
        </mc:Choice>
        <mc:Fallback xmlns="">
          <p:pic>
            <p:nvPicPr>
              <p:cNvPr id="18" name="Freihand 17">
                <a:extLst>
                  <a:ext uri="{FF2B5EF4-FFF2-40B4-BE49-F238E27FC236}">
                    <a16:creationId xmlns:a16="http://schemas.microsoft.com/office/drawing/2014/main" id="{E36AF05B-FEA8-3240-9800-A8EA1EB38626}"/>
                  </a:ext>
                </a:extLst>
              </p:cNvPr>
              <p:cNvPicPr/>
              <p:nvPr/>
            </p:nvPicPr>
            <p:blipFill>
              <a:blip r:embed="rId13"/>
              <a:stretch>
                <a:fillRect/>
              </a:stretch>
            </p:blipFill>
            <p:spPr>
              <a:xfrm>
                <a:off x="518574" y="2403902"/>
                <a:ext cx="150120" cy="1967040"/>
              </a:xfrm>
              <a:prstGeom prst="rect">
                <a:avLst/>
              </a:prstGeom>
            </p:spPr>
          </p:pic>
        </mc:Fallback>
      </mc:AlternateContent>
      <p:sp>
        <p:nvSpPr>
          <p:cNvPr id="19" name="Textfeld 18">
            <a:extLst>
              <a:ext uri="{FF2B5EF4-FFF2-40B4-BE49-F238E27FC236}">
                <a16:creationId xmlns:a16="http://schemas.microsoft.com/office/drawing/2014/main" id="{6D4CE1C8-6EDC-1E4D-9CAE-6D3A8DCC1AFE}"/>
              </a:ext>
            </a:extLst>
          </p:cNvPr>
          <p:cNvSpPr txBox="1"/>
          <p:nvPr/>
        </p:nvSpPr>
        <p:spPr>
          <a:xfrm>
            <a:off x="3393707" y="3143503"/>
            <a:ext cx="1933904" cy="646331"/>
          </a:xfrm>
          <a:prstGeom prst="rect">
            <a:avLst/>
          </a:prstGeom>
          <a:noFill/>
        </p:spPr>
        <p:txBody>
          <a:bodyPr wrap="square" rtlCol="0">
            <a:spAutoFit/>
          </a:bodyPr>
          <a:lstStyle/>
          <a:p>
            <a:r>
              <a:rPr lang="de-DE" i="1" dirty="0" err="1">
                <a:solidFill>
                  <a:srgbClr val="FF0066"/>
                </a:solidFill>
                <a:latin typeface="Bradley Hand" pitchFamily="2" charset="77"/>
              </a:rPr>
              <a:t>Tracing</a:t>
            </a:r>
            <a:r>
              <a:rPr lang="de-DE" i="1" dirty="0">
                <a:solidFill>
                  <a:srgbClr val="FF0066"/>
                </a:solidFill>
                <a:latin typeface="Bradley Hand" pitchFamily="2" charset="77"/>
              </a:rPr>
              <a:t> Initialisierung</a:t>
            </a:r>
          </a:p>
        </p:txBody>
      </p:sp>
      <p:sp>
        <p:nvSpPr>
          <p:cNvPr id="20" name="Textfeld 19">
            <a:extLst>
              <a:ext uri="{FF2B5EF4-FFF2-40B4-BE49-F238E27FC236}">
                <a16:creationId xmlns:a16="http://schemas.microsoft.com/office/drawing/2014/main" id="{09DCD8C4-CB3B-6B40-A87F-4D648EA02FA6}"/>
              </a:ext>
            </a:extLst>
          </p:cNvPr>
          <p:cNvSpPr txBox="1"/>
          <p:nvPr/>
        </p:nvSpPr>
        <p:spPr>
          <a:xfrm>
            <a:off x="4360659" y="5076018"/>
            <a:ext cx="2084330" cy="646331"/>
          </a:xfrm>
          <a:prstGeom prst="rect">
            <a:avLst/>
          </a:prstGeom>
          <a:noFill/>
        </p:spPr>
        <p:txBody>
          <a:bodyPr wrap="square" rtlCol="0">
            <a:spAutoFit/>
          </a:bodyPr>
          <a:lstStyle/>
          <a:p>
            <a:r>
              <a:rPr lang="de-DE" i="1" dirty="0" err="1">
                <a:solidFill>
                  <a:srgbClr val="FF0066"/>
                </a:solidFill>
                <a:latin typeface="Bradley Hand" pitchFamily="2" charset="77"/>
              </a:rPr>
              <a:t>Tracing</a:t>
            </a:r>
            <a:r>
              <a:rPr lang="de-DE" i="1" dirty="0">
                <a:solidFill>
                  <a:srgbClr val="FF0066"/>
                </a:solidFill>
                <a:latin typeface="Bradley Hand" pitchFamily="2" charset="77"/>
              </a:rPr>
              <a:t> Instrumentierung</a:t>
            </a:r>
          </a:p>
        </p:txBody>
      </p:sp>
      <p:pic>
        <p:nvPicPr>
          <p:cNvPr id="21" name="Grafik 20">
            <a:extLst>
              <a:ext uri="{FF2B5EF4-FFF2-40B4-BE49-F238E27FC236}">
                <a16:creationId xmlns:a16="http://schemas.microsoft.com/office/drawing/2014/main" id="{682285AD-6D3C-0444-9090-24A3FE9BB914}"/>
              </a:ext>
            </a:extLst>
          </p:cNvPr>
          <p:cNvPicPr>
            <a:picLocks noChangeAspect="1"/>
          </p:cNvPicPr>
          <p:nvPr/>
        </p:nvPicPr>
        <p:blipFill>
          <a:blip r:embed="rId14"/>
          <a:stretch>
            <a:fillRect/>
          </a:stretch>
        </p:blipFill>
        <p:spPr>
          <a:xfrm>
            <a:off x="10334663" y="4152160"/>
            <a:ext cx="1454951" cy="1382203"/>
          </a:xfrm>
          <a:prstGeom prst="rect">
            <a:avLst/>
          </a:prstGeom>
        </p:spPr>
      </p:pic>
    </p:spTree>
    <p:extLst>
      <p:ext uri="{BB962C8B-B14F-4D97-AF65-F5344CB8AC3E}">
        <p14:creationId xmlns:p14="http://schemas.microsoft.com/office/powerpoint/2010/main" val="21469267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EA502-8CAC-064E-90AD-0F086D8279F2}"/>
              </a:ext>
            </a:extLst>
          </p:cNvPr>
          <p:cNvSpPr>
            <a:spLocks noGrp="1"/>
          </p:cNvSpPr>
          <p:nvPr>
            <p:ph type="title"/>
          </p:nvPr>
        </p:nvSpPr>
        <p:spPr/>
        <p:txBody>
          <a:bodyPr/>
          <a:lstStyle/>
          <a:p>
            <a:r>
              <a:rPr lang="de-DE" dirty="0" err="1"/>
              <a:t>Tracing</a:t>
            </a:r>
            <a:endParaRPr lang="de-DE" dirty="0"/>
          </a:p>
        </p:txBody>
      </p:sp>
      <p:sp>
        <p:nvSpPr>
          <p:cNvPr id="3" name="Textplatzhalter 2">
            <a:extLst>
              <a:ext uri="{FF2B5EF4-FFF2-40B4-BE49-F238E27FC236}">
                <a16:creationId xmlns:a16="http://schemas.microsoft.com/office/drawing/2014/main" id="{176B5821-6AE3-5345-AD91-DFF675E2DC89}"/>
              </a:ext>
            </a:extLst>
          </p:cNvPr>
          <p:cNvSpPr>
            <a:spLocks noGrp="1"/>
          </p:cNvSpPr>
          <p:nvPr>
            <p:ph type="body" sz="quarter" idx="32"/>
          </p:nvPr>
        </p:nvSpPr>
        <p:spPr/>
        <p:txBody>
          <a:bodyPr/>
          <a:lstStyle/>
          <a:p>
            <a:r>
              <a:rPr lang="de-DE" dirty="0"/>
              <a:t> Wie Service </a:t>
            </a:r>
            <a:r>
              <a:rPr lang="de-DE" dirty="0" err="1"/>
              <a:t>Meshs</a:t>
            </a:r>
            <a:r>
              <a:rPr lang="de-DE" dirty="0"/>
              <a:t> </a:t>
            </a:r>
            <a:r>
              <a:rPr lang="de-DE" dirty="0" err="1"/>
              <a:t>Tracing</a:t>
            </a:r>
            <a:r>
              <a:rPr lang="de-DE" dirty="0"/>
              <a:t> unterstützen können?</a:t>
            </a:r>
          </a:p>
        </p:txBody>
      </p:sp>
      <p:sp>
        <p:nvSpPr>
          <p:cNvPr id="4" name="Foliennummernplatzhalter 3">
            <a:extLst>
              <a:ext uri="{FF2B5EF4-FFF2-40B4-BE49-F238E27FC236}">
                <a16:creationId xmlns:a16="http://schemas.microsoft.com/office/drawing/2014/main" id="{DF5E87BD-1967-B24F-911F-C9922C419C4C}"/>
              </a:ext>
            </a:extLst>
          </p:cNvPr>
          <p:cNvSpPr>
            <a:spLocks noGrp="1"/>
          </p:cNvSpPr>
          <p:nvPr>
            <p:ph type="sldNum" sz="quarter" idx="33"/>
          </p:nvPr>
        </p:nvSpPr>
        <p:spPr/>
        <p:txBody>
          <a:bodyPr/>
          <a:lstStyle/>
          <a:p>
            <a:pPr rtl="0"/>
            <a:fld id="{19B51A1E-902D-48AF-9020-955120F399B6}" type="slidenum">
              <a:rPr lang="de-DE" noProof="0" smtClean="0"/>
              <a:pPr rtl="0"/>
              <a:t>93</a:t>
            </a:fld>
            <a:endParaRPr lang="de-DE" noProof="0"/>
          </a:p>
        </p:txBody>
      </p:sp>
      <p:sp>
        <p:nvSpPr>
          <p:cNvPr id="7" name="Rechteck 6">
            <a:extLst>
              <a:ext uri="{FF2B5EF4-FFF2-40B4-BE49-F238E27FC236}">
                <a16:creationId xmlns:a16="http://schemas.microsoft.com/office/drawing/2014/main" id="{4703ACB3-CB7A-B34B-86F7-9C358BEDB5A8}"/>
              </a:ext>
            </a:extLst>
          </p:cNvPr>
          <p:cNvSpPr/>
          <p:nvPr/>
        </p:nvSpPr>
        <p:spPr>
          <a:xfrm>
            <a:off x="431801" y="1862645"/>
            <a:ext cx="3060887" cy="4185761"/>
          </a:xfrm>
          <a:prstGeom prst="rect">
            <a:avLst/>
          </a:prstGeom>
        </p:spPr>
        <p:txBody>
          <a:bodyPr wrap="square">
            <a:spAutoFit/>
          </a:bodyPr>
          <a:lstStyle/>
          <a:p>
            <a:r>
              <a:rPr lang="de-DE" sz="1400" dirty="0"/>
              <a:t>Wie bei Service </a:t>
            </a:r>
            <a:r>
              <a:rPr lang="de-DE" sz="1400" dirty="0" err="1"/>
              <a:t>Meshs</a:t>
            </a:r>
            <a:r>
              <a:rPr lang="de-DE" sz="1400" dirty="0"/>
              <a:t> beruhen auch viele </a:t>
            </a:r>
            <a:r>
              <a:rPr lang="de-DE" sz="1400" dirty="0" err="1"/>
              <a:t>Tracing</a:t>
            </a:r>
            <a:r>
              <a:rPr lang="de-DE" sz="1400" dirty="0"/>
              <a:t>-Systeme auf Agenten (im Service </a:t>
            </a:r>
            <a:r>
              <a:rPr lang="de-DE" sz="1400" dirty="0" err="1"/>
              <a:t>Mesh</a:t>
            </a:r>
            <a:r>
              <a:rPr lang="de-DE" sz="1400" dirty="0"/>
              <a:t> Sprachgebrauch Proxy).</a:t>
            </a:r>
          </a:p>
          <a:p>
            <a:endParaRPr lang="de-DE" sz="1400" dirty="0"/>
          </a:p>
          <a:p>
            <a:r>
              <a:rPr lang="de-DE" sz="1400" dirty="0"/>
              <a:t>Hier am Beispiel des Jaeger </a:t>
            </a:r>
            <a:r>
              <a:rPr lang="de-DE" sz="1400" dirty="0" err="1"/>
              <a:t>Tracing</a:t>
            </a:r>
            <a:r>
              <a:rPr lang="de-DE" sz="1400" dirty="0"/>
              <a:t> Systems dargestellt.</a:t>
            </a:r>
          </a:p>
          <a:p>
            <a:endParaRPr lang="de-DE" sz="1400" dirty="0"/>
          </a:p>
          <a:p>
            <a:r>
              <a:rPr lang="de-DE" sz="1400" dirty="0"/>
              <a:t>Das Prinzip ist also wie bei Service </a:t>
            </a:r>
            <a:r>
              <a:rPr lang="de-DE" sz="1400" dirty="0" err="1"/>
              <a:t>Meshs</a:t>
            </a:r>
            <a:r>
              <a:rPr lang="de-DE" sz="1400" dirty="0"/>
              <a:t> alle Kommunikation mit dem </a:t>
            </a:r>
            <a:r>
              <a:rPr lang="de-DE" sz="1400" dirty="0" err="1"/>
              <a:t>Tracing</a:t>
            </a:r>
            <a:r>
              <a:rPr lang="de-DE" sz="1400" dirty="0"/>
              <a:t> </a:t>
            </a:r>
            <a:r>
              <a:rPr lang="de-DE" sz="1400" dirty="0" err="1"/>
              <a:t>Collector</a:t>
            </a:r>
            <a:r>
              <a:rPr lang="de-DE" sz="1400" dirty="0"/>
              <a:t> erst einmal durch ein </a:t>
            </a:r>
            <a:r>
              <a:rPr lang="de-DE" sz="1400" dirty="0" err="1"/>
              <a:t>Sidecar</a:t>
            </a:r>
            <a:r>
              <a:rPr lang="de-DE" sz="1400" dirty="0"/>
              <a:t> zu geben. Der Agent kann dann die Trace-Daten an einen </a:t>
            </a:r>
            <a:r>
              <a:rPr lang="de-DE" sz="1400" dirty="0" err="1"/>
              <a:t>Collector</a:t>
            </a:r>
            <a:r>
              <a:rPr lang="de-DE" sz="1400" dirty="0"/>
              <a:t> weitergeben, ohne dass der Service weiß, dass er gerade </a:t>
            </a:r>
            <a:r>
              <a:rPr lang="de-DE" sz="1400" dirty="0" err="1"/>
              <a:t>getraced</a:t>
            </a:r>
            <a:r>
              <a:rPr lang="de-DE" sz="1400" dirty="0"/>
              <a:t> wird bzw. die Adresse des </a:t>
            </a:r>
            <a:r>
              <a:rPr lang="de-DE" sz="1400" dirty="0" err="1"/>
              <a:t>Tracing</a:t>
            </a:r>
            <a:r>
              <a:rPr lang="de-DE" sz="1400" dirty="0"/>
              <a:t>-Service kennen muss.</a:t>
            </a:r>
          </a:p>
          <a:p>
            <a:endParaRPr lang="de-DE" sz="1400" dirty="0"/>
          </a:p>
          <a:p>
            <a:r>
              <a:rPr lang="de-DE" sz="1400" dirty="0"/>
              <a:t>Die </a:t>
            </a:r>
            <a:r>
              <a:rPr lang="de-DE" sz="1400" dirty="0" err="1"/>
              <a:t>Injection</a:t>
            </a:r>
            <a:r>
              <a:rPr lang="de-DE" sz="1400" dirty="0"/>
              <a:t> solcher </a:t>
            </a:r>
            <a:r>
              <a:rPr lang="de-DE" sz="1400" dirty="0" err="1"/>
              <a:t>Agents</a:t>
            </a:r>
            <a:r>
              <a:rPr lang="de-DE" sz="1400" dirty="0"/>
              <a:t> erfolgt wie bei Service </a:t>
            </a:r>
            <a:r>
              <a:rPr lang="de-DE" sz="1400" dirty="0" err="1"/>
              <a:t>Meshs</a:t>
            </a:r>
            <a:r>
              <a:rPr lang="de-DE" sz="1400" dirty="0"/>
              <a:t> auch.</a:t>
            </a:r>
          </a:p>
        </p:txBody>
      </p:sp>
      <p:pic>
        <p:nvPicPr>
          <p:cNvPr id="5" name="Grafik 4">
            <a:extLst>
              <a:ext uri="{FF2B5EF4-FFF2-40B4-BE49-F238E27FC236}">
                <a16:creationId xmlns:a16="http://schemas.microsoft.com/office/drawing/2014/main" id="{6754E626-E92B-E649-BC78-5A8B2F9D9BD7}"/>
              </a:ext>
            </a:extLst>
          </p:cNvPr>
          <p:cNvPicPr>
            <a:picLocks noChangeAspect="1"/>
          </p:cNvPicPr>
          <p:nvPr/>
        </p:nvPicPr>
        <p:blipFill rotWithShape="1">
          <a:blip r:embed="rId3">
            <a:clrChange>
              <a:clrFrom>
                <a:srgbClr val="FFFFFF"/>
              </a:clrFrom>
              <a:clrTo>
                <a:srgbClr val="FFFFFF">
                  <a:alpha val="0"/>
                </a:srgbClr>
              </a:clrTo>
            </a:clrChange>
          </a:blip>
          <a:srcRect b="19042"/>
          <a:stretch/>
        </p:blipFill>
        <p:spPr>
          <a:xfrm>
            <a:off x="3366565" y="1832227"/>
            <a:ext cx="6460610" cy="3193545"/>
          </a:xfrm>
          <a:prstGeom prst="rect">
            <a:avLst/>
          </a:prstGeom>
        </p:spPr>
      </p:pic>
      <p:sp>
        <p:nvSpPr>
          <p:cNvPr id="6" name="Textfeld 5">
            <a:extLst>
              <a:ext uri="{FF2B5EF4-FFF2-40B4-BE49-F238E27FC236}">
                <a16:creationId xmlns:a16="http://schemas.microsoft.com/office/drawing/2014/main" id="{3FD2CA2D-9E19-1644-9CB5-477BA18A219A}"/>
              </a:ext>
            </a:extLst>
          </p:cNvPr>
          <p:cNvSpPr txBox="1"/>
          <p:nvPr/>
        </p:nvSpPr>
        <p:spPr>
          <a:xfrm>
            <a:off x="4819842" y="5158815"/>
            <a:ext cx="3718967" cy="276999"/>
          </a:xfrm>
          <a:prstGeom prst="rect">
            <a:avLst/>
          </a:prstGeom>
          <a:noFill/>
        </p:spPr>
        <p:txBody>
          <a:bodyPr wrap="none" rtlCol="0">
            <a:spAutoFit/>
          </a:bodyPr>
          <a:lstStyle/>
          <a:p>
            <a:r>
              <a:rPr lang="de-DE" sz="1200" b="1" dirty="0"/>
              <a:t>High Level </a:t>
            </a:r>
            <a:r>
              <a:rPr lang="de-DE" sz="1200" b="1" dirty="0" err="1"/>
              <a:t>Tracing</a:t>
            </a:r>
            <a:r>
              <a:rPr lang="de-DE" sz="1200" b="1" dirty="0"/>
              <a:t> Architektur am Beispiel von Jaeger</a:t>
            </a:r>
          </a:p>
        </p:txBody>
      </p:sp>
      <p:sp>
        <p:nvSpPr>
          <p:cNvPr id="8" name="Textfeld 7">
            <a:extLst>
              <a:ext uri="{FF2B5EF4-FFF2-40B4-BE49-F238E27FC236}">
                <a16:creationId xmlns:a16="http://schemas.microsoft.com/office/drawing/2014/main" id="{DD52F321-A27B-1A42-A637-7363698743F1}"/>
              </a:ext>
            </a:extLst>
          </p:cNvPr>
          <p:cNvSpPr txBox="1"/>
          <p:nvPr/>
        </p:nvSpPr>
        <p:spPr>
          <a:xfrm>
            <a:off x="10068910" y="2272548"/>
            <a:ext cx="1954923" cy="2893100"/>
          </a:xfrm>
          <a:prstGeom prst="rect">
            <a:avLst/>
          </a:prstGeom>
          <a:noFill/>
        </p:spPr>
        <p:txBody>
          <a:bodyPr wrap="square" rtlCol="0">
            <a:spAutoFit/>
          </a:bodyPr>
          <a:lstStyle/>
          <a:p>
            <a:r>
              <a:rPr lang="de-DE" sz="1400" i="1" dirty="0">
                <a:latin typeface="Bradley Hand" pitchFamily="2" charset="77"/>
              </a:rPr>
              <a:t>Grundsätzlich ist also denkbar, das Service </a:t>
            </a:r>
            <a:r>
              <a:rPr lang="de-DE" sz="1400" i="1" dirty="0" err="1">
                <a:latin typeface="Bradley Hand" pitchFamily="2" charset="77"/>
              </a:rPr>
              <a:t>Meshs</a:t>
            </a:r>
            <a:r>
              <a:rPr lang="de-DE" sz="1400" i="1" dirty="0">
                <a:latin typeface="Bradley Hand" pitchFamily="2" charset="77"/>
              </a:rPr>
              <a:t> auch </a:t>
            </a:r>
            <a:r>
              <a:rPr lang="de-DE" sz="1400" i="1" dirty="0" err="1">
                <a:latin typeface="Bradley Hand" pitchFamily="2" charset="77"/>
              </a:rPr>
              <a:t>Tracing</a:t>
            </a:r>
            <a:r>
              <a:rPr lang="de-DE" sz="1400" i="1" dirty="0">
                <a:latin typeface="Bradley Hand" pitchFamily="2" charset="77"/>
              </a:rPr>
              <a:t> Funktionalität perspektivisch mit abdecken könnten. Die </a:t>
            </a:r>
            <a:r>
              <a:rPr lang="de-DE" sz="1400" i="1" dirty="0" err="1">
                <a:latin typeface="Bradley Hand" pitchFamily="2" charset="77"/>
              </a:rPr>
              <a:t>Deployment</a:t>
            </a:r>
            <a:r>
              <a:rPr lang="de-DE" sz="1400" i="1" dirty="0">
                <a:latin typeface="Bradley Hand" pitchFamily="2" charset="77"/>
              </a:rPr>
              <a:t> Prinzipien sind sehr ähnlich. Aktuell wird </a:t>
            </a:r>
            <a:r>
              <a:rPr lang="de-DE" sz="1400" i="1" dirty="0" err="1">
                <a:latin typeface="Bradley Hand" pitchFamily="2" charset="77"/>
              </a:rPr>
              <a:t>Tracing</a:t>
            </a:r>
            <a:r>
              <a:rPr lang="de-DE" sz="1400" i="1" dirty="0">
                <a:latin typeface="Bradley Hand" pitchFamily="2" charset="77"/>
              </a:rPr>
              <a:t> meist nicht als Feature von Service </a:t>
            </a:r>
            <a:r>
              <a:rPr lang="de-DE" sz="1400" i="1" dirty="0" err="1">
                <a:latin typeface="Bradley Hand" pitchFamily="2" charset="77"/>
              </a:rPr>
              <a:t>Meshs</a:t>
            </a:r>
            <a:r>
              <a:rPr lang="de-DE" sz="1400" i="1" dirty="0">
                <a:latin typeface="Bradley Hand" pitchFamily="2" charset="77"/>
              </a:rPr>
              <a:t> gesehen.</a:t>
            </a:r>
          </a:p>
        </p:txBody>
      </p:sp>
    </p:spTree>
    <p:extLst>
      <p:ext uri="{BB962C8B-B14F-4D97-AF65-F5344CB8AC3E}">
        <p14:creationId xmlns:p14="http://schemas.microsoft.com/office/powerpoint/2010/main" val="1882469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EA502-8CAC-064E-90AD-0F086D8279F2}"/>
              </a:ext>
            </a:extLst>
          </p:cNvPr>
          <p:cNvSpPr>
            <a:spLocks noGrp="1"/>
          </p:cNvSpPr>
          <p:nvPr>
            <p:ph type="title"/>
          </p:nvPr>
        </p:nvSpPr>
        <p:spPr/>
        <p:txBody>
          <a:bodyPr/>
          <a:lstStyle/>
          <a:p>
            <a:r>
              <a:rPr lang="de-DE" dirty="0" err="1"/>
              <a:t>Tracing</a:t>
            </a:r>
            <a:endParaRPr lang="de-DE" dirty="0"/>
          </a:p>
        </p:txBody>
      </p:sp>
      <p:sp>
        <p:nvSpPr>
          <p:cNvPr id="3" name="Textplatzhalter 2">
            <a:extLst>
              <a:ext uri="{FF2B5EF4-FFF2-40B4-BE49-F238E27FC236}">
                <a16:creationId xmlns:a16="http://schemas.microsoft.com/office/drawing/2014/main" id="{176B5821-6AE3-5345-AD91-DFF675E2DC89}"/>
              </a:ext>
            </a:extLst>
          </p:cNvPr>
          <p:cNvSpPr>
            <a:spLocks noGrp="1"/>
          </p:cNvSpPr>
          <p:nvPr>
            <p:ph type="body" sz="quarter" idx="32"/>
          </p:nvPr>
        </p:nvSpPr>
        <p:spPr/>
        <p:txBody>
          <a:bodyPr/>
          <a:lstStyle/>
          <a:p>
            <a:r>
              <a:rPr lang="de-DE" dirty="0"/>
              <a:t>Überblick über Verteilte Open Source </a:t>
            </a:r>
            <a:r>
              <a:rPr lang="de-DE" dirty="0" err="1"/>
              <a:t>Tracing</a:t>
            </a:r>
            <a:r>
              <a:rPr lang="de-DE" dirty="0"/>
              <a:t>-Systeme</a:t>
            </a:r>
          </a:p>
        </p:txBody>
      </p:sp>
      <p:sp>
        <p:nvSpPr>
          <p:cNvPr id="4" name="Foliennummernplatzhalter 3">
            <a:extLst>
              <a:ext uri="{FF2B5EF4-FFF2-40B4-BE49-F238E27FC236}">
                <a16:creationId xmlns:a16="http://schemas.microsoft.com/office/drawing/2014/main" id="{DF5E87BD-1967-B24F-911F-C9922C419C4C}"/>
              </a:ext>
            </a:extLst>
          </p:cNvPr>
          <p:cNvSpPr>
            <a:spLocks noGrp="1"/>
          </p:cNvSpPr>
          <p:nvPr>
            <p:ph type="sldNum" sz="quarter" idx="33"/>
          </p:nvPr>
        </p:nvSpPr>
        <p:spPr/>
        <p:txBody>
          <a:bodyPr/>
          <a:lstStyle/>
          <a:p>
            <a:pPr rtl="0"/>
            <a:fld id="{19B51A1E-902D-48AF-9020-955120F399B6}" type="slidenum">
              <a:rPr lang="de-DE" noProof="0" smtClean="0"/>
              <a:pPr rtl="0"/>
              <a:t>94</a:t>
            </a:fld>
            <a:endParaRPr lang="de-DE" noProof="0"/>
          </a:p>
        </p:txBody>
      </p:sp>
      <p:pic>
        <p:nvPicPr>
          <p:cNvPr id="7" name="Grafik 6">
            <a:extLst>
              <a:ext uri="{FF2B5EF4-FFF2-40B4-BE49-F238E27FC236}">
                <a16:creationId xmlns:a16="http://schemas.microsoft.com/office/drawing/2014/main" id="{C5CE4C18-183F-884B-80A5-6B9BD9C32658}"/>
              </a:ext>
            </a:extLst>
          </p:cNvPr>
          <p:cNvPicPr>
            <a:picLocks noChangeAspect="1"/>
          </p:cNvPicPr>
          <p:nvPr/>
        </p:nvPicPr>
        <p:blipFill>
          <a:blip r:embed="rId2">
            <a:duotone>
              <a:prstClr val="black"/>
              <a:schemeClr val="tx2">
                <a:tint val="45000"/>
                <a:satMod val="400000"/>
              </a:schemeClr>
            </a:duotone>
          </a:blip>
          <a:stretch>
            <a:fillRect/>
          </a:stretch>
        </p:blipFill>
        <p:spPr>
          <a:xfrm>
            <a:off x="1217871" y="1917360"/>
            <a:ext cx="1900050" cy="1900050"/>
          </a:xfrm>
          <a:prstGeom prst="rect">
            <a:avLst/>
          </a:prstGeom>
        </p:spPr>
      </p:pic>
      <p:pic>
        <p:nvPicPr>
          <p:cNvPr id="7170" name="Picture 2" descr="Bildergebnis für jaeger icon">
            <a:extLst>
              <a:ext uri="{FF2B5EF4-FFF2-40B4-BE49-F238E27FC236}">
                <a16:creationId xmlns:a16="http://schemas.microsoft.com/office/drawing/2014/main" id="{0C724173-D345-674E-AD96-15E6E215D412}"/>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271174" y="1820401"/>
            <a:ext cx="1593703" cy="2093969"/>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F48A9EE3-628E-F44B-9B62-82E2C002D6C4}"/>
              </a:ext>
            </a:extLst>
          </p:cNvPr>
          <p:cNvPicPr>
            <a:picLocks noChangeAspect="1"/>
          </p:cNvPicPr>
          <p:nvPr/>
        </p:nvPicPr>
        <p:blipFill>
          <a:blip r:embed="rId4">
            <a:duotone>
              <a:prstClr val="black"/>
              <a:schemeClr val="tx2">
                <a:tint val="45000"/>
                <a:satMod val="400000"/>
              </a:schemeClr>
            </a:duotone>
          </a:blip>
          <a:stretch>
            <a:fillRect/>
          </a:stretch>
        </p:blipFill>
        <p:spPr>
          <a:xfrm>
            <a:off x="7018131" y="2300320"/>
            <a:ext cx="1964571" cy="1420385"/>
          </a:xfrm>
          <a:prstGeom prst="rect">
            <a:avLst/>
          </a:prstGeom>
        </p:spPr>
      </p:pic>
      <p:sp>
        <p:nvSpPr>
          <p:cNvPr id="11" name="Rechteck 10">
            <a:extLst>
              <a:ext uri="{FF2B5EF4-FFF2-40B4-BE49-F238E27FC236}">
                <a16:creationId xmlns:a16="http://schemas.microsoft.com/office/drawing/2014/main" id="{8F54C699-DE8F-5E45-AAF6-B4D0FBC25E33}"/>
              </a:ext>
            </a:extLst>
          </p:cNvPr>
          <p:cNvSpPr/>
          <p:nvPr/>
        </p:nvSpPr>
        <p:spPr>
          <a:xfrm>
            <a:off x="6756691" y="4000314"/>
            <a:ext cx="2487449" cy="1600438"/>
          </a:xfrm>
          <a:prstGeom prst="rect">
            <a:avLst/>
          </a:prstGeom>
        </p:spPr>
        <p:txBody>
          <a:bodyPr wrap="square">
            <a:spAutoFit/>
          </a:bodyPr>
          <a:lstStyle/>
          <a:p>
            <a:pPr algn="ctr"/>
            <a:r>
              <a:rPr lang="de-DE" sz="1400" dirty="0" err="1">
                <a:solidFill>
                  <a:schemeClr val="tx1">
                    <a:lumMod val="85000"/>
                    <a:lumOff val="15000"/>
                  </a:schemeClr>
                </a:solidFill>
              </a:rPr>
              <a:t>Vendor</a:t>
            </a:r>
            <a:r>
              <a:rPr lang="de-DE" sz="1400" dirty="0">
                <a:solidFill>
                  <a:schemeClr val="tx1">
                    <a:lumMod val="85000"/>
                    <a:lumOff val="15000"/>
                  </a:schemeClr>
                </a:solidFill>
              </a:rPr>
              <a:t>-neutral APIs </a:t>
            </a:r>
            <a:r>
              <a:rPr lang="de-DE" sz="1400" dirty="0" err="1">
                <a:solidFill>
                  <a:schemeClr val="tx1">
                    <a:lumMod val="85000"/>
                    <a:lumOff val="15000"/>
                  </a:schemeClr>
                </a:solidFill>
              </a:rPr>
              <a:t>and</a:t>
            </a:r>
            <a:r>
              <a:rPr lang="de-DE" sz="1400" dirty="0">
                <a:solidFill>
                  <a:schemeClr val="tx1">
                    <a:lumMod val="85000"/>
                    <a:lumOff val="15000"/>
                  </a:schemeClr>
                </a:solidFill>
              </a:rPr>
              <a:t> </a:t>
            </a:r>
            <a:r>
              <a:rPr lang="de-DE" sz="1400" dirty="0" err="1">
                <a:solidFill>
                  <a:schemeClr val="tx1">
                    <a:lumMod val="85000"/>
                    <a:lumOff val="15000"/>
                  </a:schemeClr>
                </a:solidFill>
              </a:rPr>
              <a:t>instrumentation</a:t>
            </a:r>
            <a:r>
              <a:rPr lang="de-DE" sz="1400" dirty="0">
                <a:solidFill>
                  <a:schemeClr val="tx1">
                    <a:lumMod val="85000"/>
                    <a:lumOff val="15000"/>
                  </a:schemeClr>
                </a:solidFill>
              </a:rPr>
              <a:t> </a:t>
            </a:r>
            <a:r>
              <a:rPr lang="de-DE" sz="1400" dirty="0" err="1">
                <a:solidFill>
                  <a:schemeClr val="tx1">
                    <a:lumMod val="85000"/>
                    <a:lumOff val="15000"/>
                  </a:schemeClr>
                </a:solidFill>
              </a:rPr>
              <a:t>for</a:t>
            </a:r>
            <a:r>
              <a:rPr lang="de-DE" sz="1400" dirty="0">
                <a:solidFill>
                  <a:schemeClr val="tx1">
                    <a:lumMod val="85000"/>
                    <a:lumOff val="15000"/>
                  </a:schemeClr>
                </a:solidFill>
              </a:rPr>
              <a:t> </a:t>
            </a:r>
            <a:r>
              <a:rPr lang="de-DE" sz="1400" dirty="0" err="1">
                <a:solidFill>
                  <a:schemeClr val="tx1">
                    <a:lumMod val="85000"/>
                    <a:lumOff val="15000"/>
                  </a:schemeClr>
                </a:solidFill>
              </a:rPr>
              <a:t>distributed</a:t>
            </a:r>
            <a:r>
              <a:rPr lang="de-DE" sz="1400" dirty="0">
                <a:solidFill>
                  <a:schemeClr val="tx1">
                    <a:lumMod val="85000"/>
                    <a:lumOff val="15000"/>
                  </a:schemeClr>
                </a:solidFill>
              </a:rPr>
              <a:t> </a:t>
            </a:r>
            <a:r>
              <a:rPr lang="de-DE" sz="1400" dirty="0" err="1">
                <a:solidFill>
                  <a:schemeClr val="tx1">
                    <a:lumMod val="85000"/>
                    <a:lumOff val="15000"/>
                  </a:schemeClr>
                </a:solidFill>
              </a:rPr>
              <a:t>tracing</a:t>
            </a:r>
            <a:endParaRPr lang="de-DE" sz="1400" dirty="0">
              <a:solidFill>
                <a:schemeClr val="tx1">
                  <a:lumMod val="85000"/>
                  <a:lumOff val="15000"/>
                </a:schemeClr>
              </a:solidFill>
            </a:endParaRPr>
          </a:p>
          <a:p>
            <a:pPr algn="ctr"/>
            <a:endParaRPr lang="de-DE" sz="1400" b="0" i="0" dirty="0">
              <a:solidFill>
                <a:schemeClr val="tx1">
                  <a:lumMod val="85000"/>
                  <a:lumOff val="15000"/>
                </a:schemeClr>
              </a:solidFill>
              <a:effectLst/>
            </a:endParaRPr>
          </a:p>
          <a:p>
            <a:pPr algn="ctr"/>
            <a:endParaRPr lang="de-DE" sz="1400" dirty="0">
              <a:solidFill>
                <a:schemeClr val="tx1">
                  <a:lumMod val="85000"/>
                  <a:lumOff val="15000"/>
                </a:schemeClr>
              </a:solidFill>
            </a:endParaRPr>
          </a:p>
          <a:p>
            <a:pPr algn="ctr"/>
            <a:endParaRPr lang="de-DE" sz="1400" b="0" i="0" dirty="0">
              <a:solidFill>
                <a:schemeClr val="tx1">
                  <a:lumMod val="85000"/>
                  <a:lumOff val="15000"/>
                </a:schemeClr>
              </a:solidFill>
              <a:effectLst/>
            </a:endParaRPr>
          </a:p>
          <a:p>
            <a:pPr algn="ctr"/>
            <a:r>
              <a:rPr lang="de-DE" sz="1400" dirty="0">
                <a:solidFill>
                  <a:schemeClr val="tx1">
                    <a:lumMod val="85000"/>
                    <a:lumOff val="15000"/>
                  </a:schemeClr>
                </a:solidFill>
              </a:rPr>
              <a:t>CNCF (</a:t>
            </a:r>
            <a:r>
              <a:rPr lang="de-DE" sz="1400" dirty="0" err="1">
                <a:solidFill>
                  <a:schemeClr val="tx1">
                    <a:lumMod val="85000"/>
                    <a:lumOff val="15000"/>
                  </a:schemeClr>
                </a:solidFill>
              </a:rPr>
              <a:t>Incubating</a:t>
            </a:r>
            <a:r>
              <a:rPr lang="de-DE" sz="1400" dirty="0">
                <a:solidFill>
                  <a:schemeClr val="tx1">
                    <a:lumMod val="85000"/>
                    <a:lumOff val="15000"/>
                  </a:schemeClr>
                </a:solidFill>
              </a:rPr>
              <a:t>)</a:t>
            </a:r>
            <a:endParaRPr lang="de-DE" sz="1400" b="0" i="0" dirty="0">
              <a:solidFill>
                <a:schemeClr val="tx1">
                  <a:lumMod val="85000"/>
                  <a:lumOff val="15000"/>
                </a:schemeClr>
              </a:solidFill>
              <a:effectLst/>
            </a:endParaRPr>
          </a:p>
        </p:txBody>
      </p:sp>
      <p:sp>
        <p:nvSpPr>
          <p:cNvPr id="12" name="Rechteck 11">
            <a:extLst>
              <a:ext uri="{FF2B5EF4-FFF2-40B4-BE49-F238E27FC236}">
                <a16:creationId xmlns:a16="http://schemas.microsoft.com/office/drawing/2014/main" id="{445E4D1E-0FE7-E943-BB00-729E04A3B095}"/>
              </a:ext>
            </a:extLst>
          </p:cNvPr>
          <p:cNvSpPr/>
          <p:nvPr/>
        </p:nvSpPr>
        <p:spPr>
          <a:xfrm>
            <a:off x="3669769" y="4003053"/>
            <a:ext cx="2701159" cy="1600438"/>
          </a:xfrm>
          <a:prstGeom prst="rect">
            <a:avLst/>
          </a:prstGeom>
        </p:spPr>
        <p:txBody>
          <a:bodyPr wrap="square">
            <a:spAutoFit/>
          </a:bodyPr>
          <a:lstStyle/>
          <a:p>
            <a:pPr algn="ctr"/>
            <a:r>
              <a:rPr lang="de-DE" sz="1400" dirty="0">
                <a:solidFill>
                  <a:schemeClr val="tx1">
                    <a:lumMod val="85000"/>
                    <a:lumOff val="15000"/>
                  </a:schemeClr>
                </a:solidFill>
              </a:rPr>
              <a:t>Open </a:t>
            </a:r>
            <a:r>
              <a:rPr lang="de-DE" sz="1400" dirty="0" err="1">
                <a:solidFill>
                  <a:schemeClr val="tx1">
                    <a:lumMod val="85000"/>
                    <a:lumOff val="15000"/>
                  </a:schemeClr>
                </a:solidFill>
              </a:rPr>
              <a:t>source</a:t>
            </a:r>
            <a:r>
              <a:rPr lang="de-DE" sz="1400" dirty="0">
                <a:solidFill>
                  <a:schemeClr val="tx1">
                    <a:lumMod val="85000"/>
                    <a:lumOff val="15000"/>
                  </a:schemeClr>
                </a:solidFill>
              </a:rPr>
              <a:t>, end-</a:t>
            </a:r>
            <a:r>
              <a:rPr lang="de-DE" sz="1400" dirty="0" err="1">
                <a:solidFill>
                  <a:schemeClr val="tx1">
                    <a:lumMod val="85000"/>
                    <a:lumOff val="15000"/>
                  </a:schemeClr>
                </a:solidFill>
              </a:rPr>
              <a:t>to</a:t>
            </a:r>
            <a:r>
              <a:rPr lang="de-DE" sz="1400" dirty="0">
                <a:solidFill>
                  <a:schemeClr val="tx1">
                    <a:lumMod val="85000"/>
                    <a:lumOff val="15000"/>
                  </a:schemeClr>
                </a:solidFill>
              </a:rPr>
              <a:t>-end </a:t>
            </a:r>
            <a:r>
              <a:rPr lang="de-DE" sz="1400" dirty="0" err="1">
                <a:solidFill>
                  <a:schemeClr val="tx1">
                    <a:lumMod val="85000"/>
                    <a:lumOff val="15000"/>
                  </a:schemeClr>
                </a:solidFill>
              </a:rPr>
              <a:t>distributed</a:t>
            </a:r>
            <a:r>
              <a:rPr lang="de-DE" sz="1400" dirty="0">
                <a:solidFill>
                  <a:schemeClr val="tx1">
                    <a:lumMod val="85000"/>
                    <a:lumOff val="15000"/>
                  </a:schemeClr>
                </a:solidFill>
              </a:rPr>
              <a:t> </a:t>
            </a:r>
            <a:r>
              <a:rPr lang="de-DE" sz="1400" dirty="0" err="1">
                <a:solidFill>
                  <a:schemeClr val="tx1">
                    <a:lumMod val="85000"/>
                    <a:lumOff val="15000"/>
                  </a:schemeClr>
                </a:solidFill>
              </a:rPr>
              <a:t>tracing</a:t>
            </a:r>
            <a:r>
              <a:rPr lang="de-DE" sz="1400" dirty="0">
                <a:solidFill>
                  <a:schemeClr val="tx1">
                    <a:lumMod val="85000"/>
                    <a:lumOff val="15000"/>
                  </a:schemeClr>
                </a:solidFill>
              </a:rPr>
              <a:t> </a:t>
            </a:r>
            <a:r>
              <a:rPr lang="de-DE" sz="1400" dirty="0" err="1">
                <a:solidFill>
                  <a:schemeClr val="tx1">
                    <a:lumMod val="85000"/>
                    <a:lumOff val="15000"/>
                  </a:schemeClr>
                </a:solidFill>
              </a:rPr>
              <a:t>system</a:t>
            </a:r>
            <a:r>
              <a:rPr lang="de-DE" sz="1400" dirty="0">
                <a:solidFill>
                  <a:schemeClr val="tx1">
                    <a:lumMod val="85000"/>
                    <a:lumOff val="15000"/>
                  </a:schemeClr>
                </a:solidFill>
              </a:rPr>
              <a:t> </a:t>
            </a:r>
            <a:r>
              <a:rPr lang="de-DE" sz="1400" dirty="0" err="1">
                <a:solidFill>
                  <a:schemeClr val="tx1">
                    <a:lumMod val="85000"/>
                    <a:lumOff val="15000"/>
                  </a:schemeClr>
                </a:solidFill>
              </a:rPr>
              <a:t>to</a:t>
            </a:r>
            <a:endParaRPr lang="de-DE" sz="1400" dirty="0">
              <a:solidFill>
                <a:schemeClr val="tx1">
                  <a:lumMod val="85000"/>
                  <a:lumOff val="15000"/>
                </a:schemeClr>
              </a:solidFill>
            </a:endParaRPr>
          </a:p>
          <a:p>
            <a:pPr algn="ctr"/>
            <a:r>
              <a:rPr lang="de-DE" sz="1400" dirty="0" err="1">
                <a:solidFill>
                  <a:schemeClr val="tx1">
                    <a:lumMod val="85000"/>
                    <a:lumOff val="15000"/>
                  </a:schemeClr>
                </a:solidFill>
              </a:rPr>
              <a:t>monitor</a:t>
            </a:r>
            <a:r>
              <a:rPr lang="de-DE" sz="1400" dirty="0">
                <a:solidFill>
                  <a:schemeClr val="tx1">
                    <a:lumMod val="85000"/>
                    <a:lumOff val="15000"/>
                  </a:schemeClr>
                </a:solidFill>
              </a:rPr>
              <a:t> </a:t>
            </a:r>
            <a:r>
              <a:rPr lang="de-DE" sz="1400" dirty="0" err="1">
                <a:solidFill>
                  <a:schemeClr val="tx1">
                    <a:lumMod val="85000"/>
                    <a:lumOff val="15000"/>
                  </a:schemeClr>
                </a:solidFill>
              </a:rPr>
              <a:t>and</a:t>
            </a:r>
            <a:r>
              <a:rPr lang="de-DE" sz="1400" dirty="0">
                <a:solidFill>
                  <a:schemeClr val="tx1">
                    <a:lumMod val="85000"/>
                    <a:lumOff val="15000"/>
                  </a:schemeClr>
                </a:solidFill>
              </a:rPr>
              <a:t> </a:t>
            </a:r>
            <a:r>
              <a:rPr lang="de-DE" sz="1400" dirty="0" err="1">
                <a:solidFill>
                  <a:schemeClr val="tx1">
                    <a:lumMod val="85000"/>
                    <a:lumOff val="15000"/>
                  </a:schemeClr>
                </a:solidFill>
              </a:rPr>
              <a:t>troubleshoot</a:t>
            </a:r>
            <a:r>
              <a:rPr lang="de-DE" sz="1400" dirty="0">
                <a:solidFill>
                  <a:schemeClr val="tx1">
                    <a:lumMod val="85000"/>
                    <a:lumOff val="15000"/>
                  </a:schemeClr>
                </a:solidFill>
              </a:rPr>
              <a:t> </a:t>
            </a:r>
            <a:r>
              <a:rPr lang="de-DE" sz="1400" dirty="0" err="1">
                <a:solidFill>
                  <a:schemeClr val="tx1">
                    <a:lumMod val="85000"/>
                    <a:lumOff val="15000"/>
                  </a:schemeClr>
                </a:solidFill>
              </a:rPr>
              <a:t>transactions</a:t>
            </a:r>
            <a:r>
              <a:rPr lang="de-DE" sz="1400" dirty="0">
                <a:solidFill>
                  <a:schemeClr val="tx1">
                    <a:lumMod val="85000"/>
                    <a:lumOff val="15000"/>
                  </a:schemeClr>
                </a:solidFill>
              </a:rPr>
              <a:t> in </a:t>
            </a:r>
            <a:r>
              <a:rPr lang="de-DE" sz="1400" dirty="0" err="1">
                <a:solidFill>
                  <a:schemeClr val="tx1">
                    <a:lumMod val="85000"/>
                    <a:lumOff val="15000"/>
                  </a:schemeClr>
                </a:solidFill>
              </a:rPr>
              <a:t>complex</a:t>
            </a:r>
            <a:r>
              <a:rPr lang="de-DE" sz="1400" dirty="0">
                <a:solidFill>
                  <a:schemeClr val="tx1">
                    <a:lumMod val="85000"/>
                    <a:lumOff val="15000"/>
                  </a:schemeClr>
                </a:solidFill>
              </a:rPr>
              <a:t> </a:t>
            </a:r>
            <a:r>
              <a:rPr lang="de-DE" sz="1400" dirty="0" err="1">
                <a:solidFill>
                  <a:schemeClr val="tx1">
                    <a:lumMod val="85000"/>
                    <a:lumOff val="15000"/>
                  </a:schemeClr>
                </a:solidFill>
              </a:rPr>
              <a:t>distributed</a:t>
            </a:r>
            <a:r>
              <a:rPr lang="de-DE" sz="1400" dirty="0">
                <a:solidFill>
                  <a:schemeClr val="tx1">
                    <a:lumMod val="85000"/>
                    <a:lumOff val="15000"/>
                  </a:schemeClr>
                </a:solidFill>
              </a:rPr>
              <a:t> </a:t>
            </a:r>
            <a:r>
              <a:rPr lang="de-DE" sz="1400" dirty="0" err="1">
                <a:solidFill>
                  <a:schemeClr val="tx1">
                    <a:lumMod val="85000"/>
                    <a:lumOff val="15000"/>
                  </a:schemeClr>
                </a:solidFill>
              </a:rPr>
              <a:t>systems</a:t>
            </a:r>
            <a:endParaRPr lang="de-DE" sz="1400" dirty="0">
              <a:solidFill>
                <a:schemeClr val="tx1">
                  <a:lumMod val="85000"/>
                  <a:lumOff val="15000"/>
                </a:schemeClr>
              </a:solidFill>
            </a:endParaRPr>
          </a:p>
          <a:p>
            <a:pPr algn="ctr"/>
            <a:endParaRPr lang="de-DE" sz="1400" dirty="0">
              <a:solidFill>
                <a:schemeClr val="tx1">
                  <a:lumMod val="85000"/>
                  <a:lumOff val="15000"/>
                </a:schemeClr>
              </a:solidFill>
            </a:endParaRPr>
          </a:p>
          <a:p>
            <a:pPr algn="ctr"/>
            <a:r>
              <a:rPr lang="de-DE" sz="1400" dirty="0">
                <a:solidFill>
                  <a:schemeClr val="tx1">
                    <a:lumMod val="85000"/>
                    <a:lumOff val="15000"/>
                  </a:schemeClr>
                </a:solidFill>
              </a:rPr>
              <a:t>CNCF (</a:t>
            </a:r>
            <a:r>
              <a:rPr lang="de-DE" sz="1400" dirty="0" err="1">
                <a:solidFill>
                  <a:schemeClr val="tx1">
                    <a:lumMod val="85000"/>
                    <a:lumOff val="15000"/>
                  </a:schemeClr>
                </a:solidFill>
              </a:rPr>
              <a:t>graduated</a:t>
            </a:r>
            <a:r>
              <a:rPr lang="de-DE" sz="1400" dirty="0">
                <a:solidFill>
                  <a:schemeClr val="tx1">
                    <a:lumMod val="85000"/>
                    <a:lumOff val="15000"/>
                  </a:schemeClr>
                </a:solidFill>
              </a:rPr>
              <a:t>)</a:t>
            </a:r>
          </a:p>
        </p:txBody>
      </p:sp>
      <p:sp>
        <p:nvSpPr>
          <p:cNvPr id="13" name="Rechteck 12">
            <a:extLst>
              <a:ext uri="{FF2B5EF4-FFF2-40B4-BE49-F238E27FC236}">
                <a16:creationId xmlns:a16="http://schemas.microsoft.com/office/drawing/2014/main" id="{ED53F9DB-0837-B048-AECB-73F36A9DD477}"/>
              </a:ext>
            </a:extLst>
          </p:cNvPr>
          <p:cNvSpPr/>
          <p:nvPr/>
        </p:nvSpPr>
        <p:spPr>
          <a:xfrm>
            <a:off x="895038" y="4000314"/>
            <a:ext cx="2774731" cy="954107"/>
          </a:xfrm>
          <a:prstGeom prst="rect">
            <a:avLst/>
          </a:prstGeom>
        </p:spPr>
        <p:txBody>
          <a:bodyPr wrap="square">
            <a:spAutoFit/>
          </a:bodyPr>
          <a:lstStyle/>
          <a:p>
            <a:pPr algn="ctr"/>
            <a:r>
              <a:rPr lang="de-DE" sz="1400" dirty="0">
                <a:solidFill>
                  <a:schemeClr val="tx1">
                    <a:lumMod val="85000"/>
                    <a:lumOff val="15000"/>
                  </a:schemeClr>
                </a:solidFill>
              </a:rPr>
              <a:t>A </a:t>
            </a:r>
            <a:r>
              <a:rPr lang="de-DE" sz="1400" dirty="0" err="1">
                <a:solidFill>
                  <a:schemeClr val="tx1">
                    <a:lumMod val="85000"/>
                    <a:lumOff val="15000"/>
                  </a:schemeClr>
                </a:solidFill>
              </a:rPr>
              <a:t>distributed</a:t>
            </a:r>
            <a:r>
              <a:rPr lang="de-DE" sz="1400" dirty="0">
                <a:solidFill>
                  <a:schemeClr val="tx1">
                    <a:lumMod val="85000"/>
                    <a:lumOff val="15000"/>
                  </a:schemeClr>
                </a:solidFill>
              </a:rPr>
              <a:t> </a:t>
            </a:r>
            <a:r>
              <a:rPr lang="de-DE" sz="1400" dirty="0" err="1">
                <a:solidFill>
                  <a:schemeClr val="tx1">
                    <a:lumMod val="85000"/>
                    <a:lumOff val="15000"/>
                  </a:schemeClr>
                </a:solidFill>
              </a:rPr>
              <a:t>tracing</a:t>
            </a:r>
            <a:r>
              <a:rPr lang="de-DE" sz="1400" dirty="0">
                <a:solidFill>
                  <a:schemeClr val="tx1">
                    <a:lumMod val="85000"/>
                    <a:lumOff val="15000"/>
                  </a:schemeClr>
                </a:solidFill>
              </a:rPr>
              <a:t> </a:t>
            </a:r>
            <a:r>
              <a:rPr lang="de-DE" sz="1400" dirty="0" err="1">
                <a:solidFill>
                  <a:schemeClr val="tx1">
                    <a:lumMod val="85000"/>
                    <a:lumOff val="15000"/>
                  </a:schemeClr>
                </a:solidFill>
              </a:rPr>
              <a:t>system</a:t>
            </a:r>
            <a:r>
              <a:rPr lang="de-DE" sz="1400" dirty="0">
                <a:solidFill>
                  <a:schemeClr val="tx1">
                    <a:lumMod val="85000"/>
                    <a:lumOff val="15000"/>
                  </a:schemeClr>
                </a:solidFill>
              </a:rPr>
              <a:t> </a:t>
            </a:r>
            <a:r>
              <a:rPr lang="de-DE" sz="1400" dirty="0" err="1">
                <a:solidFill>
                  <a:schemeClr val="tx1">
                    <a:lumMod val="85000"/>
                    <a:lumOff val="15000"/>
                  </a:schemeClr>
                </a:solidFill>
              </a:rPr>
              <a:t>to</a:t>
            </a:r>
            <a:r>
              <a:rPr lang="de-DE" sz="1400" dirty="0">
                <a:solidFill>
                  <a:schemeClr val="tx1">
                    <a:lumMod val="85000"/>
                    <a:lumOff val="15000"/>
                  </a:schemeClr>
                </a:solidFill>
              </a:rPr>
              <a:t> </a:t>
            </a:r>
            <a:r>
              <a:rPr lang="de-DE" sz="1400" dirty="0" err="1">
                <a:solidFill>
                  <a:schemeClr val="tx1">
                    <a:lumMod val="85000"/>
                    <a:lumOff val="15000"/>
                  </a:schemeClr>
                </a:solidFill>
              </a:rPr>
              <a:t>gather</a:t>
            </a:r>
            <a:r>
              <a:rPr lang="de-DE" sz="1400" dirty="0">
                <a:solidFill>
                  <a:schemeClr val="tx1">
                    <a:lumMod val="85000"/>
                    <a:lumOff val="15000"/>
                  </a:schemeClr>
                </a:solidFill>
              </a:rPr>
              <a:t> </a:t>
            </a:r>
            <a:r>
              <a:rPr lang="de-DE" sz="1400" dirty="0" err="1">
                <a:solidFill>
                  <a:schemeClr val="tx1">
                    <a:lumMod val="85000"/>
                    <a:lumOff val="15000"/>
                  </a:schemeClr>
                </a:solidFill>
              </a:rPr>
              <a:t>timing</a:t>
            </a:r>
            <a:r>
              <a:rPr lang="de-DE" sz="1400" dirty="0">
                <a:solidFill>
                  <a:schemeClr val="tx1">
                    <a:lumMod val="85000"/>
                    <a:lumOff val="15000"/>
                  </a:schemeClr>
                </a:solidFill>
              </a:rPr>
              <a:t> </a:t>
            </a:r>
            <a:r>
              <a:rPr lang="de-DE" sz="1400" dirty="0" err="1">
                <a:solidFill>
                  <a:schemeClr val="tx1">
                    <a:lumMod val="85000"/>
                    <a:lumOff val="15000"/>
                  </a:schemeClr>
                </a:solidFill>
              </a:rPr>
              <a:t>data</a:t>
            </a:r>
            <a:r>
              <a:rPr lang="de-DE" sz="1400" dirty="0">
                <a:solidFill>
                  <a:schemeClr val="tx1">
                    <a:lumMod val="85000"/>
                    <a:lumOff val="15000"/>
                  </a:schemeClr>
                </a:solidFill>
              </a:rPr>
              <a:t> </a:t>
            </a:r>
            <a:r>
              <a:rPr lang="de-DE" sz="1400" dirty="0" err="1">
                <a:solidFill>
                  <a:schemeClr val="tx1">
                    <a:lumMod val="85000"/>
                    <a:lumOff val="15000"/>
                  </a:schemeClr>
                </a:solidFill>
              </a:rPr>
              <a:t>needed</a:t>
            </a:r>
            <a:r>
              <a:rPr lang="de-DE" sz="1400" dirty="0">
                <a:solidFill>
                  <a:schemeClr val="tx1">
                    <a:lumMod val="85000"/>
                    <a:lumOff val="15000"/>
                  </a:schemeClr>
                </a:solidFill>
              </a:rPr>
              <a:t> </a:t>
            </a:r>
            <a:r>
              <a:rPr lang="de-DE" sz="1400" dirty="0" err="1">
                <a:solidFill>
                  <a:schemeClr val="tx1">
                    <a:lumMod val="85000"/>
                    <a:lumOff val="15000"/>
                  </a:schemeClr>
                </a:solidFill>
              </a:rPr>
              <a:t>to</a:t>
            </a:r>
            <a:r>
              <a:rPr lang="de-DE" sz="1400" dirty="0">
                <a:solidFill>
                  <a:schemeClr val="tx1">
                    <a:lumMod val="85000"/>
                    <a:lumOff val="15000"/>
                  </a:schemeClr>
                </a:solidFill>
              </a:rPr>
              <a:t> </a:t>
            </a:r>
            <a:r>
              <a:rPr lang="de-DE" sz="1400" dirty="0" err="1">
                <a:solidFill>
                  <a:schemeClr val="tx1">
                    <a:lumMod val="85000"/>
                    <a:lumOff val="15000"/>
                  </a:schemeClr>
                </a:solidFill>
              </a:rPr>
              <a:t>troubleshoot</a:t>
            </a:r>
            <a:r>
              <a:rPr lang="de-DE" sz="1400" dirty="0">
                <a:solidFill>
                  <a:schemeClr val="tx1">
                    <a:lumMod val="85000"/>
                    <a:lumOff val="15000"/>
                  </a:schemeClr>
                </a:solidFill>
              </a:rPr>
              <a:t> </a:t>
            </a:r>
            <a:r>
              <a:rPr lang="de-DE" sz="1400" dirty="0" err="1">
                <a:solidFill>
                  <a:schemeClr val="tx1">
                    <a:lumMod val="85000"/>
                    <a:lumOff val="15000"/>
                  </a:schemeClr>
                </a:solidFill>
              </a:rPr>
              <a:t>latency</a:t>
            </a:r>
            <a:r>
              <a:rPr lang="de-DE" sz="1400" dirty="0">
                <a:solidFill>
                  <a:schemeClr val="tx1">
                    <a:lumMod val="85000"/>
                    <a:lumOff val="15000"/>
                  </a:schemeClr>
                </a:solidFill>
              </a:rPr>
              <a:t> </a:t>
            </a:r>
            <a:r>
              <a:rPr lang="de-DE" sz="1400" dirty="0" err="1">
                <a:solidFill>
                  <a:schemeClr val="tx1">
                    <a:lumMod val="85000"/>
                    <a:lumOff val="15000"/>
                  </a:schemeClr>
                </a:solidFill>
              </a:rPr>
              <a:t>problems</a:t>
            </a:r>
            <a:r>
              <a:rPr lang="de-DE" sz="1400" dirty="0">
                <a:solidFill>
                  <a:schemeClr val="tx1">
                    <a:lumMod val="85000"/>
                    <a:lumOff val="15000"/>
                  </a:schemeClr>
                </a:solidFill>
              </a:rPr>
              <a:t> in </a:t>
            </a:r>
            <a:r>
              <a:rPr lang="de-DE" sz="1400" dirty="0" err="1">
                <a:solidFill>
                  <a:schemeClr val="tx1">
                    <a:lumMod val="85000"/>
                    <a:lumOff val="15000"/>
                  </a:schemeClr>
                </a:solidFill>
              </a:rPr>
              <a:t>service</a:t>
            </a:r>
            <a:r>
              <a:rPr lang="de-DE" sz="1400" dirty="0">
                <a:solidFill>
                  <a:schemeClr val="tx1">
                    <a:lumMod val="85000"/>
                    <a:lumOff val="15000"/>
                  </a:schemeClr>
                </a:solidFill>
              </a:rPr>
              <a:t> </a:t>
            </a:r>
            <a:r>
              <a:rPr lang="de-DE" sz="1400" dirty="0" err="1">
                <a:solidFill>
                  <a:schemeClr val="tx1">
                    <a:lumMod val="85000"/>
                    <a:lumOff val="15000"/>
                  </a:schemeClr>
                </a:solidFill>
              </a:rPr>
              <a:t>architectures</a:t>
            </a:r>
            <a:r>
              <a:rPr lang="de-DE" sz="1400" dirty="0">
                <a:solidFill>
                  <a:schemeClr val="tx1">
                    <a:lumMod val="85000"/>
                    <a:lumOff val="15000"/>
                  </a:schemeClr>
                </a:solidFill>
              </a:rPr>
              <a:t>. </a:t>
            </a:r>
          </a:p>
        </p:txBody>
      </p:sp>
    </p:spTree>
    <p:extLst>
      <p:ext uri="{BB962C8B-B14F-4D97-AF65-F5344CB8AC3E}">
        <p14:creationId xmlns:p14="http://schemas.microsoft.com/office/powerpoint/2010/main" val="9996069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EA502-8CAC-064E-90AD-0F086D8279F2}"/>
              </a:ext>
            </a:extLst>
          </p:cNvPr>
          <p:cNvSpPr>
            <a:spLocks noGrp="1"/>
          </p:cNvSpPr>
          <p:nvPr>
            <p:ph type="title"/>
          </p:nvPr>
        </p:nvSpPr>
        <p:spPr/>
        <p:txBody>
          <a:bodyPr/>
          <a:lstStyle/>
          <a:p>
            <a:r>
              <a:rPr lang="de-DE" dirty="0" err="1"/>
              <a:t>Tracing</a:t>
            </a:r>
            <a:endParaRPr lang="de-DE" dirty="0"/>
          </a:p>
        </p:txBody>
      </p:sp>
      <p:sp>
        <p:nvSpPr>
          <p:cNvPr id="3" name="Textplatzhalter 2">
            <a:extLst>
              <a:ext uri="{FF2B5EF4-FFF2-40B4-BE49-F238E27FC236}">
                <a16:creationId xmlns:a16="http://schemas.microsoft.com/office/drawing/2014/main" id="{176B5821-6AE3-5345-AD91-DFF675E2DC89}"/>
              </a:ext>
            </a:extLst>
          </p:cNvPr>
          <p:cNvSpPr>
            <a:spLocks noGrp="1"/>
          </p:cNvSpPr>
          <p:nvPr>
            <p:ph type="body" sz="quarter" idx="32"/>
          </p:nvPr>
        </p:nvSpPr>
        <p:spPr/>
        <p:txBody>
          <a:bodyPr/>
          <a:lstStyle/>
          <a:p>
            <a:r>
              <a:rPr lang="de-DE" dirty="0"/>
              <a:t>Überblick über </a:t>
            </a:r>
            <a:r>
              <a:rPr lang="de-DE" dirty="0" err="1"/>
              <a:t>Managed</a:t>
            </a:r>
            <a:r>
              <a:rPr lang="de-DE" dirty="0"/>
              <a:t> Distributed  </a:t>
            </a:r>
            <a:r>
              <a:rPr lang="de-DE" dirty="0" err="1"/>
              <a:t>Tracing</a:t>
            </a:r>
            <a:r>
              <a:rPr lang="de-DE" dirty="0"/>
              <a:t>-Systeme</a:t>
            </a:r>
          </a:p>
        </p:txBody>
      </p:sp>
      <p:sp>
        <p:nvSpPr>
          <p:cNvPr id="4" name="Foliennummernplatzhalter 3">
            <a:extLst>
              <a:ext uri="{FF2B5EF4-FFF2-40B4-BE49-F238E27FC236}">
                <a16:creationId xmlns:a16="http://schemas.microsoft.com/office/drawing/2014/main" id="{DF5E87BD-1967-B24F-911F-C9922C419C4C}"/>
              </a:ext>
            </a:extLst>
          </p:cNvPr>
          <p:cNvSpPr>
            <a:spLocks noGrp="1"/>
          </p:cNvSpPr>
          <p:nvPr>
            <p:ph type="sldNum" sz="quarter" idx="33"/>
          </p:nvPr>
        </p:nvSpPr>
        <p:spPr/>
        <p:txBody>
          <a:bodyPr/>
          <a:lstStyle/>
          <a:p>
            <a:pPr rtl="0"/>
            <a:fld id="{19B51A1E-902D-48AF-9020-955120F399B6}" type="slidenum">
              <a:rPr lang="de-DE" noProof="0" smtClean="0"/>
              <a:pPr rtl="0"/>
              <a:t>95</a:t>
            </a:fld>
            <a:endParaRPr lang="de-DE" noProof="0"/>
          </a:p>
        </p:txBody>
      </p:sp>
      <p:pic>
        <p:nvPicPr>
          <p:cNvPr id="5" name="Grafik 4">
            <a:extLst>
              <a:ext uri="{FF2B5EF4-FFF2-40B4-BE49-F238E27FC236}">
                <a16:creationId xmlns:a16="http://schemas.microsoft.com/office/drawing/2014/main" id="{A1968382-71F6-0F44-92B4-EC272C2D9A6B}"/>
              </a:ext>
            </a:extLst>
          </p:cNvPr>
          <p:cNvPicPr>
            <a:picLocks noChangeAspect="1"/>
          </p:cNvPicPr>
          <p:nvPr/>
        </p:nvPicPr>
        <p:blipFill>
          <a:blip r:embed="rId2">
            <a:duotone>
              <a:prstClr val="black"/>
              <a:schemeClr val="tx2">
                <a:tint val="45000"/>
                <a:satMod val="400000"/>
              </a:schemeClr>
            </a:duotone>
          </a:blip>
          <a:stretch>
            <a:fillRect/>
          </a:stretch>
        </p:blipFill>
        <p:spPr>
          <a:xfrm>
            <a:off x="1286680" y="2729367"/>
            <a:ext cx="1464589" cy="1464589"/>
          </a:xfrm>
          <a:prstGeom prst="rect">
            <a:avLst/>
          </a:prstGeom>
        </p:spPr>
      </p:pic>
      <p:pic>
        <p:nvPicPr>
          <p:cNvPr id="6" name="Grafik 5">
            <a:extLst>
              <a:ext uri="{FF2B5EF4-FFF2-40B4-BE49-F238E27FC236}">
                <a16:creationId xmlns:a16="http://schemas.microsoft.com/office/drawing/2014/main" id="{036A6A9E-FF7E-5245-AA32-F551F26ED098}"/>
              </a:ext>
            </a:extLst>
          </p:cNvPr>
          <p:cNvPicPr>
            <a:picLocks noChangeAspect="1"/>
          </p:cNvPicPr>
          <p:nvPr/>
        </p:nvPicPr>
        <p:blipFill rotWithShape="1">
          <a:blip r:embed="rId3">
            <a:clrChange>
              <a:clrFrom>
                <a:srgbClr val="FFFFFF"/>
              </a:clrFrom>
              <a:clrTo>
                <a:srgbClr val="FFFFFF">
                  <a:alpha val="0"/>
                </a:srgbClr>
              </a:clrTo>
            </a:clrChange>
            <a:duotone>
              <a:prstClr val="black"/>
              <a:schemeClr val="tx2">
                <a:tint val="45000"/>
                <a:satMod val="400000"/>
              </a:schemeClr>
            </a:duotone>
          </a:blip>
          <a:srcRect t="67309" r="73621" b="3505"/>
          <a:stretch/>
        </p:blipFill>
        <p:spPr>
          <a:xfrm>
            <a:off x="4168221" y="2729367"/>
            <a:ext cx="1367924" cy="1292773"/>
          </a:xfrm>
          <a:prstGeom prst="rect">
            <a:avLst/>
          </a:prstGeom>
        </p:spPr>
      </p:pic>
      <p:sp>
        <p:nvSpPr>
          <p:cNvPr id="8" name="Textfeld 7">
            <a:extLst>
              <a:ext uri="{FF2B5EF4-FFF2-40B4-BE49-F238E27FC236}">
                <a16:creationId xmlns:a16="http://schemas.microsoft.com/office/drawing/2014/main" id="{97D1C29E-BC69-B84E-BE5E-88B67FA8C7FE}"/>
              </a:ext>
            </a:extLst>
          </p:cNvPr>
          <p:cNvSpPr txBox="1"/>
          <p:nvPr/>
        </p:nvSpPr>
        <p:spPr>
          <a:xfrm>
            <a:off x="3841842" y="4193956"/>
            <a:ext cx="2020681" cy="369332"/>
          </a:xfrm>
          <a:prstGeom prst="rect">
            <a:avLst/>
          </a:prstGeom>
          <a:noFill/>
        </p:spPr>
        <p:txBody>
          <a:bodyPr wrap="none" rtlCol="0">
            <a:spAutoFit/>
          </a:bodyPr>
          <a:lstStyle/>
          <a:p>
            <a:r>
              <a:rPr lang="de-DE" dirty="0"/>
              <a:t>Google Cloud Trace</a:t>
            </a:r>
          </a:p>
        </p:txBody>
      </p:sp>
      <p:pic>
        <p:nvPicPr>
          <p:cNvPr id="14" name="Grafik 13">
            <a:extLst>
              <a:ext uri="{FF2B5EF4-FFF2-40B4-BE49-F238E27FC236}">
                <a16:creationId xmlns:a16="http://schemas.microsoft.com/office/drawing/2014/main" id="{40111288-0236-1348-B622-D04E71CF9C5C}"/>
              </a:ext>
            </a:extLst>
          </p:cNvPr>
          <p:cNvPicPr>
            <a:picLocks noChangeAspect="1"/>
          </p:cNvPicPr>
          <p:nvPr/>
        </p:nvPicPr>
        <p:blipFill>
          <a:blip r:embed="rId4">
            <a:duotone>
              <a:prstClr val="black"/>
              <a:schemeClr val="tx2">
                <a:tint val="45000"/>
                <a:satMod val="400000"/>
              </a:schemeClr>
            </a:duotone>
          </a:blip>
          <a:stretch>
            <a:fillRect/>
          </a:stretch>
        </p:blipFill>
        <p:spPr>
          <a:xfrm>
            <a:off x="6466081" y="2696705"/>
            <a:ext cx="3163836" cy="1464589"/>
          </a:xfrm>
          <a:prstGeom prst="rect">
            <a:avLst/>
          </a:prstGeom>
        </p:spPr>
      </p:pic>
      <p:sp>
        <p:nvSpPr>
          <p:cNvPr id="15" name="Textfeld 14">
            <a:extLst>
              <a:ext uri="{FF2B5EF4-FFF2-40B4-BE49-F238E27FC236}">
                <a16:creationId xmlns:a16="http://schemas.microsoft.com/office/drawing/2014/main" id="{8746AA3F-4597-C842-8A35-6CBEC7BCC0D3}"/>
              </a:ext>
            </a:extLst>
          </p:cNvPr>
          <p:cNvSpPr txBox="1"/>
          <p:nvPr/>
        </p:nvSpPr>
        <p:spPr>
          <a:xfrm>
            <a:off x="10322895" y="2999996"/>
            <a:ext cx="1124607" cy="923330"/>
          </a:xfrm>
          <a:prstGeom prst="rect">
            <a:avLst/>
          </a:prstGeom>
          <a:noFill/>
        </p:spPr>
        <p:txBody>
          <a:bodyPr wrap="square" rtlCol="0">
            <a:spAutoFit/>
          </a:bodyPr>
          <a:lstStyle/>
          <a:p>
            <a:r>
              <a:rPr lang="de-DE" i="1" dirty="0">
                <a:latin typeface="Bradley Hand" pitchFamily="2" charset="77"/>
              </a:rPr>
              <a:t>Und viele mehr ....</a:t>
            </a:r>
          </a:p>
        </p:txBody>
      </p:sp>
    </p:spTree>
    <p:extLst>
      <p:ext uri="{BB962C8B-B14F-4D97-AF65-F5344CB8AC3E}">
        <p14:creationId xmlns:p14="http://schemas.microsoft.com/office/powerpoint/2010/main" val="113447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19">
            <a:extLst>
              <a:ext uri="{FF2B5EF4-FFF2-40B4-BE49-F238E27FC236}">
                <a16:creationId xmlns:a16="http://schemas.microsoft.com/office/drawing/2014/main" id="{A9C6CEE1-9992-ED4B-9679-F54939EC4634}"/>
              </a:ext>
            </a:extLst>
          </p:cNvPr>
          <p:cNvSpPr txBox="1"/>
          <p:nvPr/>
        </p:nvSpPr>
        <p:spPr>
          <a:xfrm>
            <a:off x="453178" y="3282809"/>
            <a:ext cx="4441370" cy="286986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endParaRPr lang="de-DE" dirty="0"/>
          </a:p>
        </p:txBody>
      </p:sp>
      <p:sp>
        <p:nvSpPr>
          <p:cNvPr id="2" name="Titel 1">
            <a:extLst>
              <a:ext uri="{FF2B5EF4-FFF2-40B4-BE49-F238E27FC236}">
                <a16:creationId xmlns:a16="http://schemas.microsoft.com/office/drawing/2014/main" id="{09A3C503-9616-D24D-956E-75F248B81EFA}"/>
              </a:ext>
            </a:extLst>
          </p:cNvPr>
          <p:cNvSpPr>
            <a:spLocks noGrp="1"/>
          </p:cNvSpPr>
          <p:nvPr>
            <p:ph type="title"/>
          </p:nvPr>
        </p:nvSpPr>
        <p:spPr/>
        <p:txBody>
          <a:bodyPr/>
          <a:lstStyle/>
          <a:p>
            <a:r>
              <a:rPr lang="de-DE" dirty="0"/>
              <a:t>ISTIO</a:t>
            </a:r>
          </a:p>
        </p:txBody>
      </p:sp>
      <p:sp>
        <p:nvSpPr>
          <p:cNvPr id="3" name="Textplatzhalter 2">
            <a:extLst>
              <a:ext uri="{FF2B5EF4-FFF2-40B4-BE49-F238E27FC236}">
                <a16:creationId xmlns:a16="http://schemas.microsoft.com/office/drawing/2014/main" id="{7628290C-7DEF-7445-A10E-4693E0BD5E2B}"/>
              </a:ext>
            </a:extLst>
          </p:cNvPr>
          <p:cNvSpPr>
            <a:spLocks noGrp="1"/>
          </p:cNvSpPr>
          <p:nvPr>
            <p:ph type="body" sz="quarter" idx="32"/>
          </p:nvPr>
        </p:nvSpPr>
        <p:spPr/>
        <p:txBody>
          <a:bodyPr/>
          <a:lstStyle/>
          <a:p>
            <a:r>
              <a:rPr lang="de-DE" dirty="0"/>
              <a:t>Nur Versuch macht </a:t>
            </a:r>
            <a:r>
              <a:rPr lang="de-DE" dirty="0" err="1"/>
              <a:t>kluch</a:t>
            </a:r>
            <a:r>
              <a:rPr lang="de-DE" dirty="0"/>
              <a:t> …</a:t>
            </a:r>
          </a:p>
        </p:txBody>
      </p:sp>
      <p:sp>
        <p:nvSpPr>
          <p:cNvPr id="4" name="Foliennummernplatzhalter 3">
            <a:extLst>
              <a:ext uri="{FF2B5EF4-FFF2-40B4-BE49-F238E27FC236}">
                <a16:creationId xmlns:a16="http://schemas.microsoft.com/office/drawing/2014/main" id="{39FA8AE6-F15F-2E47-8155-A75C0327692A}"/>
              </a:ext>
            </a:extLst>
          </p:cNvPr>
          <p:cNvSpPr>
            <a:spLocks noGrp="1"/>
          </p:cNvSpPr>
          <p:nvPr>
            <p:ph type="sldNum" sz="quarter" idx="33"/>
          </p:nvPr>
        </p:nvSpPr>
        <p:spPr/>
        <p:txBody>
          <a:bodyPr/>
          <a:lstStyle/>
          <a:p>
            <a:pPr rtl="0"/>
            <a:fld id="{19B51A1E-902D-48AF-9020-955120F399B6}" type="slidenum">
              <a:rPr lang="de-DE" noProof="0" smtClean="0"/>
              <a:pPr rtl="0"/>
              <a:t>96</a:t>
            </a:fld>
            <a:endParaRPr lang="de-DE" noProof="0"/>
          </a:p>
        </p:txBody>
      </p:sp>
      <p:pic>
        <p:nvPicPr>
          <p:cNvPr id="11" name="Grafik 10">
            <a:extLst>
              <a:ext uri="{FF2B5EF4-FFF2-40B4-BE49-F238E27FC236}">
                <a16:creationId xmlns:a16="http://schemas.microsoft.com/office/drawing/2014/main" id="{0B4DFC43-FF4C-C34F-B915-D045128206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4137" y="470522"/>
            <a:ext cx="2227366" cy="722694"/>
          </a:xfrm>
          <a:prstGeom prst="rect">
            <a:avLst/>
          </a:prstGeom>
        </p:spPr>
      </p:pic>
      <p:sp>
        <p:nvSpPr>
          <p:cNvPr id="16" name="Textfeld 15">
            <a:extLst>
              <a:ext uri="{FF2B5EF4-FFF2-40B4-BE49-F238E27FC236}">
                <a16:creationId xmlns:a16="http://schemas.microsoft.com/office/drawing/2014/main" id="{132B66F9-E5F2-4E49-B577-868A844E29ED}"/>
              </a:ext>
            </a:extLst>
          </p:cNvPr>
          <p:cNvSpPr txBox="1"/>
          <p:nvPr/>
        </p:nvSpPr>
        <p:spPr>
          <a:xfrm>
            <a:off x="431801" y="2288696"/>
            <a:ext cx="7141699" cy="584775"/>
          </a:xfrm>
          <a:prstGeom prst="rect">
            <a:avLst/>
          </a:prstGeom>
          <a:noFill/>
        </p:spPr>
        <p:txBody>
          <a:bodyPr wrap="none" rtlCol="0">
            <a:spAutoFit/>
          </a:bodyPr>
          <a:lstStyle/>
          <a:p>
            <a:r>
              <a:rPr lang="de-DE" b="1" dirty="0"/>
              <a:t>Klonen Sie dieses Repository:</a:t>
            </a:r>
          </a:p>
          <a:p>
            <a:r>
              <a:rPr lang="de-DE" sz="1400" dirty="0" err="1">
                <a:latin typeface="Consolas" panose="020B0609020204030204" pitchFamily="49" charset="0"/>
                <a:cs typeface="Consolas" panose="020B0609020204030204" pitchFamily="49" charset="0"/>
              </a:rPr>
              <a:t>git</a:t>
            </a:r>
            <a:r>
              <a:rPr lang="de-DE" sz="1400" dirty="0">
                <a:latin typeface="Consolas" panose="020B0609020204030204" pitchFamily="49" charset="0"/>
                <a:cs typeface="Consolas" panose="020B0609020204030204" pitchFamily="49" charset="0"/>
              </a:rPr>
              <a:t> </a:t>
            </a:r>
            <a:r>
              <a:rPr lang="de-DE" sz="1400" dirty="0" err="1">
                <a:latin typeface="Consolas" panose="020B0609020204030204" pitchFamily="49" charset="0"/>
                <a:cs typeface="Consolas" panose="020B0609020204030204" pitchFamily="49" charset="0"/>
              </a:rPr>
              <a:t>clone</a:t>
            </a:r>
            <a:r>
              <a:rPr lang="de-DE" sz="1400" dirty="0">
                <a:latin typeface="Consolas" panose="020B0609020204030204" pitchFamily="49" charset="0"/>
                <a:cs typeface="Consolas" panose="020B0609020204030204" pitchFamily="49" charset="0"/>
              </a:rPr>
              <a:t> https://</a:t>
            </a:r>
            <a:r>
              <a:rPr lang="de-DE" sz="1400" dirty="0" err="1">
                <a:latin typeface="Consolas" panose="020B0609020204030204" pitchFamily="49" charset="0"/>
                <a:cs typeface="Consolas" panose="020B0609020204030204" pitchFamily="49" charset="0"/>
              </a:rPr>
              <a:t>git.mylab.th-luebeck.de</a:t>
            </a:r>
            <a:r>
              <a:rPr lang="de-DE" sz="1400" dirty="0">
                <a:latin typeface="Consolas" panose="020B0609020204030204" pitchFamily="49" charset="0"/>
                <a:cs typeface="Consolas" panose="020B0609020204030204" pitchFamily="49" charset="0"/>
              </a:rPr>
              <a:t>/</a:t>
            </a:r>
            <a:r>
              <a:rPr lang="de-DE" sz="1400" dirty="0" err="1">
                <a:latin typeface="Consolas" panose="020B0609020204030204" pitchFamily="49" charset="0"/>
                <a:cs typeface="Consolas" panose="020B0609020204030204" pitchFamily="49" charset="0"/>
              </a:rPr>
              <a:t>cloud</a:t>
            </a:r>
            <a:r>
              <a:rPr lang="de-DE" sz="1400" dirty="0">
                <a:latin typeface="Consolas" panose="020B0609020204030204" pitchFamily="49" charset="0"/>
                <a:cs typeface="Consolas" panose="020B0609020204030204" pitchFamily="49" charset="0"/>
              </a:rPr>
              <a:t>-native/lab-</a:t>
            </a:r>
            <a:r>
              <a:rPr lang="de-DE" sz="1400" dirty="0" err="1">
                <a:latin typeface="Consolas" panose="020B0609020204030204" pitchFamily="49" charset="0"/>
                <a:cs typeface="Consolas" panose="020B0609020204030204" pitchFamily="49" charset="0"/>
              </a:rPr>
              <a:t>tracing.git</a:t>
            </a:r>
            <a:endParaRPr lang="de-DE" sz="1400" dirty="0">
              <a:latin typeface="Consolas" panose="020B0609020204030204" pitchFamily="49" charset="0"/>
              <a:cs typeface="Consolas" panose="020B0609020204030204" pitchFamily="49" charset="0"/>
            </a:endParaRPr>
          </a:p>
        </p:txBody>
      </p:sp>
      <p:sp>
        <p:nvSpPr>
          <p:cNvPr id="22" name="Textfeld 21">
            <a:extLst>
              <a:ext uri="{FF2B5EF4-FFF2-40B4-BE49-F238E27FC236}">
                <a16:creationId xmlns:a16="http://schemas.microsoft.com/office/drawing/2014/main" id="{C2AB5EF0-CB6B-714D-9BA9-9C2197D1C89A}"/>
              </a:ext>
            </a:extLst>
          </p:cNvPr>
          <p:cNvSpPr txBox="1"/>
          <p:nvPr/>
        </p:nvSpPr>
        <p:spPr>
          <a:xfrm>
            <a:off x="5188547" y="3275685"/>
            <a:ext cx="4441370" cy="286986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endParaRPr lang="de-DE" dirty="0"/>
          </a:p>
        </p:txBody>
      </p:sp>
      <p:sp>
        <p:nvSpPr>
          <p:cNvPr id="23" name="Textfeld 22">
            <a:extLst>
              <a:ext uri="{FF2B5EF4-FFF2-40B4-BE49-F238E27FC236}">
                <a16:creationId xmlns:a16="http://schemas.microsoft.com/office/drawing/2014/main" id="{843AD55F-A820-B34B-A476-52238CE2A01E}"/>
              </a:ext>
            </a:extLst>
          </p:cNvPr>
          <p:cNvSpPr txBox="1"/>
          <p:nvPr/>
        </p:nvSpPr>
        <p:spPr>
          <a:xfrm>
            <a:off x="5352853" y="3455216"/>
            <a:ext cx="4112758" cy="1077218"/>
          </a:xfrm>
          <a:prstGeom prst="rect">
            <a:avLst/>
          </a:prstGeom>
          <a:noFill/>
        </p:spPr>
        <p:txBody>
          <a:bodyPr wrap="square" rtlCol="0">
            <a:spAutoFit/>
          </a:bodyPr>
          <a:lstStyle/>
          <a:p>
            <a:r>
              <a:rPr lang="de-DE" sz="1600" dirty="0">
                <a:latin typeface="Consolas" panose="020B0609020204030204" pitchFamily="49" charset="0"/>
                <a:cs typeface="Consolas" panose="020B0609020204030204" pitchFamily="49" charset="0"/>
              </a:rPr>
              <a:t>&gt; </a:t>
            </a:r>
            <a:r>
              <a:rPr lang="de-DE" sz="1600" dirty="0" err="1">
                <a:latin typeface="Consolas" panose="020B0609020204030204" pitchFamily="49" charset="0"/>
                <a:cs typeface="Consolas" panose="020B0609020204030204" pitchFamily="49" charset="0"/>
              </a:rPr>
              <a:t>Tracing</a:t>
            </a:r>
            <a:r>
              <a:rPr lang="de-DE" sz="1600" dirty="0">
                <a:latin typeface="Consolas" panose="020B0609020204030204" pitchFamily="49" charset="0"/>
                <a:cs typeface="Consolas" panose="020B0609020204030204" pitchFamily="49" charset="0"/>
              </a:rPr>
              <a:t> von Service Calls </a:t>
            </a:r>
          </a:p>
          <a:p>
            <a:r>
              <a:rPr lang="de-DE" sz="1600" dirty="0">
                <a:latin typeface="Consolas" panose="020B0609020204030204" pitchFamily="49" charset="0"/>
                <a:cs typeface="Consolas" panose="020B0609020204030204" pitchFamily="49" charset="0"/>
              </a:rPr>
              <a:t>&gt; Instrumentierung</a:t>
            </a:r>
          </a:p>
          <a:p>
            <a:r>
              <a:rPr lang="de-DE" sz="1600" dirty="0">
                <a:latin typeface="Consolas" panose="020B0609020204030204" pitchFamily="49" charset="0"/>
                <a:cs typeface="Consolas" panose="020B0609020204030204" pitchFamily="49" charset="0"/>
              </a:rPr>
              <a:t>&gt; Propagieren von Traces</a:t>
            </a:r>
          </a:p>
          <a:p>
            <a:endParaRPr lang="de-DE" sz="1600" dirty="0">
              <a:latin typeface="Consolas" panose="020B0609020204030204" pitchFamily="49" charset="0"/>
              <a:cs typeface="Consolas" panose="020B0609020204030204" pitchFamily="49" charset="0"/>
            </a:endParaRPr>
          </a:p>
        </p:txBody>
      </p:sp>
      <p:pic>
        <p:nvPicPr>
          <p:cNvPr id="6" name="Grafik 5">
            <a:extLst>
              <a:ext uri="{FF2B5EF4-FFF2-40B4-BE49-F238E27FC236}">
                <a16:creationId xmlns:a16="http://schemas.microsoft.com/office/drawing/2014/main" id="{8B891462-9391-D74D-9F3D-B999C598E0B7}"/>
              </a:ext>
            </a:extLst>
          </p:cNvPr>
          <p:cNvPicPr>
            <a:picLocks noChangeAspect="1"/>
          </p:cNvPicPr>
          <p:nvPr/>
        </p:nvPicPr>
        <p:blipFill>
          <a:blip r:embed="rId4"/>
          <a:stretch>
            <a:fillRect/>
          </a:stretch>
        </p:blipFill>
        <p:spPr>
          <a:xfrm>
            <a:off x="5684971" y="4322693"/>
            <a:ext cx="2866328" cy="1610876"/>
          </a:xfrm>
          <a:prstGeom prst="rect">
            <a:avLst/>
          </a:prstGeom>
          <a:effectLst>
            <a:outerShdw blurRad="50800" dist="38100" dir="2700000" algn="tl" rotWithShape="0">
              <a:prstClr val="black">
                <a:alpha val="40000"/>
              </a:prstClr>
            </a:outerShdw>
          </a:effectLst>
        </p:spPr>
      </p:pic>
      <p:pic>
        <p:nvPicPr>
          <p:cNvPr id="8" name="Grafik 7">
            <a:extLst>
              <a:ext uri="{FF2B5EF4-FFF2-40B4-BE49-F238E27FC236}">
                <a16:creationId xmlns:a16="http://schemas.microsoft.com/office/drawing/2014/main" id="{1151D50B-BD89-F741-B9F2-01E7ACCF148E}"/>
              </a:ext>
            </a:extLst>
          </p:cNvPr>
          <p:cNvPicPr>
            <a:picLocks noChangeAspect="1"/>
          </p:cNvPicPr>
          <p:nvPr/>
        </p:nvPicPr>
        <p:blipFill>
          <a:blip r:embed="rId5"/>
          <a:stretch>
            <a:fillRect/>
          </a:stretch>
        </p:blipFill>
        <p:spPr>
          <a:xfrm>
            <a:off x="1531531" y="4662544"/>
            <a:ext cx="2286299" cy="1350995"/>
          </a:xfrm>
          <a:prstGeom prst="rect">
            <a:avLst/>
          </a:prstGeom>
        </p:spPr>
      </p:pic>
      <p:pic>
        <p:nvPicPr>
          <p:cNvPr id="10" name="Grafik 9">
            <a:extLst>
              <a:ext uri="{FF2B5EF4-FFF2-40B4-BE49-F238E27FC236}">
                <a16:creationId xmlns:a16="http://schemas.microsoft.com/office/drawing/2014/main" id="{2C62AAF4-1CC0-CA41-B200-CD8604EC9291}"/>
              </a:ext>
            </a:extLst>
          </p:cNvPr>
          <p:cNvPicPr>
            <a:picLocks noChangeAspect="1"/>
          </p:cNvPicPr>
          <p:nvPr/>
        </p:nvPicPr>
        <p:blipFill>
          <a:blip r:embed="rId6"/>
          <a:stretch>
            <a:fillRect/>
          </a:stretch>
        </p:blipFill>
        <p:spPr>
          <a:xfrm>
            <a:off x="2562083" y="3275685"/>
            <a:ext cx="2332465" cy="1378274"/>
          </a:xfrm>
          <a:prstGeom prst="rect">
            <a:avLst/>
          </a:prstGeom>
        </p:spPr>
      </p:pic>
      <p:pic>
        <p:nvPicPr>
          <p:cNvPr id="13" name="Grafik 12">
            <a:extLst>
              <a:ext uri="{FF2B5EF4-FFF2-40B4-BE49-F238E27FC236}">
                <a16:creationId xmlns:a16="http://schemas.microsoft.com/office/drawing/2014/main" id="{F3EF884B-EE87-E14D-AB4C-5F2A3C402597}"/>
              </a:ext>
            </a:extLst>
          </p:cNvPr>
          <p:cNvPicPr>
            <a:picLocks noChangeAspect="1"/>
          </p:cNvPicPr>
          <p:nvPr/>
        </p:nvPicPr>
        <p:blipFill>
          <a:blip r:embed="rId7"/>
          <a:stretch>
            <a:fillRect/>
          </a:stretch>
        </p:blipFill>
        <p:spPr>
          <a:xfrm>
            <a:off x="453177" y="3288235"/>
            <a:ext cx="2273211" cy="1343261"/>
          </a:xfrm>
          <a:prstGeom prst="rect">
            <a:avLst/>
          </a:prstGeom>
        </p:spPr>
      </p:pic>
    </p:spTree>
    <p:extLst>
      <p:ext uri="{BB962C8B-B14F-4D97-AF65-F5344CB8AC3E}">
        <p14:creationId xmlns:p14="http://schemas.microsoft.com/office/powerpoint/2010/main" val="1110574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
        <p:nvSpPr>
          <p:cNvPr id="3" name="Foliennummernplatzhalter 2">
            <a:extLst>
              <a:ext uri="{FF2B5EF4-FFF2-40B4-BE49-F238E27FC236}">
                <a16:creationId xmlns:a16="http://schemas.microsoft.com/office/drawing/2014/main" id="{424983D5-2B44-414F-AC6B-50606020D9A5}"/>
              </a:ext>
            </a:extLst>
          </p:cNvPr>
          <p:cNvSpPr>
            <a:spLocks noGrp="1"/>
          </p:cNvSpPr>
          <p:nvPr>
            <p:ph type="sldNum" sz="quarter" idx="34"/>
          </p:nvPr>
        </p:nvSpPr>
        <p:spPr/>
        <p:txBody>
          <a:bodyPr/>
          <a:lstStyle/>
          <a:p>
            <a:pPr rtl="0"/>
            <a:fld id="{19B51A1E-902D-48AF-9020-955120F399B6}" type="slidenum">
              <a:rPr lang="de-DE" noProof="0" smtClean="0"/>
              <a:pPr rtl="0"/>
              <a:t>97</a:t>
            </a:fld>
            <a:endParaRPr lang="de-DE" noProof="0"/>
          </a:p>
        </p:txBody>
      </p:sp>
    </p:spTree>
    <p:extLst>
      <p:ext uri="{BB962C8B-B14F-4D97-AF65-F5344CB8AC3E}">
        <p14:creationId xmlns:p14="http://schemas.microsoft.com/office/powerpoint/2010/main" val="3704082915"/>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CB1848-D3E0-4F10-B640-720BE758B85B}">
  <ds:schemaRefs>
    <ds:schemaRef ds:uri="http://schemas.microsoft.com/sharepoint/v3/contenttype/forms"/>
  </ds:schemaRefs>
</ds:datastoreItem>
</file>

<file path=customXml/itemProps3.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0</TotalTime>
  <Words>12393</Words>
  <Application>Microsoft Macintosh PowerPoint</Application>
  <PresentationFormat>Breitbild</PresentationFormat>
  <Paragraphs>1562</Paragraphs>
  <Slides>97</Slides>
  <Notes>8</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97</vt:i4>
      </vt:variant>
    </vt:vector>
  </HeadingPairs>
  <TitlesOfParts>
    <vt:vector size="107" baseType="lpstr">
      <vt:lpstr>Arial</vt:lpstr>
      <vt:lpstr>Bradley Hand</vt:lpstr>
      <vt:lpstr>Calibri</vt:lpstr>
      <vt:lpstr>Cambria Math</vt:lpstr>
      <vt:lpstr>Consolas</vt:lpstr>
      <vt:lpstr>Corbel</vt:lpstr>
      <vt:lpstr>Courier</vt:lpstr>
      <vt:lpstr>Inter</vt:lpstr>
      <vt:lpstr>Times New Roman</vt:lpstr>
      <vt:lpstr>Office-Design</vt:lpstr>
      <vt:lpstr>Cloud-native  COMPUTING</vt:lpstr>
      <vt:lpstr>Kapitel 13</vt:lpstr>
      <vt:lpstr>PowerPoint-Präsentation</vt:lpstr>
      <vt:lpstr>Inhaltsverzeichnis</vt:lpstr>
      <vt:lpstr>DevOpS</vt:lpstr>
      <vt:lpstr>Inhalte</vt:lpstr>
      <vt:lpstr>Top-4  Probleme  mit  Microservices</vt:lpstr>
      <vt:lpstr>Microservices  Pains  and  Gains</vt:lpstr>
      <vt:lpstr>NGINX</vt:lpstr>
      <vt:lpstr>NGINX FEATURES</vt:lpstr>
      <vt:lpstr>LINKERD</vt:lpstr>
      <vt:lpstr>PowerPoint-Präsentation</vt:lpstr>
      <vt:lpstr>istio</vt:lpstr>
      <vt:lpstr>Istio  Features</vt:lpstr>
      <vt:lpstr>Inhalte</vt:lpstr>
      <vt:lpstr>Service  Mesh</vt:lpstr>
      <vt:lpstr>Service  Meshs</vt:lpstr>
      <vt:lpstr>Service  Mesh</vt:lpstr>
      <vt:lpstr>Service  Mesh</vt:lpstr>
      <vt:lpstr>Service  Mesh</vt:lpstr>
      <vt:lpstr>Service  mesh</vt:lpstr>
      <vt:lpstr>Service  mesh</vt:lpstr>
      <vt:lpstr>Service  mesh</vt:lpstr>
      <vt:lpstr>Service  mesh</vt:lpstr>
      <vt:lpstr>Service  mesh</vt:lpstr>
      <vt:lpstr>Service  Mesh</vt:lpstr>
      <vt:lpstr>Service  Mesh  Interface</vt:lpstr>
      <vt:lpstr>Der  SMI  Standard</vt:lpstr>
      <vt:lpstr>Der  SMI  Standard</vt:lpstr>
      <vt:lpstr>Der  SMI  Standard</vt:lpstr>
      <vt:lpstr>Der  SMI  Standard</vt:lpstr>
      <vt:lpstr>Der  SMI  Standard</vt:lpstr>
      <vt:lpstr>Der  SMI  Standard</vt:lpstr>
      <vt:lpstr>Inhalte</vt:lpstr>
      <vt:lpstr>Istio</vt:lpstr>
      <vt:lpstr>PowerPoint-Präsentation</vt:lpstr>
      <vt:lpstr>Istio</vt:lpstr>
      <vt:lpstr>ISTIO</vt:lpstr>
      <vt:lpstr>ISTIO</vt:lpstr>
      <vt:lpstr>Istio</vt:lpstr>
      <vt:lpstr>Istio</vt:lpstr>
      <vt:lpstr>Istio</vt:lpstr>
      <vt:lpstr>Istio</vt:lpstr>
      <vt:lpstr>Istio</vt:lpstr>
      <vt:lpstr>Istio</vt:lpstr>
      <vt:lpstr>Istio</vt:lpstr>
      <vt:lpstr>Istio</vt:lpstr>
      <vt:lpstr>Istio</vt:lpstr>
      <vt:lpstr>Istio</vt:lpstr>
      <vt:lpstr>Istio</vt:lpstr>
      <vt:lpstr>Istio</vt:lpstr>
      <vt:lpstr>Istio</vt:lpstr>
      <vt:lpstr>Exkurs:</vt:lpstr>
      <vt:lpstr>Exkurs:</vt:lpstr>
      <vt:lpstr>Istio</vt:lpstr>
      <vt:lpstr>Istio</vt:lpstr>
      <vt:lpstr>Istio</vt:lpstr>
      <vt:lpstr>Istio</vt:lpstr>
      <vt:lpstr>Istio</vt:lpstr>
      <vt:lpstr>Istio</vt:lpstr>
      <vt:lpstr>Istio</vt:lpstr>
      <vt:lpstr>Istio</vt:lpstr>
      <vt:lpstr>Istio</vt:lpstr>
      <vt:lpstr>ISTIO</vt:lpstr>
      <vt:lpstr>ISTIO</vt:lpstr>
      <vt:lpstr>Inhalte</vt:lpstr>
      <vt:lpstr>Überwachung  von  Service-Architekturen</vt:lpstr>
      <vt:lpstr>Überwachung  von  Service-Architekturen</vt:lpstr>
      <vt:lpstr>Metrics</vt:lpstr>
      <vt:lpstr>Metrics</vt:lpstr>
      <vt:lpstr>Metrics</vt:lpstr>
      <vt:lpstr>Metrics</vt:lpstr>
      <vt:lpstr>Metrics</vt:lpstr>
      <vt:lpstr>Metrics</vt:lpstr>
      <vt:lpstr>Metrics</vt:lpstr>
      <vt:lpstr>Metrics</vt:lpstr>
      <vt:lpstr>Metrics</vt:lpstr>
      <vt:lpstr>Überwachung  von  Service-Architekturen</vt:lpstr>
      <vt:lpstr>Logging</vt:lpstr>
      <vt:lpstr>Logging</vt:lpstr>
      <vt:lpstr>Erinnerung: 12 Faktoren Methode</vt:lpstr>
      <vt:lpstr>Logging</vt:lpstr>
      <vt:lpstr>Logging</vt:lpstr>
      <vt:lpstr>Logging</vt:lpstr>
      <vt:lpstr>Logging</vt:lpstr>
      <vt:lpstr>LOGGING</vt:lpstr>
      <vt:lpstr>LOGGING</vt:lpstr>
      <vt:lpstr>Überwachung  von  Service-Architekturen</vt:lpstr>
      <vt:lpstr>Klassen  von  Tracing-Systemen</vt:lpstr>
      <vt:lpstr>Tracing</vt:lpstr>
      <vt:lpstr>Tracing</vt:lpstr>
      <vt:lpstr>Tracing</vt:lpstr>
      <vt:lpstr>Tracing</vt:lpstr>
      <vt:lpstr>Tracing</vt:lpstr>
      <vt:lpstr>Tracing</vt:lpstr>
      <vt:lpstr>ISTIO</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cp:lastPrinted>2020-10-02T11:16:12Z</cp:lastPrinted>
  <dcterms:created xsi:type="dcterms:W3CDTF">2020-09-01T15:16:10Z</dcterms:created>
  <dcterms:modified xsi:type="dcterms:W3CDTF">2023-03-27T10:08:13Z</dcterms:modified>
</cp:coreProperties>
</file>