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7"/>
  </p:notesMasterIdLst>
  <p:handoutMasterIdLst>
    <p:handoutMasterId r:id="rId28"/>
  </p:handoutMasterIdLst>
  <p:sldIdLst>
    <p:sldId id="680" r:id="rId5"/>
    <p:sldId id="681" r:id="rId6"/>
    <p:sldId id="742" r:id="rId7"/>
    <p:sldId id="662" r:id="rId8"/>
    <p:sldId id="610" r:id="rId9"/>
    <p:sldId id="626" r:id="rId10"/>
    <p:sldId id="517" r:id="rId11"/>
    <p:sldId id="604" r:id="rId12"/>
    <p:sldId id="605" r:id="rId13"/>
    <p:sldId id="606" r:id="rId14"/>
    <p:sldId id="627" r:id="rId15"/>
    <p:sldId id="607" r:id="rId16"/>
    <p:sldId id="653" r:id="rId17"/>
    <p:sldId id="608" r:id="rId18"/>
    <p:sldId id="629" r:id="rId19"/>
    <p:sldId id="612" r:id="rId20"/>
    <p:sldId id="630" r:id="rId21"/>
    <p:sldId id="632" r:id="rId22"/>
    <p:sldId id="631" r:id="rId23"/>
    <p:sldId id="685" r:id="rId24"/>
    <p:sldId id="702" r:id="rId25"/>
    <p:sldId id="701" r:id="rId26"/>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E4003A"/>
    <a:srgbClr val="FFFFFF"/>
    <a:srgbClr val="007AFF"/>
    <a:srgbClr val="0070C0"/>
    <a:srgbClr val="4285F4"/>
    <a:srgbClr val="EC7D30"/>
    <a:srgbClr val="187DC5"/>
    <a:srgbClr val="326CE5"/>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2D8810-ECF6-A244-B128-E8DEB9C5AA0D}" v="1" dt="2023-12-12T07:03:12.154"/>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266" autoAdjust="0"/>
    <p:restoredTop sz="94838" autoAdjust="0"/>
  </p:normalViewPr>
  <p:slideViewPr>
    <p:cSldViewPr snapToGrid="0">
      <p:cViewPr varScale="1">
        <p:scale>
          <a:sx n="193" d="100"/>
          <a:sy n="193" d="100"/>
        </p:scale>
        <p:origin x="1880" y="20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9838F2CE-0B04-914A-81EC-F6CAB1DC66D2}"/>
    <pc:docChg chg="modSld sldOrd">
      <pc:chgData name="Nane Kratzke" userId="971be13ff4ee5ef6" providerId="LiveId" clId="{9838F2CE-0B04-914A-81EC-F6CAB1DC66D2}" dt="2023-04-20T06:27:32.855" v="8"/>
      <pc:docMkLst>
        <pc:docMk/>
      </pc:docMkLst>
      <pc:sldChg chg="modSp mod">
        <pc:chgData name="Nane Kratzke" userId="971be13ff4ee5ef6" providerId="LiveId" clId="{9838F2CE-0B04-914A-81EC-F6CAB1DC66D2}" dt="2023-04-20T06:20:10.661" v="5" actId="20577"/>
        <pc:sldMkLst>
          <pc:docMk/>
          <pc:sldMk cId="3544108093" sldId="516"/>
        </pc:sldMkLst>
        <pc:spChg chg="mod">
          <ac:chgData name="Nane Kratzke" userId="971be13ff4ee5ef6" providerId="LiveId" clId="{9838F2CE-0B04-914A-81EC-F6CAB1DC66D2}" dt="2023-04-20T06:20:10.661" v="5" actId="20577"/>
          <ac:spMkLst>
            <pc:docMk/>
            <pc:sldMk cId="3544108093" sldId="516"/>
            <ac:spMk id="10" creationId="{8B4D876F-B9DF-7848-8C69-316D50A553F3}"/>
          </ac:spMkLst>
        </pc:spChg>
      </pc:sldChg>
      <pc:sldChg chg="addSp delSp modSp mod">
        <pc:chgData name="Nane Kratzke" userId="971be13ff4ee5ef6" providerId="LiveId" clId="{9838F2CE-0B04-914A-81EC-F6CAB1DC66D2}" dt="2023-04-20T06:27:32.855" v="8"/>
        <pc:sldMkLst>
          <pc:docMk/>
          <pc:sldMk cId="361786500" sldId="603"/>
        </pc:sldMkLst>
        <pc:spChg chg="add del mod">
          <ac:chgData name="Nane Kratzke" userId="971be13ff4ee5ef6" providerId="LiveId" clId="{9838F2CE-0B04-914A-81EC-F6CAB1DC66D2}" dt="2023-04-20T06:27:32.855" v="8"/>
          <ac:spMkLst>
            <pc:docMk/>
            <pc:sldMk cId="361786500" sldId="603"/>
            <ac:spMk id="7" creationId="{06DE6BDE-B1A2-FC8D-241E-868D9272A94B}"/>
          </ac:spMkLst>
        </pc:spChg>
      </pc:sldChg>
      <pc:sldChg chg="modSp mod">
        <pc:chgData name="Nane Kratzke" userId="971be13ff4ee5ef6" providerId="LiveId" clId="{9838F2CE-0B04-914A-81EC-F6CAB1DC66D2}" dt="2023-04-19T13:48:04.449" v="3" actId="20577"/>
        <pc:sldMkLst>
          <pc:docMk/>
          <pc:sldMk cId="2617118168" sldId="604"/>
        </pc:sldMkLst>
        <pc:spChg chg="mod">
          <ac:chgData name="Nane Kratzke" userId="971be13ff4ee5ef6" providerId="LiveId" clId="{9838F2CE-0B04-914A-81EC-F6CAB1DC66D2}" dt="2023-04-19T13:48:04.449" v="3" actId="20577"/>
          <ac:spMkLst>
            <pc:docMk/>
            <pc:sldMk cId="2617118168" sldId="604"/>
            <ac:spMk id="9" creationId="{87F210C6-4423-BB46-A56F-04A8BF0B44CD}"/>
          </ac:spMkLst>
        </pc:spChg>
      </pc:sldChg>
      <pc:sldChg chg="ord">
        <pc:chgData name="Nane Kratzke" userId="971be13ff4ee5ef6" providerId="LiveId" clId="{9838F2CE-0B04-914A-81EC-F6CAB1DC66D2}" dt="2023-04-19T12:53:21.994" v="0" actId="20578"/>
        <pc:sldMkLst>
          <pc:docMk/>
          <pc:sldMk cId="1049828433" sldId="611"/>
        </pc:sldMkLst>
      </pc:sldChg>
      <pc:sldChg chg="ord">
        <pc:chgData name="Nane Kratzke" userId="971be13ff4ee5ef6" providerId="LiveId" clId="{9838F2CE-0B04-914A-81EC-F6CAB1DC66D2}" dt="2023-04-19T12:53:24.380" v="1" actId="20578"/>
        <pc:sldMkLst>
          <pc:docMk/>
          <pc:sldMk cId="1110165506" sldId="654"/>
        </pc:sldMkLst>
      </pc:sldChg>
    </pc:docChg>
  </pc:docChgLst>
  <pc:docChgLst>
    <pc:chgData name="Nane Kratzke" userId="971be13ff4ee5ef6" providerId="LiveId" clId="{FF7A09D3-0FEA-1B44-A74F-838FD3342F4E}"/>
    <pc:docChg chg="undo custSel addSld delSld modSld sldOrd">
      <pc:chgData name="Nane Kratzke" userId="971be13ff4ee5ef6" providerId="LiveId" clId="{FF7A09D3-0FEA-1B44-A74F-838FD3342F4E}" dt="2023-04-21T09:57:14.400" v="849" actId="2696"/>
      <pc:docMkLst>
        <pc:docMk/>
      </pc:docMkLst>
      <pc:sldChg chg="del">
        <pc:chgData name="Nane Kratzke" userId="971be13ff4ee5ef6" providerId="LiveId" clId="{FF7A09D3-0FEA-1B44-A74F-838FD3342F4E}" dt="2023-04-20T15:14:11.630" v="11" actId="2696"/>
        <pc:sldMkLst>
          <pc:docMk/>
          <pc:sldMk cId="704272100" sldId="323"/>
        </pc:sldMkLst>
      </pc:sldChg>
      <pc:sldChg chg="del">
        <pc:chgData name="Nane Kratzke" userId="971be13ff4ee5ef6" providerId="LiveId" clId="{FF7A09D3-0FEA-1B44-A74F-838FD3342F4E}" dt="2023-04-21T09:57:14.400" v="849" actId="2696"/>
        <pc:sldMkLst>
          <pc:docMk/>
          <pc:sldMk cId="3704082915" sldId="328"/>
        </pc:sldMkLst>
      </pc:sldChg>
      <pc:sldChg chg="del">
        <pc:chgData name="Nane Kratzke" userId="971be13ff4ee5ef6" providerId="LiveId" clId="{FF7A09D3-0FEA-1B44-A74F-838FD3342F4E}" dt="2023-04-20T15:14:11.785" v="17" actId="2696"/>
        <pc:sldMkLst>
          <pc:docMk/>
          <pc:sldMk cId="2487667598" sldId="432"/>
        </pc:sldMkLst>
      </pc:sldChg>
      <pc:sldChg chg="del">
        <pc:chgData name="Nane Kratzke" userId="971be13ff4ee5ef6" providerId="LiveId" clId="{FF7A09D3-0FEA-1B44-A74F-838FD3342F4E}" dt="2023-04-20T15:14:11.670" v="15" actId="2696"/>
        <pc:sldMkLst>
          <pc:docMk/>
          <pc:sldMk cId="3924181839" sldId="512"/>
        </pc:sldMkLst>
      </pc:sldChg>
      <pc:sldChg chg="del">
        <pc:chgData name="Nane Kratzke" userId="971be13ff4ee5ef6" providerId="LiveId" clId="{FF7A09D3-0FEA-1B44-A74F-838FD3342F4E}" dt="2023-04-20T15:14:11.600" v="7" actId="2696"/>
        <pc:sldMkLst>
          <pc:docMk/>
          <pc:sldMk cId="3912139847" sldId="513"/>
        </pc:sldMkLst>
      </pc:sldChg>
      <pc:sldChg chg="del">
        <pc:chgData name="Nane Kratzke" userId="971be13ff4ee5ef6" providerId="LiveId" clId="{FF7A09D3-0FEA-1B44-A74F-838FD3342F4E}" dt="2023-04-20T15:14:11.587" v="5" actId="2696"/>
        <pc:sldMkLst>
          <pc:docMk/>
          <pc:sldMk cId="3012091829" sldId="514"/>
        </pc:sldMkLst>
      </pc:sldChg>
      <pc:sldChg chg="del">
        <pc:chgData name="Nane Kratzke" userId="971be13ff4ee5ef6" providerId="LiveId" clId="{FF7A09D3-0FEA-1B44-A74F-838FD3342F4E}" dt="2023-04-20T15:14:11.608" v="8" actId="2696"/>
        <pc:sldMkLst>
          <pc:docMk/>
          <pc:sldMk cId="1781563739" sldId="515"/>
        </pc:sldMkLst>
      </pc:sldChg>
      <pc:sldChg chg="del">
        <pc:chgData name="Nane Kratzke" userId="971be13ff4ee5ef6" providerId="LiveId" clId="{FF7A09D3-0FEA-1B44-A74F-838FD3342F4E}" dt="2023-04-20T15:14:11.594" v="6" actId="2696"/>
        <pc:sldMkLst>
          <pc:docMk/>
          <pc:sldMk cId="3544108093" sldId="516"/>
        </pc:sldMkLst>
      </pc:sldChg>
      <pc:sldChg chg="del">
        <pc:chgData name="Nane Kratzke" userId="971be13ff4ee5ef6" providerId="LiveId" clId="{FF7A09D3-0FEA-1B44-A74F-838FD3342F4E}" dt="2023-04-20T15:14:11.798" v="19" actId="2696"/>
        <pc:sldMkLst>
          <pc:docMk/>
          <pc:sldMk cId="2069244867" sldId="602"/>
        </pc:sldMkLst>
      </pc:sldChg>
      <pc:sldChg chg="del">
        <pc:chgData name="Nane Kratzke" userId="971be13ff4ee5ef6" providerId="LiveId" clId="{FF7A09D3-0FEA-1B44-A74F-838FD3342F4E}" dt="2023-04-20T15:14:11.648" v="12" actId="2696"/>
        <pc:sldMkLst>
          <pc:docMk/>
          <pc:sldMk cId="361786500" sldId="603"/>
        </pc:sldMkLst>
      </pc:sldChg>
      <pc:sldChg chg="modSp mod">
        <pc:chgData name="Nane Kratzke" userId="971be13ff4ee5ef6" providerId="LiveId" clId="{FF7A09D3-0FEA-1B44-A74F-838FD3342F4E}" dt="2023-04-21T06:59:20.590" v="54" actId="207"/>
        <pc:sldMkLst>
          <pc:docMk/>
          <pc:sldMk cId="2617118168" sldId="604"/>
        </pc:sldMkLst>
        <pc:spChg chg="mod">
          <ac:chgData name="Nane Kratzke" userId="971be13ff4ee5ef6" providerId="LiveId" clId="{FF7A09D3-0FEA-1B44-A74F-838FD3342F4E}" dt="2023-04-21T06:59:20.590" v="54" actId="207"/>
          <ac:spMkLst>
            <pc:docMk/>
            <pc:sldMk cId="2617118168" sldId="604"/>
            <ac:spMk id="9" creationId="{87F210C6-4423-BB46-A56F-04A8BF0B44CD}"/>
          </ac:spMkLst>
        </pc:spChg>
        <pc:picChg chg="mod">
          <ac:chgData name="Nane Kratzke" userId="971be13ff4ee5ef6" providerId="LiveId" clId="{FF7A09D3-0FEA-1B44-A74F-838FD3342F4E}" dt="2023-04-21T06:58:24.785" v="46" actId="1076"/>
          <ac:picMkLst>
            <pc:docMk/>
            <pc:sldMk cId="2617118168" sldId="604"/>
            <ac:picMk id="2050" creationId="{3B5F1FB2-148F-AD49-A6E5-0FCD69D6AC43}"/>
          </ac:picMkLst>
        </pc:picChg>
      </pc:sldChg>
      <pc:sldChg chg="modSp mod">
        <pc:chgData name="Nane Kratzke" userId="971be13ff4ee5ef6" providerId="LiveId" clId="{FF7A09D3-0FEA-1B44-A74F-838FD3342F4E}" dt="2023-04-21T07:13:25.916" v="185" actId="207"/>
        <pc:sldMkLst>
          <pc:docMk/>
          <pc:sldMk cId="3840504368" sldId="605"/>
        </pc:sldMkLst>
        <pc:spChg chg="mod">
          <ac:chgData name="Nane Kratzke" userId="971be13ff4ee5ef6" providerId="LiveId" clId="{FF7A09D3-0FEA-1B44-A74F-838FD3342F4E}" dt="2023-04-21T07:12:39.434" v="174" actId="14100"/>
          <ac:spMkLst>
            <pc:docMk/>
            <pc:sldMk cId="3840504368" sldId="605"/>
            <ac:spMk id="8" creationId="{F0FF44AD-39AD-7542-BEDB-B7E3AC5E1EC7}"/>
          </ac:spMkLst>
        </pc:spChg>
        <pc:spChg chg="mod">
          <ac:chgData name="Nane Kratzke" userId="971be13ff4ee5ef6" providerId="LiveId" clId="{FF7A09D3-0FEA-1B44-A74F-838FD3342F4E}" dt="2023-04-21T07:13:25.916" v="185" actId="207"/>
          <ac:spMkLst>
            <pc:docMk/>
            <pc:sldMk cId="3840504368" sldId="605"/>
            <ac:spMk id="9" creationId="{87F210C6-4423-BB46-A56F-04A8BF0B44CD}"/>
          </ac:spMkLst>
        </pc:spChg>
        <pc:spChg chg="mod">
          <ac:chgData name="Nane Kratzke" userId="971be13ff4ee5ef6" providerId="LiveId" clId="{FF7A09D3-0FEA-1B44-A74F-838FD3342F4E}" dt="2023-04-21T07:11:43.902" v="168" actId="207"/>
          <ac:spMkLst>
            <pc:docMk/>
            <pc:sldMk cId="3840504368" sldId="605"/>
            <ac:spMk id="10" creationId="{2A8BC9B7-BB5A-3A4A-944D-6DFD79225B92}"/>
          </ac:spMkLst>
        </pc:spChg>
      </pc:sldChg>
      <pc:sldChg chg="modSp mod">
        <pc:chgData name="Nane Kratzke" userId="971be13ff4ee5ef6" providerId="LiveId" clId="{FF7A09D3-0FEA-1B44-A74F-838FD3342F4E}" dt="2023-04-21T07:23:36.927" v="409" actId="20577"/>
        <pc:sldMkLst>
          <pc:docMk/>
          <pc:sldMk cId="3983150298" sldId="606"/>
        </pc:sldMkLst>
        <pc:spChg chg="mod">
          <ac:chgData name="Nane Kratzke" userId="971be13ff4ee5ef6" providerId="LiveId" clId="{FF7A09D3-0FEA-1B44-A74F-838FD3342F4E}" dt="2023-04-21T07:23:36.927" v="409" actId="20577"/>
          <ac:spMkLst>
            <pc:docMk/>
            <pc:sldMk cId="3983150298" sldId="606"/>
            <ac:spMk id="9" creationId="{87F210C6-4423-BB46-A56F-04A8BF0B44CD}"/>
          </ac:spMkLst>
        </pc:spChg>
      </pc:sldChg>
      <pc:sldChg chg="addSp delSp modSp mod">
        <pc:chgData name="Nane Kratzke" userId="971be13ff4ee5ef6" providerId="LiveId" clId="{FF7A09D3-0FEA-1B44-A74F-838FD3342F4E}" dt="2023-04-21T07:37:44.702" v="415"/>
        <pc:sldMkLst>
          <pc:docMk/>
          <pc:sldMk cId="3172077544" sldId="607"/>
        </pc:sldMkLst>
        <pc:spChg chg="add del mod">
          <ac:chgData name="Nane Kratzke" userId="971be13ff4ee5ef6" providerId="LiveId" clId="{FF7A09D3-0FEA-1B44-A74F-838FD3342F4E}" dt="2023-04-21T07:37:44.702" v="415"/>
          <ac:spMkLst>
            <pc:docMk/>
            <pc:sldMk cId="3172077544" sldId="607"/>
            <ac:spMk id="9" creationId="{1130CFAE-8F83-AA67-9371-C3AEF612C5F5}"/>
          </ac:spMkLst>
        </pc:spChg>
      </pc:sldChg>
      <pc:sldChg chg="modSp mod">
        <pc:chgData name="Nane Kratzke" userId="971be13ff4ee5ef6" providerId="LiveId" clId="{FF7A09D3-0FEA-1B44-A74F-838FD3342F4E}" dt="2023-04-21T07:53:10.556" v="513" actId="14100"/>
        <pc:sldMkLst>
          <pc:docMk/>
          <pc:sldMk cId="3670147895" sldId="608"/>
        </pc:sldMkLst>
        <pc:spChg chg="mod">
          <ac:chgData name="Nane Kratzke" userId="971be13ff4ee5ef6" providerId="LiveId" clId="{FF7A09D3-0FEA-1B44-A74F-838FD3342F4E}" dt="2023-04-21T07:53:10.556" v="513" actId="14100"/>
          <ac:spMkLst>
            <pc:docMk/>
            <pc:sldMk cId="3670147895" sldId="608"/>
            <ac:spMk id="5" creationId="{ADF24788-EC60-D047-884B-BDF8179E17FC}"/>
          </ac:spMkLst>
        </pc:spChg>
      </pc:sldChg>
      <pc:sldChg chg="del">
        <pc:chgData name="Nane Kratzke" userId="971be13ff4ee5ef6" providerId="LiveId" clId="{FF7A09D3-0FEA-1B44-A74F-838FD3342F4E}" dt="2023-04-20T15:14:11.614" v="9" actId="2696"/>
        <pc:sldMkLst>
          <pc:docMk/>
          <pc:sldMk cId="147919297" sldId="609"/>
        </pc:sldMkLst>
      </pc:sldChg>
      <pc:sldChg chg="del">
        <pc:chgData name="Nane Kratzke" userId="971be13ff4ee5ef6" providerId="LiveId" clId="{FF7A09D3-0FEA-1B44-A74F-838FD3342F4E}" dt="2023-04-20T15:14:11.792" v="18" actId="2696"/>
        <pc:sldMkLst>
          <pc:docMk/>
          <pc:sldMk cId="1049828433" sldId="611"/>
        </pc:sldMkLst>
      </pc:sldChg>
      <pc:sldChg chg="modSp mod">
        <pc:chgData name="Nane Kratzke" userId="971be13ff4ee5ef6" providerId="LiveId" clId="{FF7A09D3-0FEA-1B44-A74F-838FD3342F4E}" dt="2023-04-21T07:47:49.350" v="438" actId="948"/>
        <pc:sldMkLst>
          <pc:docMk/>
          <pc:sldMk cId="4221696830" sldId="612"/>
        </pc:sldMkLst>
        <pc:spChg chg="mod">
          <ac:chgData name="Nane Kratzke" userId="971be13ff4ee5ef6" providerId="LiveId" clId="{FF7A09D3-0FEA-1B44-A74F-838FD3342F4E}" dt="2023-04-21T07:47:20.644" v="432" actId="14100"/>
          <ac:spMkLst>
            <pc:docMk/>
            <pc:sldMk cId="4221696830" sldId="612"/>
            <ac:spMk id="5" creationId="{ADF24788-EC60-D047-884B-BDF8179E17FC}"/>
          </ac:spMkLst>
        </pc:spChg>
        <pc:spChg chg="mod">
          <ac:chgData name="Nane Kratzke" userId="971be13ff4ee5ef6" providerId="LiveId" clId="{FF7A09D3-0FEA-1B44-A74F-838FD3342F4E}" dt="2023-04-21T07:47:49.350" v="438" actId="948"/>
          <ac:spMkLst>
            <pc:docMk/>
            <pc:sldMk cId="4221696830" sldId="612"/>
            <ac:spMk id="7" creationId="{BC4EB332-B921-464D-8DD5-74C047B6BDDA}"/>
          </ac:spMkLst>
        </pc:spChg>
      </pc:sldChg>
      <pc:sldChg chg="del">
        <pc:chgData name="Nane Kratzke" userId="971be13ff4ee5ef6" providerId="LiveId" clId="{FF7A09D3-0FEA-1B44-A74F-838FD3342F4E}" dt="2023-04-21T09:57:13.893" v="797" actId="2696"/>
        <pc:sldMkLst>
          <pc:docMk/>
          <pc:sldMk cId="1914478338" sldId="614"/>
        </pc:sldMkLst>
      </pc:sldChg>
      <pc:sldChg chg="del">
        <pc:chgData name="Nane Kratzke" userId="971be13ff4ee5ef6" providerId="LiveId" clId="{FF7A09D3-0FEA-1B44-A74F-838FD3342F4E}" dt="2023-04-21T09:57:13.898" v="798" actId="2696"/>
        <pc:sldMkLst>
          <pc:docMk/>
          <pc:sldMk cId="677589171" sldId="615"/>
        </pc:sldMkLst>
      </pc:sldChg>
      <pc:sldChg chg="del">
        <pc:chgData name="Nane Kratzke" userId="971be13ff4ee5ef6" providerId="LiveId" clId="{FF7A09D3-0FEA-1B44-A74F-838FD3342F4E}" dt="2023-04-21T09:57:13.902" v="799" actId="2696"/>
        <pc:sldMkLst>
          <pc:docMk/>
          <pc:sldMk cId="3723360193" sldId="616"/>
        </pc:sldMkLst>
      </pc:sldChg>
      <pc:sldChg chg="del">
        <pc:chgData name="Nane Kratzke" userId="971be13ff4ee5ef6" providerId="LiveId" clId="{FF7A09D3-0FEA-1B44-A74F-838FD3342F4E}" dt="2023-04-21T09:57:13.908" v="800" actId="2696"/>
        <pc:sldMkLst>
          <pc:docMk/>
          <pc:sldMk cId="2572853473" sldId="617"/>
        </pc:sldMkLst>
      </pc:sldChg>
      <pc:sldChg chg="del">
        <pc:chgData name="Nane Kratzke" userId="971be13ff4ee5ef6" providerId="LiveId" clId="{FF7A09D3-0FEA-1B44-A74F-838FD3342F4E}" dt="2023-04-21T09:57:13.912" v="801" actId="2696"/>
        <pc:sldMkLst>
          <pc:docMk/>
          <pc:sldMk cId="698292824" sldId="618"/>
        </pc:sldMkLst>
      </pc:sldChg>
      <pc:sldChg chg="del">
        <pc:chgData name="Nane Kratzke" userId="971be13ff4ee5ef6" providerId="LiveId" clId="{FF7A09D3-0FEA-1B44-A74F-838FD3342F4E}" dt="2023-04-21T09:57:13.917" v="802" actId="2696"/>
        <pc:sldMkLst>
          <pc:docMk/>
          <pc:sldMk cId="1089612075" sldId="619"/>
        </pc:sldMkLst>
      </pc:sldChg>
      <pc:sldChg chg="del">
        <pc:chgData name="Nane Kratzke" userId="971be13ff4ee5ef6" providerId="LiveId" clId="{FF7A09D3-0FEA-1B44-A74F-838FD3342F4E}" dt="2023-04-21T09:57:13.922" v="803" actId="2696"/>
        <pc:sldMkLst>
          <pc:docMk/>
          <pc:sldMk cId="2493329871" sldId="620"/>
        </pc:sldMkLst>
      </pc:sldChg>
      <pc:sldChg chg="del">
        <pc:chgData name="Nane Kratzke" userId="971be13ff4ee5ef6" providerId="LiveId" clId="{FF7A09D3-0FEA-1B44-A74F-838FD3342F4E}" dt="2023-04-21T09:57:13.927" v="804" actId="2696"/>
        <pc:sldMkLst>
          <pc:docMk/>
          <pc:sldMk cId="4030331919" sldId="621"/>
        </pc:sldMkLst>
      </pc:sldChg>
      <pc:sldChg chg="del">
        <pc:chgData name="Nane Kratzke" userId="971be13ff4ee5ef6" providerId="LiveId" clId="{FF7A09D3-0FEA-1B44-A74F-838FD3342F4E}" dt="2023-04-21T09:57:13.932" v="805" actId="2696"/>
        <pc:sldMkLst>
          <pc:docMk/>
          <pc:sldMk cId="1349543541" sldId="622"/>
        </pc:sldMkLst>
      </pc:sldChg>
      <pc:sldChg chg="del">
        <pc:chgData name="Nane Kratzke" userId="971be13ff4ee5ef6" providerId="LiveId" clId="{FF7A09D3-0FEA-1B44-A74F-838FD3342F4E}" dt="2023-04-21T09:57:14.168" v="821" actId="2696"/>
        <pc:sldMkLst>
          <pc:docMk/>
          <pc:sldMk cId="98768470" sldId="624"/>
        </pc:sldMkLst>
      </pc:sldChg>
      <pc:sldChg chg="del">
        <pc:chgData name="Nane Kratzke" userId="971be13ff4ee5ef6" providerId="LiveId" clId="{FF7A09D3-0FEA-1B44-A74F-838FD3342F4E}" dt="2023-04-21T09:57:13.936" v="806" actId="2696"/>
        <pc:sldMkLst>
          <pc:docMk/>
          <pc:sldMk cId="347797372" sldId="625"/>
        </pc:sldMkLst>
      </pc:sldChg>
      <pc:sldChg chg="modSp mod">
        <pc:chgData name="Nane Kratzke" userId="971be13ff4ee5ef6" providerId="LiveId" clId="{FF7A09D3-0FEA-1B44-A74F-838FD3342F4E}" dt="2023-04-21T06:42:41.609" v="38" actId="20577"/>
        <pc:sldMkLst>
          <pc:docMk/>
          <pc:sldMk cId="104778298" sldId="626"/>
        </pc:sldMkLst>
        <pc:spChg chg="mod">
          <ac:chgData name="Nane Kratzke" userId="971be13ff4ee5ef6" providerId="LiveId" clId="{FF7A09D3-0FEA-1B44-A74F-838FD3342F4E}" dt="2023-04-21T06:42:41.609" v="38" actId="20577"/>
          <ac:spMkLst>
            <pc:docMk/>
            <pc:sldMk cId="104778298" sldId="626"/>
            <ac:spMk id="7" creationId="{64CFF882-4762-C04D-ADF7-87C6FC91F816}"/>
          </ac:spMkLst>
        </pc:spChg>
      </pc:sldChg>
      <pc:sldChg chg="addSp delSp modSp mod">
        <pc:chgData name="Nane Kratzke" userId="971be13ff4ee5ef6" providerId="LiveId" clId="{FF7A09D3-0FEA-1B44-A74F-838FD3342F4E}" dt="2023-04-21T07:25:06.721" v="412"/>
        <pc:sldMkLst>
          <pc:docMk/>
          <pc:sldMk cId="2085919369" sldId="627"/>
        </pc:sldMkLst>
        <pc:spChg chg="add del mod">
          <ac:chgData name="Nane Kratzke" userId="971be13ff4ee5ef6" providerId="LiveId" clId="{FF7A09D3-0FEA-1B44-A74F-838FD3342F4E}" dt="2023-04-21T07:25:06.721" v="412"/>
          <ac:spMkLst>
            <pc:docMk/>
            <pc:sldMk cId="2085919369" sldId="627"/>
            <ac:spMk id="6" creationId="{797D965C-687A-9E60-A7DF-9A80D9AEAFFD}"/>
          </ac:spMkLst>
        </pc:spChg>
      </pc:sldChg>
      <pc:sldChg chg="modSp mod">
        <pc:chgData name="Nane Kratzke" userId="971be13ff4ee5ef6" providerId="LiveId" clId="{FF7A09D3-0FEA-1B44-A74F-838FD3342F4E}" dt="2023-04-21T07:58:05.292" v="683" actId="207"/>
        <pc:sldMkLst>
          <pc:docMk/>
          <pc:sldMk cId="769983832" sldId="629"/>
        </pc:sldMkLst>
        <pc:spChg chg="mod">
          <ac:chgData name="Nane Kratzke" userId="971be13ff4ee5ef6" providerId="LiveId" clId="{FF7A09D3-0FEA-1B44-A74F-838FD3342F4E}" dt="2023-04-21T07:58:05.292" v="683" actId="207"/>
          <ac:spMkLst>
            <pc:docMk/>
            <pc:sldMk cId="769983832" sldId="629"/>
            <ac:spMk id="5" creationId="{8252ACA6-D59A-3948-A2AD-EE504E6CC086}"/>
          </ac:spMkLst>
        </pc:spChg>
      </pc:sldChg>
      <pc:sldChg chg="modSp mod">
        <pc:chgData name="Nane Kratzke" userId="971be13ff4ee5ef6" providerId="LiveId" clId="{FF7A09D3-0FEA-1B44-A74F-838FD3342F4E}" dt="2023-04-21T08:14:36.222" v="787" actId="6549"/>
        <pc:sldMkLst>
          <pc:docMk/>
          <pc:sldMk cId="3044810530" sldId="631"/>
        </pc:sldMkLst>
        <pc:spChg chg="mod">
          <ac:chgData name="Nane Kratzke" userId="971be13ff4ee5ef6" providerId="LiveId" clId="{FF7A09D3-0FEA-1B44-A74F-838FD3342F4E}" dt="2023-04-21T08:13:06.618" v="717" actId="20577"/>
          <ac:spMkLst>
            <pc:docMk/>
            <pc:sldMk cId="3044810530" sldId="631"/>
            <ac:spMk id="5" creationId="{E0F660F7-EAC5-CA4D-A407-8538186D5A8F}"/>
          </ac:spMkLst>
        </pc:spChg>
        <pc:spChg chg="mod">
          <ac:chgData name="Nane Kratzke" userId="971be13ff4ee5ef6" providerId="LiveId" clId="{FF7A09D3-0FEA-1B44-A74F-838FD3342F4E}" dt="2023-04-21T08:14:36.222" v="787" actId="6549"/>
          <ac:spMkLst>
            <pc:docMk/>
            <pc:sldMk cId="3044810530" sldId="631"/>
            <ac:spMk id="6" creationId="{2CA29418-E794-E64B-968A-9DB3D9B8855F}"/>
          </ac:spMkLst>
        </pc:spChg>
      </pc:sldChg>
      <pc:sldChg chg="modSp mod ord">
        <pc:chgData name="Nane Kratzke" userId="971be13ff4ee5ef6" providerId="LiveId" clId="{FF7A09D3-0FEA-1B44-A74F-838FD3342F4E}" dt="2023-04-21T08:07:55.593" v="687" actId="6549"/>
        <pc:sldMkLst>
          <pc:docMk/>
          <pc:sldMk cId="1621026772" sldId="632"/>
        </pc:sldMkLst>
        <pc:spChg chg="mod">
          <ac:chgData name="Nane Kratzke" userId="971be13ff4ee5ef6" providerId="LiveId" clId="{FF7A09D3-0FEA-1B44-A74F-838FD3342F4E}" dt="2023-04-21T08:04:39.516" v="684" actId="20577"/>
          <ac:spMkLst>
            <pc:docMk/>
            <pc:sldMk cId="1621026772" sldId="632"/>
            <ac:spMk id="5" creationId="{E0F660F7-EAC5-CA4D-A407-8538186D5A8F}"/>
          </ac:spMkLst>
        </pc:spChg>
        <pc:spChg chg="mod">
          <ac:chgData name="Nane Kratzke" userId="971be13ff4ee5ef6" providerId="LiveId" clId="{FF7A09D3-0FEA-1B44-A74F-838FD3342F4E}" dt="2023-04-21T08:07:55.593" v="687" actId="6549"/>
          <ac:spMkLst>
            <pc:docMk/>
            <pc:sldMk cId="1621026772" sldId="632"/>
            <ac:spMk id="6" creationId="{2CA29418-E794-E64B-968A-9DB3D9B8855F}"/>
          </ac:spMkLst>
        </pc:spChg>
      </pc:sldChg>
      <pc:sldChg chg="del">
        <pc:chgData name="Nane Kratzke" userId="971be13ff4ee5ef6" providerId="LiveId" clId="{FF7A09D3-0FEA-1B44-A74F-838FD3342F4E}" dt="2023-04-21T09:57:13.873" v="793" actId="2696"/>
        <pc:sldMkLst>
          <pc:docMk/>
          <pc:sldMk cId="2011200857" sldId="633"/>
        </pc:sldMkLst>
      </pc:sldChg>
      <pc:sldChg chg="del">
        <pc:chgData name="Nane Kratzke" userId="971be13ff4ee5ef6" providerId="LiveId" clId="{FF7A09D3-0FEA-1B44-A74F-838FD3342F4E}" dt="2023-04-21T09:57:13.878" v="794" actId="2696"/>
        <pc:sldMkLst>
          <pc:docMk/>
          <pc:sldMk cId="2753429068" sldId="635"/>
        </pc:sldMkLst>
      </pc:sldChg>
      <pc:sldChg chg="del">
        <pc:chgData name="Nane Kratzke" userId="971be13ff4ee5ef6" providerId="LiveId" clId="{FF7A09D3-0FEA-1B44-A74F-838FD3342F4E}" dt="2023-04-21T09:57:13.883" v="795" actId="2696"/>
        <pc:sldMkLst>
          <pc:docMk/>
          <pc:sldMk cId="194937382" sldId="636"/>
        </pc:sldMkLst>
      </pc:sldChg>
      <pc:sldChg chg="del">
        <pc:chgData name="Nane Kratzke" userId="971be13ff4ee5ef6" providerId="LiveId" clId="{FF7A09D3-0FEA-1B44-A74F-838FD3342F4E}" dt="2023-04-21T09:57:13.888" v="796" actId="2696"/>
        <pc:sldMkLst>
          <pc:docMk/>
          <pc:sldMk cId="2621159654" sldId="637"/>
        </pc:sldMkLst>
      </pc:sldChg>
      <pc:sldChg chg="del">
        <pc:chgData name="Nane Kratzke" userId="971be13ff4ee5ef6" providerId="LiveId" clId="{FF7A09D3-0FEA-1B44-A74F-838FD3342F4E}" dt="2023-04-21T09:57:14.172" v="822" actId="2696"/>
        <pc:sldMkLst>
          <pc:docMk/>
          <pc:sldMk cId="4051457131" sldId="639"/>
        </pc:sldMkLst>
      </pc:sldChg>
      <pc:sldChg chg="del">
        <pc:chgData name="Nane Kratzke" userId="971be13ff4ee5ef6" providerId="LiveId" clId="{FF7A09D3-0FEA-1B44-A74F-838FD3342F4E}" dt="2023-04-21T09:57:14.175" v="823" actId="2696"/>
        <pc:sldMkLst>
          <pc:docMk/>
          <pc:sldMk cId="572784370" sldId="640"/>
        </pc:sldMkLst>
      </pc:sldChg>
      <pc:sldChg chg="del">
        <pc:chgData name="Nane Kratzke" userId="971be13ff4ee5ef6" providerId="LiveId" clId="{FF7A09D3-0FEA-1B44-A74F-838FD3342F4E}" dt="2023-04-21T09:57:14.182" v="825" actId="2696"/>
        <pc:sldMkLst>
          <pc:docMk/>
          <pc:sldMk cId="724040758" sldId="641"/>
        </pc:sldMkLst>
      </pc:sldChg>
      <pc:sldChg chg="del">
        <pc:chgData name="Nane Kratzke" userId="971be13ff4ee5ef6" providerId="LiveId" clId="{FF7A09D3-0FEA-1B44-A74F-838FD3342F4E}" dt="2023-04-21T09:57:14.189" v="827" actId="2696"/>
        <pc:sldMkLst>
          <pc:docMk/>
          <pc:sldMk cId="2844058527" sldId="642"/>
        </pc:sldMkLst>
      </pc:sldChg>
      <pc:sldChg chg="del">
        <pc:chgData name="Nane Kratzke" userId="971be13ff4ee5ef6" providerId="LiveId" clId="{FF7A09D3-0FEA-1B44-A74F-838FD3342F4E}" dt="2023-04-21T09:57:14.193" v="828" actId="2696"/>
        <pc:sldMkLst>
          <pc:docMk/>
          <pc:sldMk cId="220715142" sldId="643"/>
        </pc:sldMkLst>
      </pc:sldChg>
      <pc:sldChg chg="del">
        <pc:chgData name="Nane Kratzke" userId="971be13ff4ee5ef6" providerId="LiveId" clId="{FF7A09D3-0FEA-1B44-A74F-838FD3342F4E}" dt="2023-04-21T09:57:14.196" v="829" actId="2696"/>
        <pc:sldMkLst>
          <pc:docMk/>
          <pc:sldMk cId="1227874744" sldId="645"/>
        </pc:sldMkLst>
      </pc:sldChg>
      <pc:sldChg chg="del">
        <pc:chgData name="Nane Kratzke" userId="971be13ff4ee5ef6" providerId="LiveId" clId="{FF7A09D3-0FEA-1B44-A74F-838FD3342F4E}" dt="2023-04-21T09:57:14.200" v="830" actId="2696"/>
        <pc:sldMkLst>
          <pc:docMk/>
          <pc:sldMk cId="2996815397" sldId="646"/>
        </pc:sldMkLst>
      </pc:sldChg>
      <pc:sldChg chg="del">
        <pc:chgData name="Nane Kratzke" userId="971be13ff4ee5ef6" providerId="LiveId" clId="{FF7A09D3-0FEA-1B44-A74F-838FD3342F4E}" dt="2023-04-21T09:57:14.207" v="832" actId="2696"/>
        <pc:sldMkLst>
          <pc:docMk/>
          <pc:sldMk cId="709682046" sldId="647"/>
        </pc:sldMkLst>
      </pc:sldChg>
      <pc:sldChg chg="del">
        <pc:chgData name="Nane Kratzke" userId="971be13ff4ee5ef6" providerId="LiveId" clId="{FF7A09D3-0FEA-1B44-A74F-838FD3342F4E}" dt="2023-04-21T09:57:14.210" v="833" actId="2696"/>
        <pc:sldMkLst>
          <pc:docMk/>
          <pc:sldMk cId="1660145817" sldId="648"/>
        </pc:sldMkLst>
      </pc:sldChg>
      <pc:sldChg chg="del">
        <pc:chgData name="Nane Kratzke" userId="971be13ff4ee5ef6" providerId="LiveId" clId="{FF7A09D3-0FEA-1B44-A74F-838FD3342F4E}" dt="2023-04-21T09:57:14.330" v="839" actId="2696"/>
        <pc:sldMkLst>
          <pc:docMk/>
          <pc:sldMk cId="2376904790" sldId="650"/>
        </pc:sldMkLst>
      </pc:sldChg>
      <pc:sldChg chg="del ord">
        <pc:chgData name="Nane Kratzke" userId="971be13ff4ee5ef6" providerId="LiveId" clId="{FF7A09D3-0FEA-1B44-A74F-838FD3342F4E}" dt="2023-04-21T09:57:14.164" v="820" actId="2696"/>
        <pc:sldMkLst>
          <pc:docMk/>
          <pc:sldMk cId="2030412393" sldId="652"/>
        </pc:sldMkLst>
      </pc:sldChg>
      <pc:sldChg chg="del">
        <pc:chgData name="Nane Kratzke" userId="971be13ff4ee5ef6" providerId="LiveId" clId="{FF7A09D3-0FEA-1B44-A74F-838FD3342F4E}" dt="2023-04-20T15:14:11.655" v="13" actId="2696"/>
        <pc:sldMkLst>
          <pc:docMk/>
          <pc:sldMk cId="1110165506" sldId="654"/>
        </pc:sldMkLst>
      </pc:sldChg>
      <pc:sldChg chg="del">
        <pc:chgData name="Nane Kratzke" userId="971be13ff4ee5ef6" providerId="LiveId" clId="{FF7A09D3-0FEA-1B44-A74F-838FD3342F4E}" dt="2023-04-21T09:57:14.336" v="840" actId="2696"/>
        <pc:sldMkLst>
          <pc:docMk/>
          <pc:sldMk cId="2402419563" sldId="655"/>
        </pc:sldMkLst>
      </pc:sldChg>
      <pc:sldChg chg="del">
        <pc:chgData name="Nane Kratzke" userId="971be13ff4ee5ef6" providerId="LiveId" clId="{FF7A09D3-0FEA-1B44-A74F-838FD3342F4E}" dt="2023-04-21T09:57:14.338" v="841" actId="2696"/>
        <pc:sldMkLst>
          <pc:docMk/>
          <pc:sldMk cId="2992892869" sldId="656"/>
        </pc:sldMkLst>
      </pc:sldChg>
      <pc:sldChg chg="del">
        <pc:chgData name="Nane Kratzke" userId="971be13ff4ee5ef6" providerId="LiveId" clId="{FF7A09D3-0FEA-1B44-A74F-838FD3342F4E}" dt="2023-04-21T09:57:14.352" v="843" actId="2696"/>
        <pc:sldMkLst>
          <pc:docMk/>
          <pc:sldMk cId="2099096090" sldId="657"/>
        </pc:sldMkLst>
      </pc:sldChg>
      <pc:sldChg chg="del">
        <pc:chgData name="Nane Kratzke" userId="971be13ff4ee5ef6" providerId="LiveId" clId="{FF7A09D3-0FEA-1B44-A74F-838FD3342F4E}" dt="2023-04-21T09:57:14.367" v="845" actId="2696"/>
        <pc:sldMkLst>
          <pc:docMk/>
          <pc:sldMk cId="337809395" sldId="658"/>
        </pc:sldMkLst>
      </pc:sldChg>
      <pc:sldChg chg="del">
        <pc:chgData name="Nane Kratzke" userId="971be13ff4ee5ef6" providerId="LiveId" clId="{FF7A09D3-0FEA-1B44-A74F-838FD3342F4E}" dt="2023-04-21T09:57:14.369" v="846" actId="2696"/>
        <pc:sldMkLst>
          <pc:docMk/>
          <pc:sldMk cId="226290263" sldId="659"/>
        </pc:sldMkLst>
      </pc:sldChg>
      <pc:sldChg chg="del">
        <pc:chgData name="Nane Kratzke" userId="971be13ff4ee5ef6" providerId="LiveId" clId="{FF7A09D3-0FEA-1B44-A74F-838FD3342F4E}" dt="2023-04-21T09:57:14.160" v="819" actId="2696"/>
        <pc:sldMkLst>
          <pc:docMk/>
          <pc:sldMk cId="1351209399" sldId="663"/>
        </pc:sldMkLst>
      </pc:sldChg>
      <pc:sldChg chg="modSp del mod">
        <pc:chgData name="Nane Kratzke" userId="971be13ff4ee5ef6" providerId="LiveId" clId="{FF7A09D3-0FEA-1B44-A74F-838FD3342F4E}" dt="2023-04-21T09:57:13.941" v="807" actId="2696"/>
        <pc:sldMkLst>
          <pc:docMk/>
          <pc:sldMk cId="2676084418" sldId="664"/>
        </pc:sldMkLst>
        <pc:spChg chg="mod">
          <ac:chgData name="Nane Kratzke" userId="971be13ff4ee5ef6" providerId="LiveId" clId="{FF7A09D3-0FEA-1B44-A74F-838FD3342F4E}" dt="2023-04-20T15:39:21.478" v="25" actId="20577"/>
          <ac:spMkLst>
            <pc:docMk/>
            <pc:sldMk cId="2676084418" sldId="664"/>
            <ac:spMk id="6" creationId="{8F7305B3-6C32-271E-41F0-EFD74237C2F7}"/>
          </ac:spMkLst>
        </pc:spChg>
      </pc:sldChg>
      <pc:sldChg chg="del">
        <pc:chgData name="Nane Kratzke" userId="971be13ff4ee5ef6" providerId="LiveId" clId="{FF7A09D3-0FEA-1B44-A74F-838FD3342F4E}" dt="2023-04-21T09:57:13.954" v="808" actId="2696"/>
        <pc:sldMkLst>
          <pc:docMk/>
          <pc:sldMk cId="1866747844" sldId="665"/>
        </pc:sldMkLst>
      </pc:sldChg>
      <pc:sldChg chg="del">
        <pc:chgData name="Nane Kratzke" userId="971be13ff4ee5ef6" providerId="LiveId" clId="{FF7A09D3-0FEA-1B44-A74F-838FD3342F4E}" dt="2023-04-21T09:57:13.967" v="809" actId="2696"/>
        <pc:sldMkLst>
          <pc:docMk/>
          <pc:sldMk cId="405582942" sldId="666"/>
        </pc:sldMkLst>
      </pc:sldChg>
      <pc:sldChg chg="del">
        <pc:chgData name="Nane Kratzke" userId="971be13ff4ee5ef6" providerId="LiveId" clId="{FF7A09D3-0FEA-1B44-A74F-838FD3342F4E}" dt="2023-04-21T09:57:13.978" v="810" actId="2696"/>
        <pc:sldMkLst>
          <pc:docMk/>
          <pc:sldMk cId="3075576077" sldId="667"/>
        </pc:sldMkLst>
      </pc:sldChg>
      <pc:sldChg chg="del">
        <pc:chgData name="Nane Kratzke" userId="971be13ff4ee5ef6" providerId="LiveId" clId="{FF7A09D3-0FEA-1B44-A74F-838FD3342F4E}" dt="2023-04-21T09:57:13.991" v="811" actId="2696"/>
        <pc:sldMkLst>
          <pc:docMk/>
          <pc:sldMk cId="550120220" sldId="668"/>
        </pc:sldMkLst>
      </pc:sldChg>
      <pc:sldChg chg="del">
        <pc:chgData name="Nane Kratzke" userId="971be13ff4ee5ef6" providerId="LiveId" clId="{FF7A09D3-0FEA-1B44-A74F-838FD3342F4E}" dt="2023-04-21T09:57:14.003" v="812" actId="2696"/>
        <pc:sldMkLst>
          <pc:docMk/>
          <pc:sldMk cId="715370830" sldId="669"/>
        </pc:sldMkLst>
      </pc:sldChg>
      <pc:sldChg chg="del">
        <pc:chgData name="Nane Kratzke" userId="971be13ff4ee5ef6" providerId="LiveId" clId="{FF7A09D3-0FEA-1B44-A74F-838FD3342F4E}" dt="2023-04-21T09:57:14.017" v="813" actId="2696"/>
        <pc:sldMkLst>
          <pc:docMk/>
          <pc:sldMk cId="421120493" sldId="670"/>
        </pc:sldMkLst>
      </pc:sldChg>
      <pc:sldChg chg="del">
        <pc:chgData name="Nane Kratzke" userId="971be13ff4ee5ef6" providerId="LiveId" clId="{FF7A09D3-0FEA-1B44-A74F-838FD3342F4E}" dt="2023-04-21T09:57:14.036" v="814" actId="2696"/>
        <pc:sldMkLst>
          <pc:docMk/>
          <pc:sldMk cId="909813636" sldId="671"/>
        </pc:sldMkLst>
      </pc:sldChg>
      <pc:sldChg chg="del">
        <pc:chgData name="Nane Kratzke" userId="971be13ff4ee5ef6" providerId="LiveId" clId="{FF7A09D3-0FEA-1B44-A74F-838FD3342F4E}" dt="2023-04-21T09:57:14.364" v="844" actId="2696"/>
        <pc:sldMkLst>
          <pc:docMk/>
          <pc:sldMk cId="2606628758" sldId="672"/>
        </pc:sldMkLst>
      </pc:sldChg>
      <pc:sldChg chg="del">
        <pc:chgData name="Nane Kratzke" userId="971be13ff4ee5ef6" providerId="LiveId" clId="{FF7A09D3-0FEA-1B44-A74F-838FD3342F4E}" dt="2023-04-21T09:57:14.349" v="842" actId="2696"/>
        <pc:sldMkLst>
          <pc:docMk/>
          <pc:sldMk cId="722922983" sldId="673"/>
        </pc:sldMkLst>
      </pc:sldChg>
      <pc:sldChg chg="del">
        <pc:chgData name="Nane Kratzke" userId="971be13ff4ee5ef6" providerId="LiveId" clId="{FF7A09D3-0FEA-1B44-A74F-838FD3342F4E}" dt="2023-04-21T09:57:14.380" v="847" actId="2696"/>
        <pc:sldMkLst>
          <pc:docMk/>
          <pc:sldMk cId="3378512181" sldId="674"/>
        </pc:sldMkLst>
      </pc:sldChg>
      <pc:sldChg chg="del">
        <pc:chgData name="Nane Kratzke" userId="971be13ff4ee5ef6" providerId="LiveId" clId="{FF7A09D3-0FEA-1B44-A74F-838FD3342F4E}" dt="2023-04-21T09:57:14.392" v="848" actId="2696"/>
        <pc:sldMkLst>
          <pc:docMk/>
          <pc:sldMk cId="52105348" sldId="675"/>
        </pc:sldMkLst>
      </pc:sldChg>
      <pc:sldChg chg="del">
        <pc:chgData name="Nane Kratzke" userId="971be13ff4ee5ef6" providerId="LiveId" clId="{FF7A09D3-0FEA-1B44-A74F-838FD3342F4E}" dt="2023-04-20T15:14:11.663" v="14" actId="2696"/>
        <pc:sldMkLst>
          <pc:docMk/>
          <pc:sldMk cId="424745175" sldId="676"/>
        </pc:sldMkLst>
      </pc:sldChg>
      <pc:sldChg chg="del">
        <pc:chgData name="Nane Kratzke" userId="971be13ff4ee5ef6" providerId="LiveId" clId="{FF7A09D3-0FEA-1B44-A74F-838FD3342F4E}" dt="2023-04-20T15:14:11.621" v="10" actId="2696"/>
        <pc:sldMkLst>
          <pc:docMk/>
          <pc:sldMk cId="121222599" sldId="677"/>
        </pc:sldMkLst>
      </pc:sldChg>
      <pc:sldChg chg="del">
        <pc:chgData name="Nane Kratzke" userId="971be13ff4ee5ef6" providerId="LiveId" clId="{FF7A09D3-0FEA-1B44-A74F-838FD3342F4E}" dt="2023-04-20T15:14:11.580" v="4" actId="2696"/>
        <pc:sldMkLst>
          <pc:docMk/>
          <pc:sldMk cId="3900402775" sldId="678"/>
        </pc:sldMkLst>
      </pc:sldChg>
      <pc:sldChg chg="del">
        <pc:chgData name="Nane Kratzke" userId="971be13ff4ee5ef6" providerId="LiveId" clId="{FF7A09D3-0FEA-1B44-A74F-838FD3342F4E}" dt="2023-04-20T15:14:11.676" v="16" actId="2696"/>
        <pc:sldMkLst>
          <pc:docMk/>
          <pc:sldMk cId="4092573002" sldId="679"/>
        </pc:sldMkLst>
      </pc:sldChg>
      <pc:sldChg chg="del">
        <pc:chgData name="Nane Kratzke" userId="971be13ff4ee5ef6" providerId="LiveId" clId="{FF7A09D3-0FEA-1B44-A74F-838FD3342F4E}" dt="2023-04-21T09:57:13.752" v="789" actId="2696"/>
        <pc:sldMkLst>
          <pc:docMk/>
          <pc:sldMk cId="2761429592" sldId="682"/>
        </pc:sldMkLst>
      </pc:sldChg>
      <pc:sldChg chg="del">
        <pc:chgData name="Nane Kratzke" userId="971be13ff4ee5ef6" providerId="LiveId" clId="{FF7A09D3-0FEA-1B44-A74F-838FD3342F4E}" dt="2023-04-21T09:57:13.858" v="790" actId="2696"/>
        <pc:sldMkLst>
          <pc:docMk/>
          <pc:sldMk cId="1147199633" sldId="683"/>
        </pc:sldMkLst>
      </pc:sldChg>
      <pc:sldChg chg="del">
        <pc:chgData name="Nane Kratzke" userId="971be13ff4ee5ef6" providerId="LiveId" clId="{FF7A09D3-0FEA-1B44-A74F-838FD3342F4E}" dt="2023-04-21T09:57:13.863" v="791" actId="2696"/>
        <pc:sldMkLst>
          <pc:docMk/>
          <pc:sldMk cId="1994205929" sldId="686"/>
        </pc:sldMkLst>
      </pc:sldChg>
      <pc:sldChg chg="del">
        <pc:chgData name="Nane Kratzke" userId="971be13ff4ee5ef6" providerId="LiveId" clId="{FF7A09D3-0FEA-1B44-A74F-838FD3342F4E}" dt="2023-04-21T09:57:14.054" v="817" actId="2696"/>
        <pc:sldMkLst>
          <pc:docMk/>
          <pc:sldMk cId="4201554097" sldId="687"/>
        </pc:sldMkLst>
      </pc:sldChg>
      <pc:sldChg chg="del">
        <pc:chgData name="Nane Kratzke" userId="971be13ff4ee5ef6" providerId="LiveId" clId="{FF7A09D3-0FEA-1B44-A74F-838FD3342F4E}" dt="2023-04-21T09:57:14.156" v="818" actId="2696"/>
        <pc:sldMkLst>
          <pc:docMk/>
          <pc:sldMk cId="2471897362" sldId="688"/>
        </pc:sldMkLst>
      </pc:sldChg>
      <pc:sldChg chg="del">
        <pc:chgData name="Nane Kratzke" userId="971be13ff4ee5ef6" providerId="LiveId" clId="{FF7A09D3-0FEA-1B44-A74F-838FD3342F4E}" dt="2023-04-21T09:57:14.040" v="815" actId="2696"/>
        <pc:sldMkLst>
          <pc:docMk/>
          <pc:sldMk cId="169191433" sldId="689"/>
        </pc:sldMkLst>
      </pc:sldChg>
      <pc:sldChg chg="del">
        <pc:chgData name="Nane Kratzke" userId="971be13ff4ee5ef6" providerId="LiveId" clId="{FF7A09D3-0FEA-1B44-A74F-838FD3342F4E}" dt="2023-04-21T09:57:14.225" v="836" actId="2696"/>
        <pc:sldMkLst>
          <pc:docMk/>
          <pc:sldMk cId="1939699786" sldId="690"/>
        </pc:sldMkLst>
      </pc:sldChg>
      <pc:sldChg chg="del">
        <pc:chgData name="Nane Kratzke" userId="971be13ff4ee5ef6" providerId="LiveId" clId="{FF7A09D3-0FEA-1B44-A74F-838FD3342F4E}" dt="2023-04-21T09:57:14.325" v="837" actId="2696"/>
        <pc:sldMkLst>
          <pc:docMk/>
          <pc:sldMk cId="3877506778" sldId="691"/>
        </pc:sldMkLst>
      </pc:sldChg>
      <pc:sldChg chg="del">
        <pc:chgData name="Nane Kratzke" userId="971be13ff4ee5ef6" providerId="LiveId" clId="{FF7A09D3-0FEA-1B44-A74F-838FD3342F4E}" dt="2023-04-21T09:57:14.328" v="838" actId="2696"/>
        <pc:sldMkLst>
          <pc:docMk/>
          <pc:sldMk cId="1571616963" sldId="692"/>
        </pc:sldMkLst>
      </pc:sldChg>
      <pc:sldChg chg="del">
        <pc:chgData name="Nane Kratzke" userId="971be13ff4ee5ef6" providerId="LiveId" clId="{FF7A09D3-0FEA-1B44-A74F-838FD3342F4E}" dt="2023-04-21T09:57:14.213" v="834" actId="2696"/>
        <pc:sldMkLst>
          <pc:docMk/>
          <pc:sldMk cId="3848309908" sldId="693"/>
        </pc:sldMkLst>
      </pc:sldChg>
      <pc:sldChg chg="del">
        <pc:chgData name="Nane Kratzke" userId="971be13ff4ee5ef6" providerId="LiveId" clId="{FF7A09D3-0FEA-1B44-A74F-838FD3342F4E}" dt="2023-04-21T09:57:14.179" v="824" actId="2696"/>
        <pc:sldMkLst>
          <pc:docMk/>
          <pc:sldMk cId="2331823397" sldId="694"/>
        </pc:sldMkLst>
      </pc:sldChg>
      <pc:sldChg chg="del">
        <pc:chgData name="Nane Kratzke" userId="971be13ff4ee5ef6" providerId="LiveId" clId="{FF7A09D3-0FEA-1B44-A74F-838FD3342F4E}" dt="2023-04-21T09:57:14.186" v="826" actId="2696"/>
        <pc:sldMkLst>
          <pc:docMk/>
          <pc:sldMk cId="2320375006" sldId="695"/>
        </pc:sldMkLst>
      </pc:sldChg>
      <pc:sldChg chg="del">
        <pc:chgData name="Nane Kratzke" userId="971be13ff4ee5ef6" providerId="LiveId" clId="{FF7A09D3-0FEA-1B44-A74F-838FD3342F4E}" dt="2023-04-21T09:57:14.203" v="831" actId="2696"/>
        <pc:sldMkLst>
          <pc:docMk/>
          <pc:sldMk cId="223319797" sldId="696"/>
        </pc:sldMkLst>
      </pc:sldChg>
      <pc:sldChg chg="add del">
        <pc:chgData name="Nane Kratzke" userId="971be13ff4ee5ef6" providerId="LiveId" clId="{FF7A09D3-0FEA-1B44-A74F-838FD3342F4E}" dt="2023-04-20T15:12:55.261" v="2" actId="2696"/>
        <pc:sldMkLst>
          <pc:docMk/>
          <pc:sldMk cId="1143958203" sldId="697"/>
        </pc:sldMkLst>
      </pc:sldChg>
      <pc:sldChg chg="add del">
        <pc:chgData name="Nane Kratzke" userId="971be13ff4ee5ef6" providerId="LiveId" clId="{FF7A09D3-0FEA-1B44-A74F-838FD3342F4E}" dt="2023-04-21T09:57:13.868" v="792" actId="2696"/>
        <pc:sldMkLst>
          <pc:docMk/>
          <pc:sldMk cId="601584471" sldId="698"/>
        </pc:sldMkLst>
      </pc:sldChg>
      <pc:sldChg chg="add del">
        <pc:chgData name="Nane Kratzke" userId="971be13ff4ee5ef6" providerId="LiveId" clId="{FF7A09D3-0FEA-1B44-A74F-838FD3342F4E}" dt="2023-04-21T09:57:14.223" v="835" actId="2696"/>
        <pc:sldMkLst>
          <pc:docMk/>
          <pc:sldMk cId="4136005602" sldId="699"/>
        </pc:sldMkLst>
      </pc:sldChg>
      <pc:sldChg chg="add del">
        <pc:chgData name="Nane Kratzke" userId="971be13ff4ee5ef6" providerId="LiveId" clId="{FF7A09D3-0FEA-1B44-A74F-838FD3342F4E}" dt="2023-04-21T09:57:14.050" v="816" actId="2696"/>
        <pc:sldMkLst>
          <pc:docMk/>
          <pc:sldMk cId="769336874" sldId="700"/>
        </pc:sldMkLst>
      </pc:sldChg>
      <pc:sldChg chg="add">
        <pc:chgData name="Nane Kratzke" userId="971be13ff4ee5ef6" providerId="LiveId" clId="{FF7A09D3-0FEA-1B44-A74F-838FD3342F4E}" dt="2023-04-20T15:14:58.546" v="22"/>
        <pc:sldMkLst>
          <pc:docMk/>
          <pc:sldMk cId="3989938371" sldId="701"/>
        </pc:sldMkLst>
      </pc:sldChg>
      <pc:sldChg chg="add">
        <pc:chgData name="Nane Kratzke" userId="971be13ff4ee5ef6" providerId="LiveId" clId="{FF7A09D3-0FEA-1B44-A74F-838FD3342F4E}" dt="2023-04-21T08:18:01.502" v="788"/>
        <pc:sldMkLst>
          <pc:docMk/>
          <pc:sldMk cId="3751810500" sldId="702"/>
        </pc:sldMkLst>
      </pc:sldChg>
    </pc:docChg>
  </pc:docChgLst>
  <pc:docChgLst>
    <pc:chgData name="Nane Kratzke" userId="971be13ff4ee5ef6" providerId="LiveId" clId="{DB2D8810-ECF6-A244-B128-E8DEB9C5AA0D}"/>
    <pc:docChg chg="addSld delSld modSld">
      <pc:chgData name="Nane Kratzke" userId="971be13ff4ee5ef6" providerId="LiveId" clId="{DB2D8810-ECF6-A244-B128-E8DEB9C5AA0D}" dt="2023-12-12T07:03:12.143" v="1"/>
      <pc:docMkLst>
        <pc:docMk/>
      </pc:docMkLst>
      <pc:sldChg chg="del">
        <pc:chgData name="Nane Kratzke" userId="971be13ff4ee5ef6" providerId="LiveId" clId="{DB2D8810-ECF6-A244-B128-E8DEB9C5AA0D}" dt="2023-12-12T07:03:09.276" v="0" actId="2696"/>
        <pc:sldMkLst>
          <pc:docMk/>
          <pc:sldMk cId="3922628178" sldId="681"/>
        </pc:sldMkLst>
      </pc:sldChg>
      <pc:sldChg chg="add">
        <pc:chgData name="Nane Kratzke" userId="971be13ff4ee5ef6" providerId="LiveId" clId="{DB2D8810-ECF6-A244-B128-E8DEB9C5AA0D}" dt="2023-12-12T07:03:12.143" v="1"/>
        <pc:sldMkLst>
          <pc:docMk/>
          <pc:sldMk cId="4294744275" sldId="681"/>
        </pc:sldMkLst>
      </pc:sldChg>
      <pc:sldChg chg="add">
        <pc:chgData name="Nane Kratzke" userId="971be13ff4ee5ef6" providerId="LiveId" clId="{DB2D8810-ECF6-A244-B128-E8DEB9C5AA0D}" dt="2023-12-12T07:03:12.143" v="1"/>
        <pc:sldMkLst>
          <pc:docMk/>
          <pc:sldMk cId="950456830" sldId="74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60F1D0-1349-AC49-BD1A-945AA8A97DDD}" type="doc">
      <dgm:prSet loTypeId="urn:microsoft.com/office/officeart/2009/3/layout/DescendingProcess" loCatId="cycle" qsTypeId="urn:microsoft.com/office/officeart/2005/8/quickstyle/simple1" qsCatId="simple" csTypeId="urn:microsoft.com/office/officeart/2005/8/colors/colorful5" csCatId="colorful"/>
      <dgm:spPr/>
      <dgm:t>
        <a:bodyPr/>
        <a:lstStyle/>
        <a:p>
          <a:endParaRPr lang="de-DE"/>
        </a:p>
      </dgm:t>
    </dgm:pt>
    <dgm:pt modelId="{AACECE4C-B0D7-D64B-96EF-26FE28F6AF11}">
      <dgm:prSet/>
      <dgm:spPr/>
      <dgm:t>
        <a:bodyPr/>
        <a:lstStyle/>
        <a:p>
          <a:r>
            <a:rPr lang="de-DE" i="1"/>
            <a:t>Domänenwissen</a:t>
          </a:r>
          <a:endParaRPr lang="de-DE"/>
        </a:p>
      </dgm:t>
    </dgm:pt>
    <dgm:pt modelId="{B3100A0B-7488-AE47-802E-069A58FDBB3E}" type="parTrans" cxnId="{7A126D61-7985-C349-A96E-7408499F5FA1}">
      <dgm:prSet/>
      <dgm:spPr/>
      <dgm:t>
        <a:bodyPr/>
        <a:lstStyle/>
        <a:p>
          <a:endParaRPr lang="de-DE"/>
        </a:p>
      </dgm:t>
    </dgm:pt>
    <dgm:pt modelId="{F9DC7EA4-73DA-FD47-B594-52D2556E2A87}" type="sibTrans" cxnId="{7A126D61-7985-C349-A96E-7408499F5FA1}">
      <dgm:prSet/>
      <dgm:spPr/>
      <dgm:t>
        <a:bodyPr/>
        <a:lstStyle/>
        <a:p>
          <a:endParaRPr lang="de-DE"/>
        </a:p>
      </dgm:t>
    </dgm:pt>
    <dgm:pt modelId="{E3A0CDF9-CBE5-284D-B02A-BE493BE38BDD}">
      <dgm:prSet/>
      <dgm:spPr/>
      <dgm:t>
        <a:bodyPr/>
        <a:lstStyle/>
        <a:p>
          <a:r>
            <a:rPr lang="de-DE" i="1"/>
            <a:t>Analysemodell</a:t>
          </a:r>
          <a:endParaRPr lang="de-DE"/>
        </a:p>
      </dgm:t>
    </dgm:pt>
    <dgm:pt modelId="{9408F673-443F-A64B-AFF1-46BE8809A40F}" type="parTrans" cxnId="{6EAAB7BC-8D15-CD4C-9815-B6E38D8A2400}">
      <dgm:prSet/>
      <dgm:spPr/>
      <dgm:t>
        <a:bodyPr/>
        <a:lstStyle/>
        <a:p>
          <a:endParaRPr lang="de-DE"/>
        </a:p>
      </dgm:t>
    </dgm:pt>
    <dgm:pt modelId="{5AB4C6C7-1F95-E14D-8AAB-C2094A9183BA}" type="sibTrans" cxnId="{6EAAB7BC-8D15-CD4C-9815-B6E38D8A2400}">
      <dgm:prSet/>
      <dgm:spPr/>
      <dgm:t>
        <a:bodyPr/>
        <a:lstStyle/>
        <a:p>
          <a:endParaRPr lang="de-DE"/>
        </a:p>
      </dgm:t>
    </dgm:pt>
    <dgm:pt modelId="{F232568F-ECC7-7642-AC03-BFD696F1BC12}">
      <dgm:prSet/>
      <dgm:spPr/>
      <dgm:t>
        <a:bodyPr/>
        <a:lstStyle/>
        <a:p>
          <a:r>
            <a:rPr lang="de-DE" i="1"/>
            <a:t>Anforderungen</a:t>
          </a:r>
          <a:endParaRPr lang="de-DE"/>
        </a:p>
      </dgm:t>
    </dgm:pt>
    <dgm:pt modelId="{5A15453E-C75B-8644-90ED-EAD9E9152209}" type="parTrans" cxnId="{993FC7B2-92A0-E349-950F-D96A1CE7B06F}">
      <dgm:prSet/>
      <dgm:spPr/>
      <dgm:t>
        <a:bodyPr/>
        <a:lstStyle/>
        <a:p>
          <a:endParaRPr lang="de-DE"/>
        </a:p>
      </dgm:t>
    </dgm:pt>
    <dgm:pt modelId="{708ACBCA-855E-DF45-996F-57779863137B}" type="sibTrans" cxnId="{993FC7B2-92A0-E349-950F-D96A1CE7B06F}">
      <dgm:prSet/>
      <dgm:spPr/>
      <dgm:t>
        <a:bodyPr/>
        <a:lstStyle/>
        <a:p>
          <a:endParaRPr lang="de-DE"/>
        </a:p>
      </dgm:t>
    </dgm:pt>
    <dgm:pt modelId="{C41A6DB2-9B9F-CF41-9647-6F5BF774961B}">
      <dgm:prSet/>
      <dgm:spPr/>
      <dgm:t>
        <a:bodyPr/>
        <a:lstStyle/>
        <a:p>
          <a:r>
            <a:rPr lang="de-DE" i="1"/>
            <a:t>Systementwurf</a:t>
          </a:r>
          <a:endParaRPr lang="de-DE"/>
        </a:p>
      </dgm:t>
    </dgm:pt>
    <dgm:pt modelId="{EA0C5D60-E053-8F48-B4AD-0A6BD4B53987}" type="parTrans" cxnId="{F3ED2E3F-8201-AE44-ABB3-2331205B7FA4}">
      <dgm:prSet/>
      <dgm:spPr/>
      <dgm:t>
        <a:bodyPr/>
        <a:lstStyle/>
        <a:p>
          <a:endParaRPr lang="de-DE"/>
        </a:p>
      </dgm:t>
    </dgm:pt>
    <dgm:pt modelId="{F3984D95-EFB9-0B44-8B4C-596132C7265B}" type="sibTrans" cxnId="{F3ED2E3F-8201-AE44-ABB3-2331205B7FA4}">
      <dgm:prSet/>
      <dgm:spPr/>
      <dgm:t>
        <a:bodyPr/>
        <a:lstStyle/>
        <a:p>
          <a:endParaRPr lang="de-DE"/>
        </a:p>
      </dgm:t>
    </dgm:pt>
    <dgm:pt modelId="{5DD87071-05FA-AA4C-A8FC-AD05C39B3571}">
      <dgm:prSet/>
      <dgm:spPr/>
      <dgm:t>
        <a:bodyPr/>
        <a:lstStyle/>
        <a:p>
          <a:r>
            <a:rPr lang="de-DE" i="1"/>
            <a:t>Quellcode</a:t>
          </a:r>
          <a:endParaRPr lang="de-DE"/>
        </a:p>
      </dgm:t>
    </dgm:pt>
    <dgm:pt modelId="{3ACDAF00-F9C0-E942-9FC9-95D7D1454E29}" type="parTrans" cxnId="{C5C0FC07-ACCC-9D46-8407-094C81F7017E}">
      <dgm:prSet/>
      <dgm:spPr/>
      <dgm:t>
        <a:bodyPr/>
        <a:lstStyle/>
        <a:p>
          <a:endParaRPr lang="de-DE"/>
        </a:p>
      </dgm:t>
    </dgm:pt>
    <dgm:pt modelId="{02212D09-D763-D046-9914-56466C90DC8F}" type="sibTrans" cxnId="{C5C0FC07-ACCC-9D46-8407-094C81F7017E}">
      <dgm:prSet/>
      <dgm:spPr/>
      <dgm:t>
        <a:bodyPr/>
        <a:lstStyle/>
        <a:p>
          <a:endParaRPr lang="de-DE"/>
        </a:p>
      </dgm:t>
    </dgm:pt>
    <dgm:pt modelId="{F83E6996-08AC-E240-A90E-47C478D7734B}" type="pres">
      <dgm:prSet presAssocID="{1660F1D0-1349-AC49-BD1A-945AA8A97DDD}" presName="Name0" presStyleCnt="0">
        <dgm:presLayoutVars>
          <dgm:chMax val="7"/>
          <dgm:chPref val="5"/>
        </dgm:presLayoutVars>
      </dgm:prSet>
      <dgm:spPr/>
    </dgm:pt>
    <dgm:pt modelId="{49B7B5A8-7D52-3040-82E8-610C8E71A577}" type="pres">
      <dgm:prSet presAssocID="{1660F1D0-1349-AC49-BD1A-945AA8A97DDD}" presName="arrowNode" presStyleLbl="node1" presStyleIdx="0" presStyleCnt="1"/>
      <dgm:spPr/>
    </dgm:pt>
    <dgm:pt modelId="{6D64D8BA-0715-A142-BFD9-FD9E56E4B17A}" type="pres">
      <dgm:prSet presAssocID="{AACECE4C-B0D7-D64B-96EF-26FE28F6AF11}" presName="txNode1" presStyleLbl="revTx" presStyleIdx="0" presStyleCnt="5">
        <dgm:presLayoutVars>
          <dgm:bulletEnabled val="1"/>
        </dgm:presLayoutVars>
      </dgm:prSet>
      <dgm:spPr/>
    </dgm:pt>
    <dgm:pt modelId="{2C37F8B1-1FC0-564E-8D31-03BDE8DC7AD7}" type="pres">
      <dgm:prSet presAssocID="{E3A0CDF9-CBE5-284D-B02A-BE493BE38BDD}" presName="txNode2" presStyleLbl="revTx" presStyleIdx="1" presStyleCnt="5">
        <dgm:presLayoutVars>
          <dgm:bulletEnabled val="1"/>
        </dgm:presLayoutVars>
      </dgm:prSet>
      <dgm:spPr/>
    </dgm:pt>
    <dgm:pt modelId="{4175D308-C2B9-5545-836A-254F3EFCAB70}" type="pres">
      <dgm:prSet presAssocID="{5AB4C6C7-1F95-E14D-8AAB-C2094A9183BA}" presName="dotNode2" presStyleCnt="0"/>
      <dgm:spPr/>
    </dgm:pt>
    <dgm:pt modelId="{D1A2BB89-88F6-594B-B39B-422DCDB77EB6}" type="pres">
      <dgm:prSet presAssocID="{5AB4C6C7-1F95-E14D-8AAB-C2094A9183BA}" presName="dotRepeatNode" presStyleLbl="fgShp" presStyleIdx="0" presStyleCnt="3"/>
      <dgm:spPr/>
    </dgm:pt>
    <dgm:pt modelId="{6F669E40-DE94-A442-BB3D-8D8285AAE66F}" type="pres">
      <dgm:prSet presAssocID="{F232568F-ECC7-7642-AC03-BFD696F1BC12}" presName="txNode3" presStyleLbl="revTx" presStyleIdx="2" presStyleCnt="5">
        <dgm:presLayoutVars>
          <dgm:bulletEnabled val="1"/>
        </dgm:presLayoutVars>
      </dgm:prSet>
      <dgm:spPr/>
    </dgm:pt>
    <dgm:pt modelId="{357D01CF-5D4E-1146-90A2-42B62E98CB46}" type="pres">
      <dgm:prSet presAssocID="{708ACBCA-855E-DF45-996F-57779863137B}" presName="dotNode3" presStyleCnt="0"/>
      <dgm:spPr/>
    </dgm:pt>
    <dgm:pt modelId="{146C9367-F878-F842-9222-4CD3015E6D4A}" type="pres">
      <dgm:prSet presAssocID="{708ACBCA-855E-DF45-996F-57779863137B}" presName="dotRepeatNode" presStyleLbl="fgShp" presStyleIdx="1" presStyleCnt="3"/>
      <dgm:spPr/>
    </dgm:pt>
    <dgm:pt modelId="{5B713557-C58A-C44C-AD11-EB445BC8B452}" type="pres">
      <dgm:prSet presAssocID="{C41A6DB2-9B9F-CF41-9647-6F5BF774961B}" presName="txNode4" presStyleLbl="revTx" presStyleIdx="3" presStyleCnt="5">
        <dgm:presLayoutVars>
          <dgm:bulletEnabled val="1"/>
        </dgm:presLayoutVars>
      </dgm:prSet>
      <dgm:spPr/>
    </dgm:pt>
    <dgm:pt modelId="{86007DF6-4731-9B40-AE7F-9EA8BA8D2B58}" type="pres">
      <dgm:prSet presAssocID="{F3984D95-EFB9-0B44-8B4C-596132C7265B}" presName="dotNode4" presStyleCnt="0"/>
      <dgm:spPr/>
    </dgm:pt>
    <dgm:pt modelId="{343D33BF-A57B-2345-AB30-3DC7FE73DA4E}" type="pres">
      <dgm:prSet presAssocID="{F3984D95-EFB9-0B44-8B4C-596132C7265B}" presName="dotRepeatNode" presStyleLbl="fgShp" presStyleIdx="2" presStyleCnt="3"/>
      <dgm:spPr/>
    </dgm:pt>
    <dgm:pt modelId="{D050A178-5E30-3541-B85C-AC5B53D93499}" type="pres">
      <dgm:prSet presAssocID="{5DD87071-05FA-AA4C-A8FC-AD05C39B3571}" presName="txNode5" presStyleLbl="revTx" presStyleIdx="4" presStyleCnt="5">
        <dgm:presLayoutVars>
          <dgm:bulletEnabled val="1"/>
        </dgm:presLayoutVars>
      </dgm:prSet>
      <dgm:spPr/>
    </dgm:pt>
  </dgm:ptLst>
  <dgm:cxnLst>
    <dgm:cxn modelId="{E4223F00-5366-A048-8E7D-12FF3D591FFF}" type="presOf" srcId="{E3A0CDF9-CBE5-284D-B02A-BE493BE38BDD}" destId="{2C37F8B1-1FC0-564E-8D31-03BDE8DC7AD7}" srcOrd="0" destOrd="0" presId="urn:microsoft.com/office/officeart/2009/3/layout/DescendingProcess"/>
    <dgm:cxn modelId="{708C2C07-04C6-5945-8990-31B5ED27AB8A}" type="presOf" srcId="{1660F1D0-1349-AC49-BD1A-945AA8A97DDD}" destId="{F83E6996-08AC-E240-A90E-47C478D7734B}" srcOrd="0" destOrd="0" presId="urn:microsoft.com/office/officeart/2009/3/layout/DescendingProcess"/>
    <dgm:cxn modelId="{C5C0FC07-ACCC-9D46-8407-094C81F7017E}" srcId="{1660F1D0-1349-AC49-BD1A-945AA8A97DDD}" destId="{5DD87071-05FA-AA4C-A8FC-AD05C39B3571}" srcOrd="4" destOrd="0" parTransId="{3ACDAF00-F9C0-E942-9FC9-95D7D1454E29}" sibTransId="{02212D09-D763-D046-9914-56466C90DC8F}"/>
    <dgm:cxn modelId="{654AC60D-24AF-FF44-9C20-47A8CCB43F0F}" type="presOf" srcId="{5AB4C6C7-1F95-E14D-8AAB-C2094A9183BA}" destId="{D1A2BB89-88F6-594B-B39B-422DCDB77EB6}" srcOrd="0" destOrd="0" presId="urn:microsoft.com/office/officeart/2009/3/layout/DescendingProcess"/>
    <dgm:cxn modelId="{2705FF18-7ECE-B04F-80AD-F126EF40A160}" type="presOf" srcId="{5DD87071-05FA-AA4C-A8FC-AD05C39B3571}" destId="{D050A178-5E30-3541-B85C-AC5B53D93499}" srcOrd="0" destOrd="0" presId="urn:microsoft.com/office/officeart/2009/3/layout/DescendingProcess"/>
    <dgm:cxn modelId="{B3AB3C1A-5800-114D-977F-51FE2D3F3CD6}" type="presOf" srcId="{F3984D95-EFB9-0B44-8B4C-596132C7265B}" destId="{343D33BF-A57B-2345-AB30-3DC7FE73DA4E}" srcOrd="0" destOrd="0" presId="urn:microsoft.com/office/officeart/2009/3/layout/DescendingProcess"/>
    <dgm:cxn modelId="{5681CA26-77C2-8A4F-BF8A-6171BCA7950C}" type="presOf" srcId="{C41A6DB2-9B9F-CF41-9647-6F5BF774961B}" destId="{5B713557-C58A-C44C-AD11-EB445BC8B452}" srcOrd="0" destOrd="0" presId="urn:microsoft.com/office/officeart/2009/3/layout/DescendingProcess"/>
    <dgm:cxn modelId="{F3ED2E3F-8201-AE44-ABB3-2331205B7FA4}" srcId="{1660F1D0-1349-AC49-BD1A-945AA8A97DDD}" destId="{C41A6DB2-9B9F-CF41-9647-6F5BF774961B}" srcOrd="3" destOrd="0" parTransId="{EA0C5D60-E053-8F48-B4AD-0A6BD4B53987}" sibTransId="{F3984D95-EFB9-0B44-8B4C-596132C7265B}"/>
    <dgm:cxn modelId="{00ECC048-ADC7-D342-BDA4-EDB508B39D71}" type="presOf" srcId="{708ACBCA-855E-DF45-996F-57779863137B}" destId="{146C9367-F878-F842-9222-4CD3015E6D4A}" srcOrd="0" destOrd="0" presId="urn:microsoft.com/office/officeart/2009/3/layout/DescendingProcess"/>
    <dgm:cxn modelId="{7A126D61-7985-C349-A96E-7408499F5FA1}" srcId="{1660F1D0-1349-AC49-BD1A-945AA8A97DDD}" destId="{AACECE4C-B0D7-D64B-96EF-26FE28F6AF11}" srcOrd="0" destOrd="0" parTransId="{B3100A0B-7488-AE47-802E-069A58FDBB3E}" sibTransId="{F9DC7EA4-73DA-FD47-B594-52D2556E2A87}"/>
    <dgm:cxn modelId="{05E7DF98-361C-8942-9C55-347E0465EC6E}" type="presOf" srcId="{F232568F-ECC7-7642-AC03-BFD696F1BC12}" destId="{6F669E40-DE94-A442-BB3D-8D8285AAE66F}" srcOrd="0" destOrd="0" presId="urn:microsoft.com/office/officeart/2009/3/layout/DescendingProcess"/>
    <dgm:cxn modelId="{993FC7B2-92A0-E349-950F-D96A1CE7B06F}" srcId="{1660F1D0-1349-AC49-BD1A-945AA8A97DDD}" destId="{F232568F-ECC7-7642-AC03-BFD696F1BC12}" srcOrd="2" destOrd="0" parTransId="{5A15453E-C75B-8644-90ED-EAD9E9152209}" sibTransId="{708ACBCA-855E-DF45-996F-57779863137B}"/>
    <dgm:cxn modelId="{6EAAB7BC-8D15-CD4C-9815-B6E38D8A2400}" srcId="{1660F1D0-1349-AC49-BD1A-945AA8A97DDD}" destId="{E3A0CDF9-CBE5-284D-B02A-BE493BE38BDD}" srcOrd="1" destOrd="0" parTransId="{9408F673-443F-A64B-AFF1-46BE8809A40F}" sibTransId="{5AB4C6C7-1F95-E14D-8AAB-C2094A9183BA}"/>
    <dgm:cxn modelId="{5CBB00EA-7147-3E41-AED8-3DDD00C7C328}" type="presOf" srcId="{AACECE4C-B0D7-D64B-96EF-26FE28F6AF11}" destId="{6D64D8BA-0715-A142-BFD9-FD9E56E4B17A}" srcOrd="0" destOrd="0" presId="urn:microsoft.com/office/officeart/2009/3/layout/DescendingProcess"/>
    <dgm:cxn modelId="{012AD5BE-5295-EA40-B1D0-D88210AAE718}" type="presParOf" srcId="{F83E6996-08AC-E240-A90E-47C478D7734B}" destId="{49B7B5A8-7D52-3040-82E8-610C8E71A577}" srcOrd="0" destOrd="0" presId="urn:microsoft.com/office/officeart/2009/3/layout/DescendingProcess"/>
    <dgm:cxn modelId="{C330C46E-CCD4-4B43-9915-B34718E50429}" type="presParOf" srcId="{F83E6996-08AC-E240-A90E-47C478D7734B}" destId="{6D64D8BA-0715-A142-BFD9-FD9E56E4B17A}" srcOrd="1" destOrd="0" presId="urn:microsoft.com/office/officeart/2009/3/layout/DescendingProcess"/>
    <dgm:cxn modelId="{66B393ED-E06A-A14E-B0C4-E94D79EA2F0D}" type="presParOf" srcId="{F83E6996-08AC-E240-A90E-47C478D7734B}" destId="{2C37F8B1-1FC0-564E-8D31-03BDE8DC7AD7}" srcOrd="2" destOrd="0" presId="urn:microsoft.com/office/officeart/2009/3/layout/DescendingProcess"/>
    <dgm:cxn modelId="{5CA36305-BEAF-2745-8A28-2060F66BF9F9}" type="presParOf" srcId="{F83E6996-08AC-E240-A90E-47C478D7734B}" destId="{4175D308-C2B9-5545-836A-254F3EFCAB70}" srcOrd="3" destOrd="0" presId="urn:microsoft.com/office/officeart/2009/3/layout/DescendingProcess"/>
    <dgm:cxn modelId="{2EB9C668-E7E3-6846-9FE6-8053BDC34B3A}" type="presParOf" srcId="{4175D308-C2B9-5545-836A-254F3EFCAB70}" destId="{D1A2BB89-88F6-594B-B39B-422DCDB77EB6}" srcOrd="0" destOrd="0" presId="urn:microsoft.com/office/officeart/2009/3/layout/DescendingProcess"/>
    <dgm:cxn modelId="{A65D3241-5EE2-3D4E-933C-416896CC016E}" type="presParOf" srcId="{F83E6996-08AC-E240-A90E-47C478D7734B}" destId="{6F669E40-DE94-A442-BB3D-8D8285AAE66F}" srcOrd="4" destOrd="0" presId="urn:microsoft.com/office/officeart/2009/3/layout/DescendingProcess"/>
    <dgm:cxn modelId="{C234B47D-5735-EC4F-9122-CDBF41FB8EEE}" type="presParOf" srcId="{F83E6996-08AC-E240-A90E-47C478D7734B}" destId="{357D01CF-5D4E-1146-90A2-42B62E98CB46}" srcOrd="5" destOrd="0" presId="urn:microsoft.com/office/officeart/2009/3/layout/DescendingProcess"/>
    <dgm:cxn modelId="{E725D832-D7A1-1C4F-9E53-A2DF4E794336}" type="presParOf" srcId="{357D01CF-5D4E-1146-90A2-42B62E98CB46}" destId="{146C9367-F878-F842-9222-4CD3015E6D4A}" srcOrd="0" destOrd="0" presId="urn:microsoft.com/office/officeart/2009/3/layout/DescendingProcess"/>
    <dgm:cxn modelId="{F479B4C3-E855-3B4E-B935-77276CB9FFEB}" type="presParOf" srcId="{F83E6996-08AC-E240-A90E-47C478D7734B}" destId="{5B713557-C58A-C44C-AD11-EB445BC8B452}" srcOrd="6" destOrd="0" presId="urn:microsoft.com/office/officeart/2009/3/layout/DescendingProcess"/>
    <dgm:cxn modelId="{72C12157-788A-2244-81B0-D297433AAB02}" type="presParOf" srcId="{F83E6996-08AC-E240-A90E-47C478D7734B}" destId="{86007DF6-4731-9B40-AE7F-9EA8BA8D2B58}" srcOrd="7" destOrd="0" presId="urn:microsoft.com/office/officeart/2009/3/layout/DescendingProcess"/>
    <dgm:cxn modelId="{07A94227-6C1A-4B4B-896E-1D9B97598767}" type="presParOf" srcId="{86007DF6-4731-9B40-AE7F-9EA8BA8D2B58}" destId="{343D33BF-A57B-2345-AB30-3DC7FE73DA4E}" srcOrd="0" destOrd="0" presId="urn:microsoft.com/office/officeart/2009/3/layout/DescendingProcess"/>
    <dgm:cxn modelId="{97D9565B-AB11-A54E-9B0C-F7069C162C74}" type="presParOf" srcId="{F83E6996-08AC-E240-A90E-47C478D7734B}" destId="{D050A178-5E30-3541-B85C-AC5B53D93499}" srcOrd="8" destOrd="0" presId="urn:microsoft.com/office/officeart/2009/3/layout/DescendingProcess"/>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60F1D0-1349-AC49-BD1A-945AA8A97DDD}" type="doc">
      <dgm:prSet loTypeId="urn:microsoft.com/office/officeart/2005/8/layout/radial6" loCatId="cycle" qsTypeId="urn:microsoft.com/office/officeart/2005/8/quickstyle/simple1" qsCatId="simple" csTypeId="urn:microsoft.com/office/officeart/2005/8/colors/accent5_2" csCatId="accent5" phldr="1"/>
      <dgm:spPr/>
      <dgm:t>
        <a:bodyPr/>
        <a:lstStyle/>
        <a:p>
          <a:endParaRPr lang="de-DE"/>
        </a:p>
      </dgm:t>
    </dgm:pt>
    <dgm:pt modelId="{AACECE4C-B0D7-D64B-96EF-26FE28F6AF11}">
      <dgm:prSet/>
      <dgm:spPr/>
      <dgm:t>
        <a:bodyPr/>
        <a:lstStyle/>
        <a:p>
          <a:r>
            <a:rPr lang="de-DE" i="1" dirty="0" err="1"/>
            <a:t>Ubiquitous</a:t>
          </a:r>
          <a:r>
            <a:rPr lang="de-DE" i="1" dirty="0"/>
            <a:t> </a:t>
          </a:r>
          <a:r>
            <a:rPr lang="de-DE" i="1" dirty="0" err="1"/>
            <a:t>Langugae</a:t>
          </a:r>
          <a:endParaRPr lang="de-DE" dirty="0"/>
        </a:p>
      </dgm:t>
    </dgm:pt>
    <dgm:pt modelId="{B3100A0B-7488-AE47-802E-069A58FDBB3E}" type="parTrans" cxnId="{7A126D61-7985-C349-A96E-7408499F5FA1}">
      <dgm:prSet/>
      <dgm:spPr/>
      <dgm:t>
        <a:bodyPr/>
        <a:lstStyle/>
        <a:p>
          <a:endParaRPr lang="de-DE"/>
        </a:p>
      </dgm:t>
    </dgm:pt>
    <dgm:pt modelId="{F9DC7EA4-73DA-FD47-B594-52D2556E2A87}" type="sibTrans" cxnId="{7A126D61-7985-C349-A96E-7408499F5FA1}">
      <dgm:prSet/>
      <dgm:spPr/>
      <dgm:t>
        <a:bodyPr/>
        <a:lstStyle/>
        <a:p>
          <a:endParaRPr lang="de-DE"/>
        </a:p>
      </dgm:t>
    </dgm:pt>
    <dgm:pt modelId="{E3A0CDF9-CBE5-284D-B02A-BE493BE38BDD}">
      <dgm:prSet/>
      <dgm:spPr/>
      <dgm:t>
        <a:bodyPr/>
        <a:lstStyle/>
        <a:p>
          <a:r>
            <a:rPr lang="de-DE" i="1" dirty="0"/>
            <a:t>Analyse-modell</a:t>
          </a:r>
          <a:endParaRPr lang="de-DE" dirty="0"/>
        </a:p>
      </dgm:t>
    </dgm:pt>
    <dgm:pt modelId="{9408F673-443F-A64B-AFF1-46BE8809A40F}" type="parTrans" cxnId="{6EAAB7BC-8D15-CD4C-9815-B6E38D8A2400}">
      <dgm:prSet/>
      <dgm:spPr/>
      <dgm:t>
        <a:bodyPr/>
        <a:lstStyle/>
        <a:p>
          <a:endParaRPr lang="de-DE"/>
        </a:p>
      </dgm:t>
    </dgm:pt>
    <dgm:pt modelId="{5AB4C6C7-1F95-E14D-8AAB-C2094A9183BA}" type="sibTrans" cxnId="{6EAAB7BC-8D15-CD4C-9815-B6E38D8A2400}">
      <dgm:prSet/>
      <dgm:spPr/>
      <dgm:t>
        <a:bodyPr/>
        <a:lstStyle/>
        <a:p>
          <a:endParaRPr lang="de-DE"/>
        </a:p>
      </dgm:t>
    </dgm:pt>
    <dgm:pt modelId="{F232568F-ECC7-7642-AC03-BFD696F1BC12}">
      <dgm:prSet/>
      <dgm:spPr/>
      <dgm:t>
        <a:bodyPr/>
        <a:lstStyle/>
        <a:p>
          <a:r>
            <a:rPr lang="de-DE" i="1" dirty="0"/>
            <a:t>Anforder-</a:t>
          </a:r>
          <a:r>
            <a:rPr lang="de-DE" i="1" dirty="0" err="1"/>
            <a:t>ungen</a:t>
          </a:r>
          <a:endParaRPr lang="de-DE" dirty="0"/>
        </a:p>
      </dgm:t>
    </dgm:pt>
    <dgm:pt modelId="{5A15453E-C75B-8644-90ED-EAD9E9152209}" type="parTrans" cxnId="{993FC7B2-92A0-E349-950F-D96A1CE7B06F}">
      <dgm:prSet/>
      <dgm:spPr/>
      <dgm:t>
        <a:bodyPr/>
        <a:lstStyle/>
        <a:p>
          <a:endParaRPr lang="de-DE"/>
        </a:p>
      </dgm:t>
    </dgm:pt>
    <dgm:pt modelId="{708ACBCA-855E-DF45-996F-57779863137B}" type="sibTrans" cxnId="{993FC7B2-92A0-E349-950F-D96A1CE7B06F}">
      <dgm:prSet/>
      <dgm:spPr/>
      <dgm:t>
        <a:bodyPr/>
        <a:lstStyle/>
        <a:p>
          <a:endParaRPr lang="de-DE"/>
        </a:p>
      </dgm:t>
    </dgm:pt>
    <dgm:pt modelId="{C41A6DB2-9B9F-CF41-9647-6F5BF774961B}">
      <dgm:prSet/>
      <dgm:spPr/>
      <dgm:t>
        <a:bodyPr/>
        <a:lstStyle/>
        <a:p>
          <a:r>
            <a:rPr lang="de-DE" i="1" dirty="0"/>
            <a:t>System-entwurf</a:t>
          </a:r>
          <a:endParaRPr lang="de-DE" dirty="0"/>
        </a:p>
      </dgm:t>
    </dgm:pt>
    <dgm:pt modelId="{EA0C5D60-E053-8F48-B4AD-0A6BD4B53987}" type="parTrans" cxnId="{F3ED2E3F-8201-AE44-ABB3-2331205B7FA4}">
      <dgm:prSet/>
      <dgm:spPr/>
      <dgm:t>
        <a:bodyPr/>
        <a:lstStyle/>
        <a:p>
          <a:endParaRPr lang="de-DE"/>
        </a:p>
      </dgm:t>
    </dgm:pt>
    <dgm:pt modelId="{F3984D95-EFB9-0B44-8B4C-596132C7265B}" type="sibTrans" cxnId="{F3ED2E3F-8201-AE44-ABB3-2331205B7FA4}">
      <dgm:prSet/>
      <dgm:spPr/>
      <dgm:t>
        <a:bodyPr/>
        <a:lstStyle/>
        <a:p>
          <a:endParaRPr lang="de-DE"/>
        </a:p>
      </dgm:t>
    </dgm:pt>
    <dgm:pt modelId="{5DD87071-05FA-AA4C-A8FC-AD05C39B3571}">
      <dgm:prSet/>
      <dgm:spPr/>
      <dgm:t>
        <a:bodyPr/>
        <a:lstStyle/>
        <a:p>
          <a:r>
            <a:rPr lang="de-DE" i="1" dirty="0"/>
            <a:t>Quellcode</a:t>
          </a:r>
          <a:endParaRPr lang="de-DE" dirty="0"/>
        </a:p>
      </dgm:t>
    </dgm:pt>
    <dgm:pt modelId="{3ACDAF00-F9C0-E942-9FC9-95D7D1454E29}" type="parTrans" cxnId="{C5C0FC07-ACCC-9D46-8407-094C81F7017E}">
      <dgm:prSet/>
      <dgm:spPr/>
      <dgm:t>
        <a:bodyPr/>
        <a:lstStyle/>
        <a:p>
          <a:endParaRPr lang="de-DE"/>
        </a:p>
      </dgm:t>
    </dgm:pt>
    <dgm:pt modelId="{02212D09-D763-D046-9914-56466C90DC8F}" type="sibTrans" cxnId="{C5C0FC07-ACCC-9D46-8407-094C81F7017E}">
      <dgm:prSet/>
      <dgm:spPr/>
      <dgm:t>
        <a:bodyPr/>
        <a:lstStyle/>
        <a:p>
          <a:endParaRPr lang="de-DE"/>
        </a:p>
      </dgm:t>
    </dgm:pt>
    <dgm:pt modelId="{3BFF04E2-54EF-3241-A7A8-69B057956113}">
      <dgm:prSet/>
      <dgm:spPr/>
      <dgm:t>
        <a:bodyPr/>
        <a:lstStyle/>
        <a:p>
          <a:r>
            <a:rPr lang="de-DE" i="1" dirty="0"/>
            <a:t>Domänen-wissen</a:t>
          </a:r>
          <a:endParaRPr lang="de-DE" dirty="0"/>
        </a:p>
      </dgm:t>
    </dgm:pt>
    <dgm:pt modelId="{7B8C5CDC-B767-6141-98F5-A4A8145B03CB}" type="parTrans" cxnId="{E5DD2F2A-1A7E-984A-AE59-D8FF5EE6D796}">
      <dgm:prSet/>
      <dgm:spPr/>
      <dgm:t>
        <a:bodyPr/>
        <a:lstStyle/>
        <a:p>
          <a:endParaRPr lang="de-DE"/>
        </a:p>
      </dgm:t>
    </dgm:pt>
    <dgm:pt modelId="{887DA418-17CD-7649-860A-D7FD1A077752}" type="sibTrans" cxnId="{E5DD2F2A-1A7E-984A-AE59-D8FF5EE6D796}">
      <dgm:prSet/>
      <dgm:spPr/>
      <dgm:t>
        <a:bodyPr/>
        <a:lstStyle/>
        <a:p>
          <a:endParaRPr lang="de-DE"/>
        </a:p>
      </dgm:t>
    </dgm:pt>
    <dgm:pt modelId="{6032266C-57F7-5348-BC44-9BB0FEB541A1}" type="pres">
      <dgm:prSet presAssocID="{1660F1D0-1349-AC49-BD1A-945AA8A97DDD}" presName="Name0" presStyleCnt="0">
        <dgm:presLayoutVars>
          <dgm:chMax val="1"/>
          <dgm:dir/>
          <dgm:animLvl val="ctr"/>
          <dgm:resizeHandles val="exact"/>
        </dgm:presLayoutVars>
      </dgm:prSet>
      <dgm:spPr/>
    </dgm:pt>
    <dgm:pt modelId="{A30820F0-8718-8A47-A00E-B29E01982B59}" type="pres">
      <dgm:prSet presAssocID="{AACECE4C-B0D7-D64B-96EF-26FE28F6AF11}" presName="centerShape" presStyleLbl="node0" presStyleIdx="0" presStyleCnt="1"/>
      <dgm:spPr/>
    </dgm:pt>
    <dgm:pt modelId="{69A28668-2160-DA42-B87F-E7597E3629D5}" type="pres">
      <dgm:prSet presAssocID="{3BFF04E2-54EF-3241-A7A8-69B057956113}" presName="node" presStyleLbl="node1" presStyleIdx="0" presStyleCnt="5">
        <dgm:presLayoutVars>
          <dgm:bulletEnabled val="1"/>
        </dgm:presLayoutVars>
      </dgm:prSet>
      <dgm:spPr/>
    </dgm:pt>
    <dgm:pt modelId="{E5B240F1-9C39-2148-949B-F00E2827FC84}" type="pres">
      <dgm:prSet presAssocID="{3BFF04E2-54EF-3241-A7A8-69B057956113}" presName="dummy" presStyleCnt="0"/>
      <dgm:spPr/>
    </dgm:pt>
    <dgm:pt modelId="{B4015820-A5A9-0740-9DE4-7CA38E65A0FE}" type="pres">
      <dgm:prSet presAssocID="{887DA418-17CD-7649-860A-D7FD1A077752}" presName="sibTrans" presStyleLbl="sibTrans2D1" presStyleIdx="0" presStyleCnt="5"/>
      <dgm:spPr/>
    </dgm:pt>
    <dgm:pt modelId="{72CE97C7-5809-BF4E-B30E-C90D2DC82E37}" type="pres">
      <dgm:prSet presAssocID="{E3A0CDF9-CBE5-284D-B02A-BE493BE38BDD}" presName="node" presStyleLbl="node1" presStyleIdx="1" presStyleCnt="5">
        <dgm:presLayoutVars>
          <dgm:bulletEnabled val="1"/>
        </dgm:presLayoutVars>
      </dgm:prSet>
      <dgm:spPr/>
    </dgm:pt>
    <dgm:pt modelId="{ECDCCE2C-0CB4-6C46-A181-B5A8E9EC4404}" type="pres">
      <dgm:prSet presAssocID="{E3A0CDF9-CBE5-284D-B02A-BE493BE38BDD}" presName="dummy" presStyleCnt="0"/>
      <dgm:spPr/>
    </dgm:pt>
    <dgm:pt modelId="{23B54D4C-47D4-6741-8C04-18626675A307}" type="pres">
      <dgm:prSet presAssocID="{5AB4C6C7-1F95-E14D-8AAB-C2094A9183BA}" presName="sibTrans" presStyleLbl="sibTrans2D1" presStyleIdx="1" presStyleCnt="5"/>
      <dgm:spPr/>
    </dgm:pt>
    <dgm:pt modelId="{1528E9BA-E2A1-4B4D-9AC2-B8B507A02C3A}" type="pres">
      <dgm:prSet presAssocID="{F232568F-ECC7-7642-AC03-BFD696F1BC12}" presName="node" presStyleLbl="node1" presStyleIdx="2" presStyleCnt="5">
        <dgm:presLayoutVars>
          <dgm:bulletEnabled val="1"/>
        </dgm:presLayoutVars>
      </dgm:prSet>
      <dgm:spPr/>
    </dgm:pt>
    <dgm:pt modelId="{8C0ED86B-FB64-EE47-A824-8AEB91D9A904}" type="pres">
      <dgm:prSet presAssocID="{F232568F-ECC7-7642-AC03-BFD696F1BC12}" presName="dummy" presStyleCnt="0"/>
      <dgm:spPr/>
    </dgm:pt>
    <dgm:pt modelId="{1E0D116F-A803-B744-A366-B1B0C34EF9F3}" type="pres">
      <dgm:prSet presAssocID="{708ACBCA-855E-DF45-996F-57779863137B}" presName="sibTrans" presStyleLbl="sibTrans2D1" presStyleIdx="2" presStyleCnt="5"/>
      <dgm:spPr/>
    </dgm:pt>
    <dgm:pt modelId="{733A1264-F556-F34C-BB56-60A057AFF309}" type="pres">
      <dgm:prSet presAssocID="{C41A6DB2-9B9F-CF41-9647-6F5BF774961B}" presName="node" presStyleLbl="node1" presStyleIdx="3" presStyleCnt="5">
        <dgm:presLayoutVars>
          <dgm:bulletEnabled val="1"/>
        </dgm:presLayoutVars>
      </dgm:prSet>
      <dgm:spPr/>
    </dgm:pt>
    <dgm:pt modelId="{7307F3DF-53DF-B146-828A-FC186985E117}" type="pres">
      <dgm:prSet presAssocID="{C41A6DB2-9B9F-CF41-9647-6F5BF774961B}" presName="dummy" presStyleCnt="0"/>
      <dgm:spPr/>
    </dgm:pt>
    <dgm:pt modelId="{F0DD30CA-0916-D642-87AC-63DE50C45BA1}" type="pres">
      <dgm:prSet presAssocID="{F3984D95-EFB9-0B44-8B4C-596132C7265B}" presName="sibTrans" presStyleLbl="sibTrans2D1" presStyleIdx="3" presStyleCnt="5"/>
      <dgm:spPr/>
    </dgm:pt>
    <dgm:pt modelId="{44D8D3F3-E326-484E-868A-415D4B67953F}" type="pres">
      <dgm:prSet presAssocID="{5DD87071-05FA-AA4C-A8FC-AD05C39B3571}" presName="node" presStyleLbl="node1" presStyleIdx="4" presStyleCnt="5">
        <dgm:presLayoutVars>
          <dgm:bulletEnabled val="1"/>
        </dgm:presLayoutVars>
      </dgm:prSet>
      <dgm:spPr/>
    </dgm:pt>
    <dgm:pt modelId="{1401533B-8D72-9D4D-9740-B3E2FEA36776}" type="pres">
      <dgm:prSet presAssocID="{5DD87071-05FA-AA4C-A8FC-AD05C39B3571}" presName="dummy" presStyleCnt="0"/>
      <dgm:spPr/>
    </dgm:pt>
    <dgm:pt modelId="{910205D0-EE86-9F4E-9BCC-E510CA791C6B}" type="pres">
      <dgm:prSet presAssocID="{02212D09-D763-D046-9914-56466C90DC8F}" presName="sibTrans" presStyleLbl="sibTrans2D1" presStyleIdx="4" presStyleCnt="5"/>
      <dgm:spPr/>
    </dgm:pt>
  </dgm:ptLst>
  <dgm:cxnLst>
    <dgm:cxn modelId="{C5C0FC07-ACCC-9D46-8407-094C81F7017E}" srcId="{AACECE4C-B0D7-D64B-96EF-26FE28F6AF11}" destId="{5DD87071-05FA-AA4C-A8FC-AD05C39B3571}" srcOrd="4" destOrd="0" parTransId="{3ACDAF00-F9C0-E942-9FC9-95D7D1454E29}" sibTransId="{02212D09-D763-D046-9914-56466C90DC8F}"/>
    <dgm:cxn modelId="{D5F99C0A-71A1-554A-B482-164017DD39D8}" type="presOf" srcId="{5AB4C6C7-1F95-E14D-8AAB-C2094A9183BA}" destId="{23B54D4C-47D4-6741-8C04-18626675A307}" srcOrd="0" destOrd="0" presId="urn:microsoft.com/office/officeart/2005/8/layout/radial6"/>
    <dgm:cxn modelId="{E54D9D0C-34EA-ED4C-BAC1-2BA68B7B3BD4}" type="presOf" srcId="{F3984D95-EFB9-0B44-8B4C-596132C7265B}" destId="{F0DD30CA-0916-D642-87AC-63DE50C45BA1}" srcOrd="0" destOrd="0" presId="urn:microsoft.com/office/officeart/2005/8/layout/radial6"/>
    <dgm:cxn modelId="{19B4F716-23FA-864B-AAFE-540D6B8C2C8F}" type="presOf" srcId="{E3A0CDF9-CBE5-284D-B02A-BE493BE38BDD}" destId="{72CE97C7-5809-BF4E-B30E-C90D2DC82E37}" srcOrd="0" destOrd="0" presId="urn:microsoft.com/office/officeart/2005/8/layout/radial6"/>
    <dgm:cxn modelId="{E5DD2F2A-1A7E-984A-AE59-D8FF5EE6D796}" srcId="{AACECE4C-B0D7-D64B-96EF-26FE28F6AF11}" destId="{3BFF04E2-54EF-3241-A7A8-69B057956113}" srcOrd="0" destOrd="0" parTransId="{7B8C5CDC-B767-6141-98F5-A4A8145B03CB}" sibTransId="{887DA418-17CD-7649-860A-D7FD1A077752}"/>
    <dgm:cxn modelId="{F3ED2E3F-8201-AE44-ABB3-2331205B7FA4}" srcId="{AACECE4C-B0D7-D64B-96EF-26FE28F6AF11}" destId="{C41A6DB2-9B9F-CF41-9647-6F5BF774961B}" srcOrd="3" destOrd="0" parTransId="{EA0C5D60-E053-8F48-B4AD-0A6BD4B53987}" sibTransId="{F3984D95-EFB9-0B44-8B4C-596132C7265B}"/>
    <dgm:cxn modelId="{E2085D49-72F8-E84E-A26C-3A45B03C61CC}" type="presOf" srcId="{708ACBCA-855E-DF45-996F-57779863137B}" destId="{1E0D116F-A803-B744-A366-B1B0C34EF9F3}" srcOrd="0" destOrd="0" presId="urn:microsoft.com/office/officeart/2005/8/layout/radial6"/>
    <dgm:cxn modelId="{E00D985B-54B3-384F-AFCD-4BD7FFAAC0BD}" type="presOf" srcId="{5DD87071-05FA-AA4C-A8FC-AD05C39B3571}" destId="{44D8D3F3-E326-484E-868A-415D4B67953F}" srcOrd="0" destOrd="0" presId="urn:microsoft.com/office/officeart/2005/8/layout/radial6"/>
    <dgm:cxn modelId="{7A126D61-7985-C349-A96E-7408499F5FA1}" srcId="{1660F1D0-1349-AC49-BD1A-945AA8A97DDD}" destId="{AACECE4C-B0D7-D64B-96EF-26FE28F6AF11}" srcOrd="0" destOrd="0" parTransId="{B3100A0B-7488-AE47-802E-069A58FDBB3E}" sibTransId="{F9DC7EA4-73DA-FD47-B594-52D2556E2A87}"/>
    <dgm:cxn modelId="{5756DF6F-2A39-1B42-AC2D-2506B9541E9B}" type="presOf" srcId="{02212D09-D763-D046-9914-56466C90DC8F}" destId="{910205D0-EE86-9F4E-9BCC-E510CA791C6B}" srcOrd="0" destOrd="0" presId="urn:microsoft.com/office/officeart/2005/8/layout/radial6"/>
    <dgm:cxn modelId="{993FC7B2-92A0-E349-950F-D96A1CE7B06F}" srcId="{AACECE4C-B0D7-D64B-96EF-26FE28F6AF11}" destId="{F232568F-ECC7-7642-AC03-BFD696F1BC12}" srcOrd="2" destOrd="0" parTransId="{5A15453E-C75B-8644-90ED-EAD9E9152209}" sibTransId="{708ACBCA-855E-DF45-996F-57779863137B}"/>
    <dgm:cxn modelId="{BCF32DBC-BC2E-CE46-8985-8717D6B844A6}" type="presOf" srcId="{887DA418-17CD-7649-860A-D7FD1A077752}" destId="{B4015820-A5A9-0740-9DE4-7CA38E65A0FE}" srcOrd="0" destOrd="0" presId="urn:microsoft.com/office/officeart/2005/8/layout/radial6"/>
    <dgm:cxn modelId="{6EAAB7BC-8D15-CD4C-9815-B6E38D8A2400}" srcId="{AACECE4C-B0D7-D64B-96EF-26FE28F6AF11}" destId="{E3A0CDF9-CBE5-284D-B02A-BE493BE38BDD}" srcOrd="1" destOrd="0" parTransId="{9408F673-443F-A64B-AFF1-46BE8809A40F}" sibTransId="{5AB4C6C7-1F95-E14D-8AAB-C2094A9183BA}"/>
    <dgm:cxn modelId="{222C18BD-5B8A-3448-8D88-9D25EA962D7E}" type="presOf" srcId="{3BFF04E2-54EF-3241-A7A8-69B057956113}" destId="{69A28668-2160-DA42-B87F-E7597E3629D5}" srcOrd="0" destOrd="0" presId="urn:microsoft.com/office/officeart/2005/8/layout/radial6"/>
    <dgm:cxn modelId="{F98D5AC2-28E8-8A42-88ED-5518996BB503}" type="presOf" srcId="{AACECE4C-B0D7-D64B-96EF-26FE28F6AF11}" destId="{A30820F0-8718-8A47-A00E-B29E01982B59}" srcOrd="0" destOrd="0" presId="urn:microsoft.com/office/officeart/2005/8/layout/radial6"/>
    <dgm:cxn modelId="{1E6915C4-FFBC-A348-BFBF-A5B20D37AED7}" type="presOf" srcId="{C41A6DB2-9B9F-CF41-9647-6F5BF774961B}" destId="{733A1264-F556-F34C-BB56-60A057AFF309}" srcOrd="0" destOrd="0" presId="urn:microsoft.com/office/officeart/2005/8/layout/radial6"/>
    <dgm:cxn modelId="{E42131E6-F28C-934A-BF4C-640C8F72B956}" type="presOf" srcId="{F232568F-ECC7-7642-AC03-BFD696F1BC12}" destId="{1528E9BA-E2A1-4B4D-9AC2-B8B507A02C3A}" srcOrd="0" destOrd="0" presId="urn:microsoft.com/office/officeart/2005/8/layout/radial6"/>
    <dgm:cxn modelId="{C1E0A4FB-5305-4B42-8635-FE9A36E2EACF}" type="presOf" srcId="{1660F1D0-1349-AC49-BD1A-945AA8A97DDD}" destId="{6032266C-57F7-5348-BC44-9BB0FEB541A1}" srcOrd="0" destOrd="0" presId="urn:microsoft.com/office/officeart/2005/8/layout/radial6"/>
    <dgm:cxn modelId="{F871CB85-BA24-924C-8800-13435E93604B}" type="presParOf" srcId="{6032266C-57F7-5348-BC44-9BB0FEB541A1}" destId="{A30820F0-8718-8A47-A00E-B29E01982B59}" srcOrd="0" destOrd="0" presId="urn:microsoft.com/office/officeart/2005/8/layout/radial6"/>
    <dgm:cxn modelId="{B257FB63-3925-3547-800C-ECAAAAF643D1}" type="presParOf" srcId="{6032266C-57F7-5348-BC44-9BB0FEB541A1}" destId="{69A28668-2160-DA42-B87F-E7597E3629D5}" srcOrd="1" destOrd="0" presId="urn:microsoft.com/office/officeart/2005/8/layout/radial6"/>
    <dgm:cxn modelId="{23691187-5D61-1448-B4AC-47E08A0D58BE}" type="presParOf" srcId="{6032266C-57F7-5348-BC44-9BB0FEB541A1}" destId="{E5B240F1-9C39-2148-949B-F00E2827FC84}" srcOrd="2" destOrd="0" presId="urn:microsoft.com/office/officeart/2005/8/layout/radial6"/>
    <dgm:cxn modelId="{C8D6DF3C-8526-1741-9C3D-2A33B739FAAA}" type="presParOf" srcId="{6032266C-57F7-5348-BC44-9BB0FEB541A1}" destId="{B4015820-A5A9-0740-9DE4-7CA38E65A0FE}" srcOrd="3" destOrd="0" presId="urn:microsoft.com/office/officeart/2005/8/layout/radial6"/>
    <dgm:cxn modelId="{5C113844-2184-A349-8F5B-A4E9AFC7B964}" type="presParOf" srcId="{6032266C-57F7-5348-BC44-9BB0FEB541A1}" destId="{72CE97C7-5809-BF4E-B30E-C90D2DC82E37}" srcOrd="4" destOrd="0" presId="urn:microsoft.com/office/officeart/2005/8/layout/radial6"/>
    <dgm:cxn modelId="{7D9500EA-FD10-F14A-A76E-E0683A443EC5}" type="presParOf" srcId="{6032266C-57F7-5348-BC44-9BB0FEB541A1}" destId="{ECDCCE2C-0CB4-6C46-A181-B5A8E9EC4404}" srcOrd="5" destOrd="0" presId="urn:microsoft.com/office/officeart/2005/8/layout/radial6"/>
    <dgm:cxn modelId="{0DE0B8A9-12BF-FD44-BFA2-BA9F715DAE81}" type="presParOf" srcId="{6032266C-57F7-5348-BC44-9BB0FEB541A1}" destId="{23B54D4C-47D4-6741-8C04-18626675A307}" srcOrd="6" destOrd="0" presId="urn:microsoft.com/office/officeart/2005/8/layout/radial6"/>
    <dgm:cxn modelId="{3653BACB-945C-AE45-B212-C8B5A0FBC5EC}" type="presParOf" srcId="{6032266C-57F7-5348-BC44-9BB0FEB541A1}" destId="{1528E9BA-E2A1-4B4D-9AC2-B8B507A02C3A}" srcOrd="7" destOrd="0" presId="urn:microsoft.com/office/officeart/2005/8/layout/radial6"/>
    <dgm:cxn modelId="{34554B78-8D07-624A-8322-C2E62645DA87}" type="presParOf" srcId="{6032266C-57F7-5348-BC44-9BB0FEB541A1}" destId="{8C0ED86B-FB64-EE47-A824-8AEB91D9A904}" srcOrd="8" destOrd="0" presId="urn:microsoft.com/office/officeart/2005/8/layout/radial6"/>
    <dgm:cxn modelId="{218725C3-094C-C547-9675-4AA6E4E3615C}" type="presParOf" srcId="{6032266C-57F7-5348-BC44-9BB0FEB541A1}" destId="{1E0D116F-A803-B744-A366-B1B0C34EF9F3}" srcOrd="9" destOrd="0" presId="urn:microsoft.com/office/officeart/2005/8/layout/radial6"/>
    <dgm:cxn modelId="{2B68CE16-5FF5-AE4B-B773-DBB5449F1BB3}" type="presParOf" srcId="{6032266C-57F7-5348-BC44-9BB0FEB541A1}" destId="{733A1264-F556-F34C-BB56-60A057AFF309}" srcOrd="10" destOrd="0" presId="urn:microsoft.com/office/officeart/2005/8/layout/radial6"/>
    <dgm:cxn modelId="{491261EC-6DB1-EC4E-9B3F-29EC4DE2B99D}" type="presParOf" srcId="{6032266C-57F7-5348-BC44-9BB0FEB541A1}" destId="{7307F3DF-53DF-B146-828A-FC186985E117}" srcOrd="11" destOrd="0" presId="urn:microsoft.com/office/officeart/2005/8/layout/radial6"/>
    <dgm:cxn modelId="{49C4549B-7970-C54C-945F-8A6381C337A8}" type="presParOf" srcId="{6032266C-57F7-5348-BC44-9BB0FEB541A1}" destId="{F0DD30CA-0916-D642-87AC-63DE50C45BA1}" srcOrd="12" destOrd="0" presId="urn:microsoft.com/office/officeart/2005/8/layout/radial6"/>
    <dgm:cxn modelId="{AB4B9E4D-9818-9044-B7B3-F52D371F480E}" type="presParOf" srcId="{6032266C-57F7-5348-BC44-9BB0FEB541A1}" destId="{44D8D3F3-E326-484E-868A-415D4B67953F}" srcOrd="13" destOrd="0" presId="urn:microsoft.com/office/officeart/2005/8/layout/radial6"/>
    <dgm:cxn modelId="{8C5C13DD-7EDF-2B42-A767-1C8188201D94}" type="presParOf" srcId="{6032266C-57F7-5348-BC44-9BB0FEB541A1}" destId="{1401533B-8D72-9D4D-9740-B3E2FEA36776}" srcOrd="14" destOrd="0" presId="urn:microsoft.com/office/officeart/2005/8/layout/radial6"/>
    <dgm:cxn modelId="{863092C4-170F-F143-9CCF-5DEEF9DEFFD7}" type="presParOf" srcId="{6032266C-57F7-5348-BC44-9BB0FEB541A1}" destId="{910205D0-EE86-9F4E-9BCC-E510CA791C6B}" srcOrd="15" destOrd="0" presId="urn:microsoft.com/office/officeart/2005/8/layout/radial6"/>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7B5A8-7D52-3040-82E8-610C8E71A577}">
      <dsp:nvSpPr>
        <dsp:cNvPr id="0" name=""/>
        <dsp:cNvSpPr/>
      </dsp:nvSpPr>
      <dsp:spPr>
        <a:xfrm rot="4396374">
          <a:off x="569964" y="689626"/>
          <a:ext cx="2991709" cy="2086344"/>
        </a:xfrm>
        <a:prstGeom prst="swooshArrow">
          <a:avLst>
            <a:gd name="adj1" fmla="val 16310"/>
            <a:gd name="adj2" fmla="val 313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A2BB89-88F6-594B-B39B-422DCDB77EB6}">
      <dsp:nvSpPr>
        <dsp:cNvPr id="0" name=""/>
        <dsp:cNvSpPr/>
      </dsp:nvSpPr>
      <dsp:spPr>
        <a:xfrm>
          <a:off x="1690668" y="962050"/>
          <a:ext cx="75550" cy="75550"/>
        </a:xfrm>
        <a:prstGeom prst="ellipse">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6C9367-F878-F842-9222-4CD3015E6D4A}">
      <dsp:nvSpPr>
        <dsp:cNvPr id="0" name=""/>
        <dsp:cNvSpPr/>
      </dsp:nvSpPr>
      <dsp:spPr>
        <a:xfrm>
          <a:off x="2207978" y="1379308"/>
          <a:ext cx="75550" cy="75550"/>
        </a:xfrm>
        <a:prstGeom prst="ellipse">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3D33BF-A57B-2345-AB30-3DC7FE73DA4E}">
      <dsp:nvSpPr>
        <dsp:cNvPr id="0" name=""/>
        <dsp:cNvSpPr/>
      </dsp:nvSpPr>
      <dsp:spPr>
        <a:xfrm>
          <a:off x="2595675" y="1867264"/>
          <a:ext cx="75550" cy="75550"/>
        </a:xfrm>
        <a:prstGeom prst="ellipse">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64D8BA-0715-A142-BFD9-FD9E56E4B17A}">
      <dsp:nvSpPr>
        <dsp:cNvPr id="0" name=""/>
        <dsp:cNvSpPr/>
      </dsp:nvSpPr>
      <dsp:spPr>
        <a:xfrm>
          <a:off x="369409" y="0"/>
          <a:ext cx="1410498" cy="554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b" anchorCtr="0">
          <a:noAutofit/>
        </a:bodyPr>
        <a:lstStyle/>
        <a:p>
          <a:pPr marL="0" lvl="0" indent="0" algn="ctr" defTabSz="666750">
            <a:lnSpc>
              <a:spcPct val="90000"/>
            </a:lnSpc>
            <a:spcBef>
              <a:spcPct val="0"/>
            </a:spcBef>
            <a:spcAft>
              <a:spcPct val="35000"/>
            </a:spcAft>
            <a:buNone/>
          </a:pPr>
          <a:r>
            <a:rPr lang="de-DE" sz="1500" i="1" kern="1200"/>
            <a:t>Domänenwissen</a:t>
          </a:r>
          <a:endParaRPr lang="de-DE" sz="1500" kern="1200"/>
        </a:p>
      </dsp:txBody>
      <dsp:txXfrm>
        <a:off x="369409" y="0"/>
        <a:ext cx="1410498" cy="554495"/>
      </dsp:txXfrm>
    </dsp:sp>
    <dsp:sp modelId="{2C37F8B1-1FC0-564E-8D31-03BDE8DC7AD7}">
      <dsp:nvSpPr>
        <dsp:cNvPr id="0" name=""/>
        <dsp:cNvSpPr/>
      </dsp:nvSpPr>
      <dsp:spPr>
        <a:xfrm>
          <a:off x="2123002" y="722577"/>
          <a:ext cx="2058565" cy="554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666750">
            <a:lnSpc>
              <a:spcPct val="90000"/>
            </a:lnSpc>
            <a:spcBef>
              <a:spcPct val="0"/>
            </a:spcBef>
            <a:spcAft>
              <a:spcPct val="35000"/>
            </a:spcAft>
            <a:buNone/>
          </a:pPr>
          <a:r>
            <a:rPr lang="de-DE" sz="1500" i="1" kern="1200"/>
            <a:t>Analysemodell</a:t>
          </a:r>
          <a:endParaRPr lang="de-DE" sz="1500" kern="1200"/>
        </a:p>
      </dsp:txBody>
      <dsp:txXfrm>
        <a:off x="2123002" y="722577"/>
        <a:ext cx="2058565" cy="554495"/>
      </dsp:txXfrm>
    </dsp:sp>
    <dsp:sp modelId="{6F669E40-DE94-A442-BB3D-8D8285AAE66F}">
      <dsp:nvSpPr>
        <dsp:cNvPr id="0" name=""/>
        <dsp:cNvSpPr/>
      </dsp:nvSpPr>
      <dsp:spPr>
        <a:xfrm>
          <a:off x="369409" y="1139835"/>
          <a:ext cx="1639227" cy="554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r" defTabSz="666750">
            <a:lnSpc>
              <a:spcPct val="90000"/>
            </a:lnSpc>
            <a:spcBef>
              <a:spcPct val="0"/>
            </a:spcBef>
            <a:spcAft>
              <a:spcPct val="35000"/>
            </a:spcAft>
            <a:buNone/>
          </a:pPr>
          <a:r>
            <a:rPr lang="de-DE" sz="1500" i="1" kern="1200"/>
            <a:t>Anforderungen</a:t>
          </a:r>
          <a:endParaRPr lang="de-DE" sz="1500" kern="1200"/>
        </a:p>
      </dsp:txBody>
      <dsp:txXfrm>
        <a:off x="369409" y="1139835"/>
        <a:ext cx="1639227" cy="554495"/>
      </dsp:txXfrm>
    </dsp:sp>
    <dsp:sp modelId="{5B713557-C58A-C44C-AD11-EB445BC8B452}">
      <dsp:nvSpPr>
        <dsp:cNvPr id="0" name=""/>
        <dsp:cNvSpPr/>
      </dsp:nvSpPr>
      <dsp:spPr>
        <a:xfrm>
          <a:off x="2923555" y="1627791"/>
          <a:ext cx="1258012" cy="554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l" defTabSz="666750">
            <a:lnSpc>
              <a:spcPct val="90000"/>
            </a:lnSpc>
            <a:spcBef>
              <a:spcPct val="0"/>
            </a:spcBef>
            <a:spcAft>
              <a:spcPct val="35000"/>
            </a:spcAft>
            <a:buNone/>
          </a:pPr>
          <a:r>
            <a:rPr lang="de-DE" sz="1500" i="1" kern="1200"/>
            <a:t>Systementwurf</a:t>
          </a:r>
          <a:endParaRPr lang="de-DE" sz="1500" kern="1200"/>
        </a:p>
      </dsp:txBody>
      <dsp:txXfrm>
        <a:off x="2923555" y="1627791"/>
        <a:ext cx="1258012" cy="554495"/>
      </dsp:txXfrm>
    </dsp:sp>
    <dsp:sp modelId="{D050A178-5E30-3541-B85C-AC5B53D93499}">
      <dsp:nvSpPr>
        <dsp:cNvPr id="0" name=""/>
        <dsp:cNvSpPr/>
      </dsp:nvSpPr>
      <dsp:spPr>
        <a:xfrm>
          <a:off x="2275488" y="2911102"/>
          <a:ext cx="1906078" cy="554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marL="0" lvl="0" indent="0" algn="ctr" defTabSz="666750">
            <a:lnSpc>
              <a:spcPct val="90000"/>
            </a:lnSpc>
            <a:spcBef>
              <a:spcPct val="0"/>
            </a:spcBef>
            <a:spcAft>
              <a:spcPct val="35000"/>
            </a:spcAft>
            <a:buNone/>
          </a:pPr>
          <a:r>
            <a:rPr lang="de-DE" sz="1500" i="1" kern="1200"/>
            <a:t>Quellcode</a:t>
          </a:r>
          <a:endParaRPr lang="de-DE" sz="1500" kern="1200"/>
        </a:p>
      </dsp:txBody>
      <dsp:txXfrm>
        <a:off x="2275488" y="2911102"/>
        <a:ext cx="1906078" cy="5544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205D0-EE86-9F4E-9BCC-E510CA791C6B}">
      <dsp:nvSpPr>
        <dsp:cNvPr id="0" name=""/>
        <dsp:cNvSpPr/>
      </dsp:nvSpPr>
      <dsp:spPr>
        <a:xfrm>
          <a:off x="657563" y="413886"/>
          <a:ext cx="2764457" cy="2764457"/>
        </a:xfrm>
        <a:prstGeom prst="blockArc">
          <a:avLst>
            <a:gd name="adj1" fmla="val 11880000"/>
            <a:gd name="adj2" fmla="val 16200000"/>
            <a:gd name="adj3" fmla="val 4634"/>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DD30CA-0916-D642-87AC-63DE50C45BA1}">
      <dsp:nvSpPr>
        <dsp:cNvPr id="0" name=""/>
        <dsp:cNvSpPr/>
      </dsp:nvSpPr>
      <dsp:spPr>
        <a:xfrm>
          <a:off x="657563" y="413886"/>
          <a:ext cx="2764457" cy="2764457"/>
        </a:xfrm>
        <a:prstGeom prst="blockArc">
          <a:avLst>
            <a:gd name="adj1" fmla="val 7560000"/>
            <a:gd name="adj2" fmla="val 11880000"/>
            <a:gd name="adj3" fmla="val 4634"/>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0D116F-A803-B744-A366-B1B0C34EF9F3}">
      <dsp:nvSpPr>
        <dsp:cNvPr id="0" name=""/>
        <dsp:cNvSpPr/>
      </dsp:nvSpPr>
      <dsp:spPr>
        <a:xfrm>
          <a:off x="657563" y="413886"/>
          <a:ext cx="2764457" cy="2764457"/>
        </a:xfrm>
        <a:prstGeom prst="blockArc">
          <a:avLst>
            <a:gd name="adj1" fmla="val 3240000"/>
            <a:gd name="adj2" fmla="val 7560000"/>
            <a:gd name="adj3" fmla="val 4634"/>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B54D4C-47D4-6741-8C04-18626675A307}">
      <dsp:nvSpPr>
        <dsp:cNvPr id="0" name=""/>
        <dsp:cNvSpPr/>
      </dsp:nvSpPr>
      <dsp:spPr>
        <a:xfrm>
          <a:off x="657563" y="413886"/>
          <a:ext cx="2764457" cy="2764457"/>
        </a:xfrm>
        <a:prstGeom prst="blockArc">
          <a:avLst>
            <a:gd name="adj1" fmla="val 20520000"/>
            <a:gd name="adj2" fmla="val 3240000"/>
            <a:gd name="adj3" fmla="val 4634"/>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015820-A5A9-0740-9DE4-7CA38E65A0FE}">
      <dsp:nvSpPr>
        <dsp:cNvPr id="0" name=""/>
        <dsp:cNvSpPr/>
      </dsp:nvSpPr>
      <dsp:spPr>
        <a:xfrm>
          <a:off x="657563" y="413886"/>
          <a:ext cx="2764457" cy="2764457"/>
        </a:xfrm>
        <a:prstGeom prst="blockArc">
          <a:avLst>
            <a:gd name="adj1" fmla="val 16200000"/>
            <a:gd name="adj2" fmla="val 20520000"/>
            <a:gd name="adj3" fmla="val 4634"/>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0820F0-8718-8A47-A00E-B29E01982B59}">
      <dsp:nvSpPr>
        <dsp:cNvPr id="0" name=""/>
        <dsp:cNvSpPr/>
      </dsp:nvSpPr>
      <dsp:spPr>
        <a:xfrm>
          <a:off x="1404348" y="1160672"/>
          <a:ext cx="1270886" cy="127088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i="1" kern="1200" dirty="0" err="1"/>
            <a:t>Ubiquitous</a:t>
          </a:r>
          <a:r>
            <a:rPr lang="de-DE" sz="1500" i="1" kern="1200" dirty="0"/>
            <a:t> </a:t>
          </a:r>
          <a:r>
            <a:rPr lang="de-DE" sz="1500" i="1" kern="1200" dirty="0" err="1"/>
            <a:t>Langugae</a:t>
          </a:r>
          <a:endParaRPr lang="de-DE" sz="1500" kern="1200" dirty="0"/>
        </a:p>
      </dsp:txBody>
      <dsp:txXfrm>
        <a:off x="1590465" y="1346789"/>
        <a:ext cx="898652" cy="898652"/>
      </dsp:txXfrm>
    </dsp:sp>
    <dsp:sp modelId="{69A28668-2160-DA42-B87F-E7597E3629D5}">
      <dsp:nvSpPr>
        <dsp:cNvPr id="0" name=""/>
        <dsp:cNvSpPr/>
      </dsp:nvSpPr>
      <dsp:spPr>
        <a:xfrm>
          <a:off x="1594981" y="1103"/>
          <a:ext cx="889620" cy="88962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i="1" kern="1200" dirty="0"/>
            <a:t>Domänen-wissen</a:t>
          </a:r>
          <a:endParaRPr lang="de-DE" sz="1100" kern="1200" dirty="0"/>
        </a:p>
      </dsp:txBody>
      <dsp:txXfrm>
        <a:off x="1725263" y="131385"/>
        <a:ext cx="629056" cy="629056"/>
      </dsp:txXfrm>
    </dsp:sp>
    <dsp:sp modelId="{72CE97C7-5809-BF4E-B30E-C90D2DC82E37}">
      <dsp:nvSpPr>
        <dsp:cNvPr id="0" name=""/>
        <dsp:cNvSpPr/>
      </dsp:nvSpPr>
      <dsp:spPr>
        <a:xfrm>
          <a:off x="2879100" y="934070"/>
          <a:ext cx="889620" cy="88962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i="1" kern="1200" dirty="0"/>
            <a:t>Analyse-modell</a:t>
          </a:r>
          <a:endParaRPr lang="de-DE" sz="1100" kern="1200" dirty="0"/>
        </a:p>
      </dsp:txBody>
      <dsp:txXfrm>
        <a:off x="3009382" y="1064352"/>
        <a:ext cx="629056" cy="629056"/>
      </dsp:txXfrm>
    </dsp:sp>
    <dsp:sp modelId="{1528E9BA-E2A1-4B4D-9AC2-B8B507A02C3A}">
      <dsp:nvSpPr>
        <dsp:cNvPr id="0" name=""/>
        <dsp:cNvSpPr/>
      </dsp:nvSpPr>
      <dsp:spPr>
        <a:xfrm>
          <a:off x="2388611" y="2443642"/>
          <a:ext cx="889620" cy="88962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i="1" kern="1200" dirty="0"/>
            <a:t>Anforder-</a:t>
          </a:r>
          <a:r>
            <a:rPr lang="de-DE" sz="1100" i="1" kern="1200" dirty="0" err="1"/>
            <a:t>ungen</a:t>
          </a:r>
          <a:endParaRPr lang="de-DE" sz="1100" kern="1200" dirty="0"/>
        </a:p>
      </dsp:txBody>
      <dsp:txXfrm>
        <a:off x="2518893" y="2573924"/>
        <a:ext cx="629056" cy="629056"/>
      </dsp:txXfrm>
    </dsp:sp>
    <dsp:sp modelId="{733A1264-F556-F34C-BB56-60A057AFF309}">
      <dsp:nvSpPr>
        <dsp:cNvPr id="0" name=""/>
        <dsp:cNvSpPr/>
      </dsp:nvSpPr>
      <dsp:spPr>
        <a:xfrm>
          <a:off x="801352" y="2443642"/>
          <a:ext cx="889620" cy="88962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i="1" kern="1200" dirty="0"/>
            <a:t>System-entwurf</a:t>
          </a:r>
          <a:endParaRPr lang="de-DE" sz="1100" kern="1200" dirty="0"/>
        </a:p>
      </dsp:txBody>
      <dsp:txXfrm>
        <a:off x="931634" y="2573924"/>
        <a:ext cx="629056" cy="629056"/>
      </dsp:txXfrm>
    </dsp:sp>
    <dsp:sp modelId="{44D8D3F3-E326-484E-868A-415D4B67953F}">
      <dsp:nvSpPr>
        <dsp:cNvPr id="0" name=""/>
        <dsp:cNvSpPr/>
      </dsp:nvSpPr>
      <dsp:spPr>
        <a:xfrm>
          <a:off x="310862" y="934070"/>
          <a:ext cx="889620" cy="88962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i="1" kern="1200" dirty="0"/>
            <a:t>Quellcode</a:t>
          </a:r>
          <a:endParaRPr lang="de-DE" sz="1100" kern="1200" dirty="0"/>
        </a:p>
      </dsp:txBody>
      <dsp:txXfrm>
        <a:off x="441144" y="1064352"/>
        <a:ext cx="629056" cy="629056"/>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umsplatzhalter 9">
            <a:extLst>
              <a:ext uri="{FF2B5EF4-FFF2-40B4-BE49-F238E27FC236}">
                <a16:creationId xmlns:a16="http://schemas.microsoft.com/office/drawing/2014/main" id="{13A86BB9-B3F9-474E-87A0-11A89C69F297}"/>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A7FC5883-183D-0049-9D06-740DAD938BBC}" type="datetimeFigureOut">
              <a:rPr lang="de-DE" smtClean="0"/>
              <a:t>12.12.23</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pPr rtl="0"/>
            <a:r>
              <a:rPr lang="de-DE" noProof="0"/>
              <a:t>Handout: Cloud-native Programmierung</a:t>
            </a:r>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pPr rtl="0"/>
            <a:fld id="{85FC7E99-EFD6-0545-A774-31EEA6BAD7BB}" type="datetime1">
              <a:rPr lang="de-DE" noProof="0" smtClean="0"/>
              <a:t>12.12.23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r>
              <a:rPr lang="de-DE" noProof="0"/>
              <a:t>Prof. Dr. Nane Kratzke, TH-Lübeck</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748514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0317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endParaRPr lang="de-DE" noProof="0"/>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endParaRPr lang="de-DE" noProof="0"/>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endParaRPr lang="de-DE" noProof="0"/>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838980F2-9D42-894C-B8D9-BC4C3D023B9B}"/>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1AD0E4CD-67DD-3041-8AA5-A89C314B188F}"/>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CCF90B93-CD41-E84D-ABEF-FB90A6B1AD2A}"/>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Domain Driven Design</a:t>
            </a:r>
          </a:p>
          <a:p>
            <a:pPr>
              <a:spcBef>
                <a:spcPts val="0"/>
              </a:spcBef>
            </a:pPr>
            <a:r>
              <a:rPr lang="en-US" dirty="0">
                <a:latin typeface="+mj-lt"/>
              </a:rPr>
              <a:t>(2) </a:t>
            </a:r>
            <a:r>
              <a:rPr lang="en-US" dirty="0" err="1">
                <a:latin typeface="+mj-lt"/>
              </a:rPr>
              <a:t>Strategisches</a:t>
            </a:r>
            <a:r>
              <a:rPr lang="en-US" dirty="0">
                <a:latin typeface="+mj-lt"/>
              </a:rPr>
              <a:t> Design</a:t>
            </a:r>
          </a:p>
          <a:p>
            <a:pPr>
              <a:spcBef>
                <a:spcPts val="0"/>
              </a:spcBef>
            </a:pPr>
            <a:r>
              <a:rPr lang="en-US" dirty="0">
                <a:latin typeface="+mj-lt"/>
              </a:rPr>
              <a:t>      Domains + Ubiquitous Language</a:t>
            </a: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4" name="Grafik 3">
            <a:extLst>
              <a:ext uri="{FF2B5EF4-FFF2-40B4-BE49-F238E27FC236}">
                <a16:creationId xmlns:a16="http://schemas.microsoft.com/office/drawing/2014/main" id="{089FC6AD-D7A7-316C-CEEE-0B48BBC591AD}"/>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rot="21045585">
            <a:off x="8615735" y="4785478"/>
            <a:ext cx="1752410" cy="13143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307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0CF2CFC-2A29-4F48-9A43-A9C727685701}"/>
              </a:ext>
            </a:extLst>
          </p:cNvPr>
          <p:cNvSpPr>
            <a:spLocks noGrp="1"/>
          </p:cNvSpPr>
          <p:nvPr>
            <p:ph type="title"/>
          </p:nvPr>
        </p:nvSpPr>
        <p:spPr/>
        <p:txBody>
          <a:bodyPr/>
          <a:lstStyle/>
          <a:p>
            <a:r>
              <a:rPr lang="de-DE" dirty="0"/>
              <a:t>Strategisches  Design</a:t>
            </a:r>
          </a:p>
        </p:txBody>
      </p:sp>
      <p:sp>
        <p:nvSpPr>
          <p:cNvPr id="7" name="Textplatzhalter 6">
            <a:extLst>
              <a:ext uri="{FF2B5EF4-FFF2-40B4-BE49-F238E27FC236}">
                <a16:creationId xmlns:a16="http://schemas.microsoft.com/office/drawing/2014/main" id="{8215B96D-F3E8-2742-9250-C9B6B6FB516F}"/>
              </a:ext>
            </a:extLst>
          </p:cNvPr>
          <p:cNvSpPr>
            <a:spLocks noGrp="1"/>
          </p:cNvSpPr>
          <p:nvPr>
            <p:ph type="body" sz="quarter" idx="32"/>
          </p:nvPr>
        </p:nvSpPr>
        <p:spPr/>
        <p:txBody>
          <a:bodyPr/>
          <a:lstStyle/>
          <a:p>
            <a:r>
              <a:rPr lang="de-DE" dirty="0"/>
              <a:t>Was ist eine </a:t>
            </a:r>
            <a:r>
              <a:rPr lang="de-DE" dirty="0" err="1"/>
              <a:t>Generic</a:t>
            </a:r>
            <a:r>
              <a:rPr lang="de-DE" dirty="0"/>
              <a:t> Subdomain?</a:t>
            </a:r>
          </a:p>
        </p:txBody>
      </p:sp>
      <p:sp>
        <p:nvSpPr>
          <p:cNvPr id="3" name="Foliennummernplatzhalter 2">
            <a:extLst>
              <a:ext uri="{FF2B5EF4-FFF2-40B4-BE49-F238E27FC236}">
                <a16:creationId xmlns:a16="http://schemas.microsoft.com/office/drawing/2014/main" id="{09355FCA-ADEC-9D49-92E9-8163F34DC06B}"/>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sp>
        <p:nvSpPr>
          <p:cNvPr id="9" name="Textfeld 8">
            <a:extLst>
              <a:ext uri="{FF2B5EF4-FFF2-40B4-BE49-F238E27FC236}">
                <a16:creationId xmlns:a16="http://schemas.microsoft.com/office/drawing/2014/main" id="{87F210C6-4423-BB46-A56F-04A8BF0B44CD}"/>
              </a:ext>
            </a:extLst>
          </p:cNvPr>
          <p:cNvSpPr txBox="1"/>
          <p:nvPr/>
        </p:nvSpPr>
        <p:spPr>
          <a:xfrm>
            <a:off x="341376" y="1512001"/>
            <a:ext cx="4740167" cy="4465426"/>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144000" bIns="108000" rtlCol="0">
            <a:noAutofit/>
          </a:bodyPr>
          <a:lstStyle/>
          <a:p>
            <a:pPr marL="285750" indent="-285750" algn="l">
              <a:spcAft>
                <a:spcPts val="600"/>
              </a:spcAft>
              <a:buFont typeface="Courier New" panose="02070309020205020404" pitchFamily="49" charset="0"/>
              <a:buChar char="o"/>
            </a:pPr>
            <a:r>
              <a:rPr lang="de-DE" sz="1700" dirty="0"/>
              <a:t>Generische Subdomains sind ebenfalls durch  Komplexität gekennzeichnet</a:t>
            </a:r>
          </a:p>
          <a:p>
            <a:pPr marL="285750" indent="-285750" algn="l">
              <a:spcAft>
                <a:spcPts val="600"/>
              </a:spcAft>
              <a:buFont typeface="Courier New" panose="02070309020205020404" pitchFamily="49" charset="0"/>
              <a:buChar char="o"/>
            </a:pPr>
            <a:r>
              <a:rPr lang="de-DE" sz="1700" dirty="0"/>
              <a:t>Sie bieten jedoch einem Unternehmen</a:t>
            </a:r>
            <a:r>
              <a:rPr lang="de-DE" sz="1700" b="1" dirty="0">
                <a:solidFill>
                  <a:schemeClr val="accent5"/>
                </a:solidFill>
              </a:rPr>
              <a:t> keinen Wettbewerbsvorteil</a:t>
            </a:r>
            <a:r>
              <a:rPr lang="de-DE" sz="1700" dirty="0"/>
              <a:t>, da es bereits bewährte und weit verbreitete Implementierungen gibt</a:t>
            </a:r>
          </a:p>
          <a:p>
            <a:pPr marL="285750" indent="-285750" algn="l">
              <a:spcAft>
                <a:spcPts val="600"/>
              </a:spcAft>
              <a:buFont typeface="Courier New" panose="02070309020205020404" pitchFamily="49" charset="0"/>
              <a:buChar char="o"/>
            </a:pPr>
            <a:r>
              <a:rPr lang="de-DE" sz="1700" dirty="0"/>
              <a:t>Generische Subdomains sind Geschäftsaktivitäten, die alle Unternehmen auf die gleiche Weise durchführen</a:t>
            </a:r>
          </a:p>
          <a:p>
            <a:pPr marL="285750" indent="-285750" algn="l">
              <a:spcAft>
                <a:spcPts val="600"/>
              </a:spcAft>
              <a:buFont typeface="Courier New" panose="02070309020205020404" pitchFamily="49" charset="0"/>
              <a:buChar char="o"/>
            </a:pPr>
            <a:r>
              <a:rPr lang="de-DE" sz="1700" dirty="0"/>
              <a:t>Man versucht diese daher üblicherweise mit Standardsoftware und -systemen abzudecken</a:t>
            </a:r>
          </a:p>
          <a:p>
            <a:pPr marL="285750" indent="-285750" algn="l">
              <a:spcAft>
                <a:spcPts val="600"/>
              </a:spcAft>
              <a:buFont typeface="Courier New" panose="02070309020205020404" pitchFamily="49" charset="0"/>
              <a:buChar char="o"/>
            </a:pPr>
            <a:r>
              <a:rPr lang="de-DE" sz="1700" dirty="0"/>
              <a:t>Beispiele wären die Identitätsverwaltung mit Microsofts </a:t>
            </a:r>
            <a:r>
              <a:rPr lang="de-DE" sz="1700" dirty="0" err="1"/>
              <a:t>Active</a:t>
            </a:r>
            <a:r>
              <a:rPr lang="de-DE" sz="1700" dirty="0"/>
              <a:t> Directory oder </a:t>
            </a:r>
            <a:r>
              <a:rPr lang="de-DE" sz="1700" dirty="0" err="1"/>
              <a:t>Oracles</a:t>
            </a:r>
            <a:r>
              <a:rPr lang="de-DE" sz="1700" dirty="0"/>
              <a:t> Datenbankprodukte, oder die Produkte von SAPs wie R/3 oder S/4 HANA</a:t>
            </a:r>
          </a:p>
        </p:txBody>
      </p:sp>
      <p:pic>
        <p:nvPicPr>
          <p:cNvPr id="2050" name="Picture 2" descr="Image for post">
            <a:extLst>
              <a:ext uri="{FF2B5EF4-FFF2-40B4-BE49-F238E27FC236}">
                <a16:creationId xmlns:a16="http://schemas.microsoft.com/office/drawing/2014/main" id="{3B5F1FB2-148F-AD49-A6E5-0FCD69D6A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1543" y="1512000"/>
            <a:ext cx="6701240" cy="44654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150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823A9E-FF88-6144-94C6-73BEF1F2A44C}"/>
              </a:ext>
            </a:extLst>
          </p:cNvPr>
          <p:cNvSpPr>
            <a:spLocks noGrp="1"/>
          </p:cNvSpPr>
          <p:nvPr>
            <p:ph type="title"/>
          </p:nvPr>
        </p:nvSpPr>
        <p:spPr/>
        <p:txBody>
          <a:bodyPr/>
          <a:lstStyle/>
          <a:p>
            <a:r>
              <a:rPr lang="de-DE" dirty="0"/>
              <a:t>Strategisches Design</a:t>
            </a:r>
          </a:p>
        </p:txBody>
      </p:sp>
      <p:sp>
        <p:nvSpPr>
          <p:cNvPr id="3" name="Textplatzhalter 2">
            <a:extLst>
              <a:ext uri="{FF2B5EF4-FFF2-40B4-BE49-F238E27FC236}">
                <a16:creationId xmlns:a16="http://schemas.microsoft.com/office/drawing/2014/main" id="{C265A8C1-972B-5445-86C0-7F0A36407D67}"/>
              </a:ext>
            </a:extLst>
          </p:cNvPr>
          <p:cNvSpPr>
            <a:spLocks noGrp="1"/>
          </p:cNvSpPr>
          <p:nvPr>
            <p:ph type="body" sz="quarter" idx="32"/>
          </p:nvPr>
        </p:nvSpPr>
        <p:spPr/>
        <p:txBody>
          <a:bodyPr/>
          <a:lstStyle/>
          <a:p>
            <a:r>
              <a:rPr lang="de-DE" dirty="0"/>
              <a:t>Kategorien von Domänen</a:t>
            </a:r>
          </a:p>
        </p:txBody>
      </p:sp>
      <p:sp>
        <p:nvSpPr>
          <p:cNvPr id="4" name="Foliennummernplatzhalter 3">
            <a:extLst>
              <a:ext uri="{FF2B5EF4-FFF2-40B4-BE49-F238E27FC236}">
                <a16:creationId xmlns:a16="http://schemas.microsoft.com/office/drawing/2014/main" id="{841BDF56-5828-D94A-8472-D90981DA164C}"/>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graphicFrame>
        <p:nvGraphicFramePr>
          <p:cNvPr id="5" name="Tabelle 5">
            <a:extLst>
              <a:ext uri="{FF2B5EF4-FFF2-40B4-BE49-F238E27FC236}">
                <a16:creationId xmlns:a16="http://schemas.microsoft.com/office/drawing/2014/main" id="{951ECE82-0D88-3A4C-A4CD-3DF82E859609}"/>
              </a:ext>
            </a:extLst>
          </p:cNvPr>
          <p:cNvGraphicFramePr>
            <a:graphicFrameLocks noGrp="1"/>
          </p:cNvGraphicFramePr>
          <p:nvPr>
            <p:extLst>
              <p:ext uri="{D42A27DB-BD31-4B8C-83A1-F6EECF244321}">
                <p14:modId xmlns:p14="http://schemas.microsoft.com/office/powerpoint/2010/main" val="1827715227"/>
              </p:ext>
            </p:extLst>
          </p:nvPr>
        </p:nvGraphicFramePr>
        <p:xfrm>
          <a:off x="431801" y="2022948"/>
          <a:ext cx="9198116" cy="3876040"/>
        </p:xfrm>
        <a:graphic>
          <a:graphicData uri="http://schemas.openxmlformats.org/drawingml/2006/table">
            <a:tbl>
              <a:tblPr firstRow="1" bandRow="1">
                <a:effectLst>
                  <a:outerShdw blurRad="50800" dist="38100" dir="2700000" algn="tl" rotWithShape="0">
                    <a:prstClr val="black">
                      <a:alpha val="40000"/>
                    </a:prstClr>
                  </a:outerShdw>
                </a:effectLst>
                <a:tableStyleId>{FABFCF23-3B69-468F-B69F-88F6DE6A72F2}</a:tableStyleId>
              </a:tblPr>
              <a:tblGrid>
                <a:gridCol w="4970516">
                  <a:extLst>
                    <a:ext uri="{9D8B030D-6E8A-4147-A177-3AD203B41FA5}">
                      <a16:colId xmlns:a16="http://schemas.microsoft.com/office/drawing/2014/main" val="2633331214"/>
                    </a:ext>
                  </a:extLst>
                </a:gridCol>
                <a:gridCol w="1513490">
                  <a:extLst>
                    <a:ext uri="{9D8B030D-6E8A-4147-A177-3AD203B41FA5}">
                      <a16:colId xmlns:a16="http://schemas.microsoft.com/office/drawing/2014/main" val="2052174060"/>
                    </a:ext>
                  </a:extLst>
                </a:gridCol>
                <a:gridCol w="1345324">
                  <a:extLst>
                    <a:ext uri="{9D8B030D-6E8A-4147-A177-3AD203B41FA5}">
                      <a16:colId xmlns:a16="http://schemas.microsoft.com/office/drawing/2014/main" val="2086218942"/>
                    </a:ext>
                  </a:extLst>
                </a:gridCol>
                <a:gridCol w="1368786">
                  <a:extLst>
                    <a:ext uri="{9D8B030D-6E8A-4147-A177-3AD203B41FA5}">
                      <a16:colId xmlns:a16="http://schemas.microsoft.com/office/drawing/2014/main" val="2884531723"/>
                    </a:ext>
                  </a:extLst>
                </a:gridCol>
              </a:tblGrid>
              <a:tr h="370840">
                <a:tc>
                  <a:txBody>
                    <a:bodyPr/>
                    <a:lstStyle/>
                    <a:p>
                      <a:r>
                        <a:rPr lang="de-DE" dirty="0"/>
                        <a:t> </a:t>
                      </a:r>
                    </a:p>
                  </a:txBody>
                  <a:tcP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de-DE" dirty="0"/>
                        <a:t>Core Subdomain</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err="1"/>
                        <a:t>Supporting</a:t>
                      </a:r>
                      <a:r>
                        <a:rPr lang="de-DE" dirty="0"/>
                        <a:t> Subdomain</a:t>
                      </a:r>
                    </a:p>
                  </a:txBody>
                  <a:tcP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err="1"/>
                        <a:t>Generic</a:t>
                      </a:r>
                      <a:r>
                        <a:rPr lang="de-DE" dirty="0"/>
                        <a:t> Subdomain</a:t>
                      </a:r>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99096443"/>
                  </a:ext>
                </a:extLst>
              </a:tr>
              <a:tr h="370840">
                <a:tc>
                  <a:txBody>
                    <a:bodyPr/>
                    <a:lstStyle/>
                    <a:p>
                      <a:r>
                        <a:rPr lang="de-DE" i="1" dirty="0"/>
                        <a:t>Alleinstellungsmerkmal / Geschäftskritisch</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ja</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nein</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nein</a:t>
                      </a: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45143116"/>
                  </a:ext>
                </a:extLst>
              </a:tr>
              <a:tr h="370840">
                <a:tc>
                  <a:txBody>
                    <a:bodyPr/>
                    <a:lstStyle/>
                    <a:p>
                      <a:r>
                        <a:rPr lang="de-DE" i="1" dirty="0"/>
                        <a:t>Unternehmensspezifisch</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ja</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ja</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nein</a:t>
                      </a: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48896375"/>
                  </a:ext>
                </a:extLst>
              </a:tr>
              <a:tr h="370840">
                <a:tc>
                  <a:txBody>
                    <a:bodyPr/>
                    <a:lstStyle/>
                    <a:p>
                      <a:r>
                        <a:rPr lang="de-DE" i="1" dirty="0"/>
                        <a:t>Technische Komplexität (Einstiegshürde)</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hoch</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niedrig</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mittel/</a:t>
                      </a:r>
                    </a:p>
                    <a:p>
                      <a:pPr algn="ctr"/>
                      <a:r>
                        <a:rPr lang="de-DE" dirty="0"/>
                        <a:t>hoch</a:t>
                      </a: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0747672"/>
                  </a:ext>
                </a:extLst>
              </a:tr>
              <a:tr h="370840">
                <a:tc>
                  <a:txBody>
                    <a:bodyPr/>
                    <a:lstStyle/>
                    <a:p>
                      <a:r>
                        <a:rPr lang="de-DE" i="1" dirty="0"/>
                        <a:t>Technische Rate </a:t>
                      </a:r>
                      <a:r>
                        <a:rPr lang="de-DE" i="1" dirty="0" err="1"/>
                        <a:t>of</a:t>
                      </a:r>
                      <a:r>
                        <a:rPr lang="de-DE" i="1" dirty="0"/>
                        <a:t> Change</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hoch</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niedrig</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niedrig</a:t>
                      </a: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02416558"/>
                  </a:ext>
                </a:extLst>
              </a:tr>
              <a:tr h="370840">
                <a:tc>
                  <a:txBody>
                    <a:bodyPr/>
                    <a:lstStyle/>
                    <a:p>
                      <a:r>
                        <a:rPr lang="de-DE" i="1" dirty="0"/>
                        <a:t>Existieren Lösungen / Produkte / Services</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nein</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teilweise</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ja</a:t>
                      </a: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2488641"/>
                  </a:ext>
                </a:extLst>
              </a:tr>
              <a:tr h="370840">
                <a:tc>
                  <a:txBody>
                    <a:bodyPr/>
                    <a:lstStyle/>
                    <a:p>
                      <a:r>
                        <a:rPr lang="de-DE" i="1" dirty="0"/>
                        <a:t>Entwicklung In-House sinnvoll</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ja</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mögl.</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nein</a:t>
                      </a: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52865386"/>
                  </a:ext>
                </a:extLst>
              </a:tr>
              <a:tr h="370840">
                <a:tc>
                  <a:txBody>
                    <a:bodyPr/>
                    <a:lstStyle/>
                    <a:p>
                      <a:r>
                        <a:rPr lang="de-DE" i="1" dirty="0"/>
                        <a:t>Out-Sourcing der Entwicklung ratsam</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nein</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mögl.</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nein</a:t>
                      </a: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6250643"/>
                  </a:ext>
                </a:extLst>
              </a:tr>
              <a:tr h="370840">
                <a:tc>
                  <a:txBody>
                    <a:bodyPr/>
                    <a:lstStyle/>
                    <a:p>
                      <a:r>
                        <a:rPr lang="de-DE" i="1" dirty="0"/>
                        <a:t>Existieren COTS Produkte / </a:t>
                      </a:r>
                      <a:r>
                        <a:rPr lang="de-DE" i="1" dirty="0" err="1"/>
                        <a:t>Managed</a:t>
                      </a:r>
                      <a:r>
                        <a:rPr lang="de-DE" i="1" dirty="0"/>
                        <a:t> Services?</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nein</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teilweise</a:t>
                      </a:r>
                    </a:p>
                  </a:txBody>
                  <a:tcPr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a:r>
                        <a:rPr lang="de-DE" dirty="0"/>
                        <a:t>ja</a:t>
                      </a:r>
                    </a:p>
                  </a:txBody>
                  <a:tcPr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59305592"/>
                  </a:ext>
                </a:extLst>
              </a:tr>
            </a:tbl>
          </a:graphicData>
        </a:graphic>
      </p:graphicFrame>
    </p:spTree>
    <p:extLst>
      <p:ext uri="{BB962C8B-B14F-4D97-AF65-F5344CB8AC3E}">
        <p14:creationId xmlns:p14="http://schemas.microsoft.com/office/powerpoint/2010/main" val="2085919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D4D5A-B527-D34A-A42B-4ADCBE34EA99}"/>
              </a:ext>
            </a:extLst>
          </p:cNvPr>
          <p:cNvSpPr>
            <a:spLocks noGrp="1"/>
          </p:cNvSpPr>
          <p:nvPr>
            <p:ph type="title"/>
          </p:nvPr>
        </p:nvSpPr>
        <p:spPr/>
        <p:txBody>
          <a:bodyPr/>
          <a:lstStyle/>
          <a:p>
            <a:r>
              <a:rPr lang="de-DE" dirty="0"/>
              <a:t>Beispiel</a:t>
            </a:r>
          </a:p>
        </p:txBody>
      </p:sp>
      <p:sp>
        <p:nvSpPr>
          <p:cNvPr id="3" name="Textplatzhalter 2">
            <a:extLst>
              <a:ext uri="{FF2B5EF4-FFF2-40B4-BE49-F238E27FC236}">
                <a16:creationId xmlns:a16="http://schemas.microsoft.com/office/drawing/2014/main" id="{A8790CE7-E79C-7A45-B08D-D42248781228}"/>
              </a:ext>
            </a:extLst>
          </p:cNvPr>
          <p:cNvSpPr>
            <a:spLocks noGrp="1"/>
          </p:cNvSpPr>
          <p:nvPr>
            <p:ph type="body" sz="quarter" idx="32"/>
          </p:nvPr>
        </p:nvSpPr>
        <p:spPr/>
        <p:txBody>
          <a:bodyPr/>
          <a:lstStyle/>
          <a:p>
            <a:r>
              <a:rPr lang="de-DE" dirty="0"/>
              <a:t>EMR-System (Electronic Medical Records)</a:t>
            </a:r>
          </a:p>
        </p:txBody>
      </p:sp>
      <p:sp>
        <p:nvSpPr>
          <p:cNvPr id="4" name="Foliennummernplatzhalter 3">
            <a:extLst>
              <a:ext uri="{FF2B5EF4-FFF2-40B4-BE49-F238E27FC236}">
                <a16:creationId xmlns:a16="http://schemas.microsoft.com/office/drawing/2014/main" id="{62D69064-71C4-284F-8377-19298AA97097}"/>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sp>
        <p:nvSpPr>
          <p:cNvPr id="5" name="Rechteck 4">
            <a:extLst>
              <a:ext uri="{FF2B5EF4-FFF2-40B4-BE49-F238E27FC236}">
                <a16:creationId xmlns:a16="http://schemas.microsoft.com/office/drawing/2014/main" id="{609A06B8-AE04-9E49-BFDC-0FE90A229343}"/>
              </a:ext>
            </a:extLst>
          </p:cNvPr>
          <p:cNvSpPr/>
          <p:nvPr/>
        </p:nvSpPr>
        <p:spPr>
          <a:xfrm>
            <a:off x="431801" y="1545134"/>
            <a:ext cx="5136107" cy="4616648"/>
          </a:xfrm>
          <a:prstGeom prst="rect">
            <a:avLst/>
          </a:prstGeom>
        </p:spPr>
        <p:txBody>
          <a:bodyPr wrap="square">
            <a:spAutoFit/>
          </a:bodyPr>
          <a:lstStyle/>
          <a:p>
            <a:r>
              <a:rPr lang="de-DE" sz="1400" dirty="0"/>
              <a:t>Nehmen wir an, wir bauen ein EMR-System (Electronic Medical Records) für kleinere Kliniken für das die folgenden Subdomänen identifiziert worden sind:</a:t>
            </a:r>
          </a:p>
          <a:p>
            <a:pPr marL="285750" indent="-285750">
              <a:buFont typeface="Courier New" panose="02070309020205020404" pitchFamily="49" charset="0"/>
              <a:buChar char="o"/>
            </a:pPr>
            <a:endParaRPr lang="de-DE" sz="1400" dirty="0"/>
          </a:p>
          <a:p>
            <a:pPr marL="285750" indent="-285750">
              <a:buFont typeface="Courier New" panose="02070309020205020404" pitchFamily="49" charset="0"/>
              <a:buChar char="o"/>
            </a:pPr>
            <a:r>
              <a:rPr lang="de-DE" sz="1400" b="1" dirty="0"/>
              <a:t>Patient Records </a:t>
            </a:r>
            <a:r>
              <a:rPr lang="de-DE" sz="1400" dirty="0"/>
              <a:t>für die Verwaltung der Patientenakten (persönliche Informationen, Anamnese, etc.).</a:t>
            </a:r>
          </a:p>
          <a:p>
            <a:pPr marL="285750" indent="-285750">
              <a:buFont typeface="Courier New" panose="02070309020205020404" pitchFamily="49" charset="0"/>
              <a:buChar char="o"/>
            </a:pPr>
            <a:r>
              <a:rPr lang="de-DE" sz="1400" b="1" dirty="0"/>
              <a:t>Lab</a:t>
            </a:r>
            <a:r>
              <a:rPr lang="de-DE" sz="1400" dirty="0"/>
              <a:t> für die Bestellung von Labortests und die Verwaltung der Testergebnisse.</a:t>
            </a:r>
          </a:p>
          <a:p>
            <a:pPr marL="285750" indent="-285750">
              <a:buFont typeface="Courier New" panose="02070309020205020404" pitchFamily="49" charset="0"/>
              <a:buChar char="o"/>
            </a:pPr>
            <a:r>
              <a:rPr lang="de-DE" sz="1400" b="1" dirty="0" err="1"/>
              <a:t>Scheduling</a:t>
            </a:r>
            <a:r>
              <a:rPr lang="de-DE" sz="1400" dirty="0"/>
              <a:t> für die Planung von Terminen.</a:t>
            </a:r>
          </a:p>
          <a:p>
            <a:pPr marL="285750" indent="-285750">
              <a:buFont typeface="Courier New" panose="02070309020205020404" pitchFamily="49" charset="0"/>
              <a:buChar char="o"/>
            </a:pPr>
            <a:r>
              <a:rPr lang="de-DE" sz="1400" b="1" dirty="0"/>
              <a:t>File Archive </a:t>
            </a:r>
            <a:r>
              <a:rPr lang="de-DE" sz="1400" dirty="0"/>
              <a:t>für die Speicherung und Verwaltung von Dateien, die den Patientenakten beigefügt sind (z. B. verschiedene Dokumente, Röntgenbilder, gescannte Papierdokumente).</a:t>
            </a:r>
          </a:p>
          <a:p>
            <a:pPr marL="285750" indent="-285750">
              <a:buFont typeface="Courier New" panose="02070309020205020404" pitchFamily="49" charset="0"/>
              <a:buChar char="o"/>
            </a:pPr>
            <a:r>
              <a:rPr lang="de-DE" sz="1400" b="1" dirty="0"/>
              <a:t>Identitätsmanagement</a:t>
            </a:r>
            <a:r>
              <a:rPr lang="de-DE" sz="1400" dirty="0"/>
              <a:t>, um sicherzustellen, dass die richtigen Personen Zugriff auf die richtigen Informationen haben.</a:t>
            </a:r>
          </a:p>
          <a:p>
            <a:endParaRPr lang="de-DE" sz="1400" dirty="0"/>
          </a:p>
          <a:p>
            <a:r>
              <a:rPr lang="de-DE" sz="1400" dirty="0"/>
              <a:t>Wie würden wir nun diese Subdomänen klassifizieren? Die offensichtlichsten sind das Dateiarchiv und das Identitätsmanagement, die eindeutig generische Subdomänen sind. Aber was ist mit den anderen? Das hängt davon ab, was dieses bestimmte EMR-System von den anderen auf dem Markt abheben soll.</a:t>
            </a:r>
          </a:p>
        </p:txBody>
      </p:sp>
      <p:sp>
        <p:nvSpPr>
          <p:cNvPr id="7" name="Rechteck 6">
            <a:extLst>
              <a:ext uri="{FF2B5EF4-FFF2-40B4-BE49-F238E27FC236}">
                <a16:creationId xmlns:a16="http://schemas.microsoft.com/office/drawing/2014/main" id="{3CADB601-13EF-5846-B8C2-817323C4318E}"/>
              </a:ext>
            </a:extLst>
          </p:cNvPr>
          <p:cNvSpPr/>
          <p:nvPr/>
        </p:nvSpPr>
        <p:spPr>
          <a:xfrm>
            <a:off x="5567909" y="1114246"/>
            <a:ext cx="6371842" cy="4987313"/>
          </a:xfrm>
          <a:prstGeom prst="rect">
            <a:avLst/>
          </a:prstGeom>
          <a:solidFill>
            <a:schemeClr val="accent5"/>
          </a:solidFill>
          <a:effectLst>
            <a:outerShdw blurRad="50800" dist="38100" dir="2700000" algn="tl" rotWithShape="0">
              <a:prstClr val="black">
                <a:alpha val="40000"/>
              </a:prstClr>
            </a:outerShdw>
          </a:effectLst>
        </p:spPr>
        <p:txBody>
          <a:bodyPr wrap="square" lIns="144000" rIns="36000" bIns="108000">
            <a:spAutoFit/>
          </a:bodyPr>
          <a:lstStyle/>
          <a:p>
            <a:endParaRPr lang="de-DE" sz="1400" dirty="0">
              <a:solidFill>
                <a:schemeClr val="bg1"/>
              </a:solidFill>
            </a:endParaRPr>
          </a:p>
          <a:p>
            <a:endParaRPr lang="de-DE" sz="1400" dirty="0">
              <a:solidFill>
                <a:schemeClr val="bg1"/>
              </a:solidFill>
            </a:endParaRPr>
          </a:p>
          <a:p>
            <a:endParaRPr lang="de-DE" sz="1400" dirty="0">
              <a:solidFill>
                <a:schemeClr val="bg1"/>
              </a:solidFill>
            </a:endParaRPr>
          </a:p>
          <a:p>
            <a:endParaRPr lang="de-DE" sz="1400" dirty="0">
              <a:solidFill>
                <a:schemeClr val="bg1"/>
              </a:solidFill>
            </a:endParaRPr>
          </a:p>
          <a:p>
            <a:endParaRPr lang="de-DE" sz="1400" dirty="0">
              <a:solidFill>
                <a:schemeClr val="bg1"/>
              </a:solidFill>
            </a:endParaRPr>
          </a:p>
          <a:p>
            <a:endParaRPr lang="de-DE" sz="1400" dirty="0">
              <a:solidFill>
                <a:schemeClr val="bg1"/>
              </a:solidFill>
            </a:endParaRPr>
          </a:p>
          <a:p>
            <a:endParaRPr lang="de-DE" sz="1400" dirty="0">
              <a:solidFill>
                <a:schemeClr val="bg1"/>
              </a:solidFill>
            </a:endParaRPr>
          </a:p>
          <a:p>
            <a:endParaRPr lang="de-DE" sz="1400" dirty="0">
              <a:solidFill>
                <a:schemeClr val="bg1"/>
              </a:solidFill>
            </a:endParaRPr>
          </a:p>
          <a:p>
            <a:endParaRPr lang="de-DE" sz="1400" dirty="0">
              <a:solidFill>
                <a:schemeClr val="bg1"/>
              </a:solidFill>
            </a:endParaRPr>
          </a:p>
          <a:p>
            <a:endParaRPr lang="de-DE" sz="1400" dirty="0">
              <a:solidFill>
                <a:schemeClr val="bg1"/>
              </a:solidFill>
            </a:endParaRPr>
          </a:p>
          <a:p>
            <a:endParaRPr lang="de-DE" sz="1400" dirty="0">
              <a:solidFill>
                <a:schemeClr val="bg1"/>
              </a:solidFill>
            </a:endParaRPr>
          </a:p>
          <a:p>
            <a:endParaRPr lang="de-DE" sz="1400" dirty="0">
              <a:solidFill>
                <a:schemeClr val="bg1"/>
              </a:solidFill>
            </a:endParaRPr>
          </a:p>
          <a:p>
            <a:endParaRPr lang="de-DE" sz="1400" dirty="0">
              <a:solidFill>
                <a:schemeClr val="bg1"/>
              </a:solidFill>
            </a:endParaRPr>
          </a:p>
          <a:p>
            <a:endParaRPr lang="de-DE" sz="1400" dirty="0">
              <a:solidFill>
                <a:schemeClr val="bg1"/>
              </a:solidFill>
            </a:endParaRPr>
          </a:p>
          <a:p>
            <a:endParaRPr lang="de-DE" sz="1400" dirty="0">
              <a:solidFill>
                <a:schemeClr val="bg1"/>
              </a:solidFill>
            </a:endParaRPr>
          </a:p>
          <a:p>
            <a:r>
              <a:rPr lang="de-DE" sz="1300" dirty="0">
                <a:solidFill>
                  <a:schemeClr val="bg1"/>
                </a:solidFill>
              </a:rPr>
              <a:t>Bei einem EMR-System, kann man ziemlich sicher davon ausgehen, dass Patient Records eine Kerndomäne ist. Wenn allerdings ein EMR-System ebenfalls zum Ziel hat, Kliniken durch clevere und innovative Terminplanung effizienter zu machen, dann ist </a:t>
            </a:r>
            <a:r>
              <a:rPr lang="de-DE" sz="1300" dirty="0" err="1">
                <a:solidFill>
                  <a:schemeClr val="bg1"/>
                </a:solidFill>
              </a:rPr>
              <a:t>Scheduling</a:t>
            </a:r>
            <a:r>
              <a:rPr lang="de-DE" sz="1300" dirty="0">
                <a:solidFill>
                  <a:schemeClr val="bg1"/>
                </a:solidFill>
              </a:rPr>
              <a:t> ggf. auch eine Kerndomäne. Andernfalls ist es eine unterstützende Subdomäne, die durch eine bestehende Terminplanungs-Engine gut abdeckbar ist. Ähnlich bei der Subdomäne Labor: Sollte ein wesentlicher Teil unseres Business Case eine nahtlose Integration zwischen Patientenakten und Labor sein, dann ist das Labor höchstwahrscheinlich eine Kerndomäne. Andernfalls ist es eine unterstützende Subdomäne.</a:t>
            </a:r>
          </a:p>
        </p:txBody>
      </p:sp>
      <p:pic>
        <p:nvPicPr>
          <p:cNvPr id="6" name="Grafik 5">
            <a:extLst>
              <a:ext uri="{FF2B5EF4-FFF2-40B4-BE49-F238E27FC236}">
                <a16:creationId xmlns:a16="http://schemas.microsoft.com/office/drawing/2014/main" id="{3A9B0259-8C6B-144F-B5BD-B4479D7B917F}"/>
              </a:ext>
            </a:extLst>
          </p:cNvPr>
          <p:cNvPicPr>
            <a:picLocks noChangeAspect="1"/>
          </p:cNvPicPr>
          <p:nvPr/>
        </p:nvPicPr>
        <p:blipFill>
          <a:blip r:embed="rId2"/>
          <a:stretch>
            <a:fillRect/>
          </a:stretch>
        </p:blipFill>
        <p:spPr>
          <a:xfrm>
            <a:off x="6258898" y="1375862"/>
            <a:ext cx="4989864" cy="2789365"/>
          </a:xfrm>
          <a:prstGeom prst="rect">
            <a:avLst/>
          </a:prstGeom>
        </p:spPr>
      </p:pic>
      <p:sp>
        <p:nvSpPr>
          <p:cNvPr id="8" name="Textfeld 7">
            <a:extLst>
              <a:ext uri="{FF2B5EF4-FFF2-40B4-BE49-F238E27FC236}">
                <a16:creationId xmlns:a16="http://schemas.microsoft.com/office/drawing/2014/main" id="{BA479936-5908-C24A-B668-71FB9F611799}"/>
              </a:ext>
            </a:extLst>
          </p:cNvPr>
          <p:cNvSpPr txBox="1"/>
          <p:nvPr/>
        </p:nvSpPr>
        <p:spPr>
          <a:xfrm>
            <a:off x="45199" y="6595136"/>
            <a:ext cx="4985660" cy="261610"/>
          </a:xfrm>
          <a:prstGeom prst="rect">
            <a:avLst/>
          </a:prstGeom>
          <a:noFill/>
        </p:spPr>
        <p:txBody>
          <a:bodyPr wrap="none" rtlCol="0">
            <a:spAutoFit/>
          </a:bodyPr>
          <a:lstStyle/>
          <a:p>
            <a:r>
              <a:rPr lang="de-DE" sz="1100" b="1" dirty="0"/>
              <a:t>Bildquelle:</a:t>
            </a:r>
            <a:r>
              <a:rPr lang="de-DE" sz="1100" dirty="0"/>
              <a:t> </a:t>
            </a:r>
            <a:r>
              <a:rPr lang="de-DE" sz="1100" dirty="0" err="1"/>
              <a:t>Vladik</a:t>
            </a:r>
            <a:r>
              <a:rPr lang="de-DE" sz="1100" dirty="0"/>
              <a:t> </a:t>
            </a:r>
            <a:r>
              <a:rPr lang="de-DE" sz="1100" dirty="0" err="1"/>
              <a:t>Khononov</a:t>
            </a:r>
            <a:r>
              <a:rPr lang="de-DE" sz="1100" dirty="0"/>
              <a:t>, </a:t>
            </a:r>
            <a:r>
              <a:rPr lang="de-DE" sz="1100" i="1" dirty="0" err="1"/>
              <a:t>What</a:t>
            </a:r>
            <a:r>
              <a:rPr lang="de-DE" sz="1100" i="1" dirty="0"/>
              <a:t> </a:t>
            </a:r>
            <a:r>
              <a:rPr lang="de-DE" sz="1100" i="1" dirty="0" err="1"/>
              <a:t>Is</a:t>
            </a:r>
            <a:r>
              <a:rPr lang="de-DE" sz="1100" i="1" dirty="0"/>
              <a:t> Domain-</a:t>
            </a:r>
            <a:r>
              <a:rPr lang="de-DE" sz="1100" i="1" dirty="0" err="1"/>
              <a:t>Driven</a:t>
            </a:r>
            <a:r>
              <a:rPr lang="de-DE" sz="1100" i="1" dirty="0"/>
              <a:t> Design?</a:t>
            </a:r>
            <a:r>
              <a:rPr lang="de-DE" sz="1100" dirty="0"/>
              <a:t> </a:t>
            </a:r>
            <a:r>
              <a:rPr lang="de-DE" sz="1100" dirty="0" err="1"/>
              <a:t>O'Reilly</a:t>
            </a:r>
            <a:r>
              <a:rPr lang="de-DE" sz="1100" dirty="0"/>
              <a:t> Media, 2019</a:t>
            </a:r>
          </a:p>
        </p:txBody>
      </p:sp>
    </p:spTree>
    <p:extLst>
      <p:ext uri="{BB962C8B-B14F-4D97-AF65-F5344CB8AC3E}">
        <p14:creationId xmlns:p14="http://schemas.microsoft.com/office/powerpoint/2010/main" val="3172077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rafik 49">
            <a:extLst>
              <a:ext uri="{FF2B5EF4-FFF2-40B4-BE49-F238E27FC236}">
                <a16:creationId xmlns:a16="http://schemas.microsoft.com/office/drawing/2014/main" id="{B2A8055C-D858-B5DF-F93F-0389AB13BAC1}"/>
              </a:ext>
            </a:extLst>
          </p:cNvPr>
          <p:cNvPicPr>
            <a:picLocks noChangeAspect="1"/>
          </p:cNvPicPr>
          <p:nvPr/>
        </p:nvPicPr>
        <p:blipFill>
          <a:blip r:embed="rId2"/>
          <a:stretch>
            <a:fillRect/>
          </a:stretch>
        </p:blipFill>
        <p:spPr>
          <a:xfrm>
            <a:off x="431801" y="1367647"/>
            <a:ext cx="9198116" cy="5286055"/>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F1043317-A7A4-DE40-9FD0-FBF33AF8F161}"/>
              </a:ext>
            </a:extLst>
          </p:cNvPr>
          <p:cNvSpPr>
            <a:spLocks noGrp="1"/>
          </p:cNvSpPr>
          <p:nvPr>
            <p:ph type="title"/>
          </p:nvPr>
        </p:nvSpPr>
        <p:spPr/>
        <p:txBody>
          <a:bodyPr/>
          <a:lstStyle/>
          <a:p>
            <a:r>
              <a:rPr lang="de-DE" dirty="0"/>
              <a:t>Domain  </a:t>
            </a:r>
            <a:r>
              <a:rPr lang="de-DE" dirty="0" err="1"/>
              <a:t>Driven</a:t>
            </a:r>
            <a:r>
              <a:rPr lang="de-DE" dirty="0"/>
              <a:t>  Design</a:t>
            </a:r>
          </a:p>
        </p:txBody>
      </p:sp>
      <p:sp>
        <p:nvSpPr>
          <p:cNvPr id="3" name="Textplatzhalter 2">
            <a:extLst>
              <a:ext uri="{FF2B5EF4-FFF2-40B4-BE49-F238E27FC236}">
                <a16:creationId xmlns:a16="http://schemas.microsoft.com/office/drawing/2014/main" id="{D9767FD6-9E46-1740-8A77-F6775A3F16E3}"/>
              </a:ext>
            </a:extLst>
          </p:cNvPr>
          <p:cNvSpPr>
            <a:spLocks noGrp="1"/>
          </p:cNvSpPr>
          <p:nvPr>
            <p:ph type="body" sz="quarter" idx="32"/>
          </p:nvPr>
        </p:nvSpPr>
        <p:spPr/>
        <p:txBody>
          <a:bodyPr/>
          <a:lstStyle/>
          <a:p>
            <a:r>
              <a:rPr lang="de-DE" dirty="0"/>
              <a:t>Fachlichkeit als Treiber der Softwareentwicklung</a:t>
            </a:r>
          </a:p>
        </p:txBody>
      </p:sp>
      <p:sp>
        <p:nvSpPr>
          <p:cNvPr id="4" name="Foliennummernplatzhalter 3">
            <a:extLst>
              <a:ext uri="{FF2B5EF4-FFF2-40B4-BE49-F238E27FC236}">
                <a16:creationId xmlns:a16="http://schemas.microsoft.com/office/drawing/2014/main" id="{3E5D8443-662A-7141-B6DF-8D3F1500AA44}"/>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sp>
        <p:nvSpPr>
          <p:cNvPr id="62" name="Pfeil nach unten 61">
            <a:extLst>
              <a:ext uri="{FF2B5EF4-FFF2-40B4-BE49-F238E27FC236}">
                <a16:creationId xmlns:a16="http://schemas.microsoft.com/office/drawing/2014/main" id="{351C7012-449B-B34A-870D-2F50CABF6B0A}"/>
              </a:ext>
            </a:extLst>
          </p:cNvPr>
          <p:cNvSpPr/>
          <p:nvPr/>
        </p:nvSpPr>
        <p:spPr>
          <a:xfrm rot="20180144">
            <a:off x="4573173" y="2335062"/>
            <a:ext cx="306291" cy="495847"/>
          </a:xfrm>
          <a:prstGeom prst="downArrow">
            <a:avLst/>
          </a:prstGeom>
          <a:solidFill>
            <a:srgbClr val="E4003A"/>
          </a:solidFill>
          <a:ln>
            <a:solidFill>
              <a:srgbClr val="E400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67865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E50ACC-B1BD-B14F-BEFA-2E9C5E151F5D}"/>
              </a:ext>
            </a:extLst>
          </p:cNvPr>
          <p:cNvSpPr>
            <a:spLocks noGrp="1"/>
          </p:cNvSpPr>
          <p:nvPr>
            <p:ph type="title"/>
          </p:nvPr>
        </p:nvSpPr>
        <p:spPr/>
        <p:txBody>
          <a:bodyPr/>
          <a:lstStyle/>
          <a:p>
            <a:r>
              <a:rPr lang="de-DE" dirty="0"/>
              <a:t>Vom  Problemraum  zum  Lösungsraum</a:t>
            </a:r>
          </a:p>
        </p:txBody>
      </p:sp>
      <p:sp>
        <p:nvSpPr>
          <p:cNvPr id="3" name="Textplatzhalter 2">
            <a:extLst>
              <a:ext uri="{FF2B5EF4-FFF2-40B4-BE49-F238E27FC236}">
                <a16:creationId xmlns:a16="http://schemas.microsoft.com/office/drawing/2014/main" id="{D66A3183-6943-174B-8DCD-40A83B63AADF}"/>
              </a:ext>
            </a:extLst>
          </p:cNvPr>
          <p:cNvSpPr>
            <a:spLocks noGrp="1"/>
          </p:cNvSpPr>
          <p:nvPr>
            <p:ph type="body" sz="quarter" idx="32"/>
          </p:nvPr>
        </p:nvSpPr>
        <p:spPr/>
        <p:txBody>
          <a:bodyPr/>
          <a:lstStyle/>
          <a:p>
            <a:r>
              <a:rPr lang="de-DE" dirty="0" err="1"/>
              <a:t>Ubiquitous</a:t>
            </a:r>
            <a:r>
              <a:rPr lang="de-DE" dirty="0"/>
              <a:t> Language</a:t>
            </a:r>
          </a:p>
        </p:txBody>
      </p:sp>
      <p:sp>
        <p:nvSpPr>
          <p:cNvPr id="4" name="Foliennummernplatzhalter 3">
            <a:extLst>
              <a:ext uri="{FF2B5EF4-FFF2-40B4-BE49-F238E27FC236}">
                <a16:creationId xmlns:a16="http://schemas.microsoft.com/office/drawing/2014/main" id="{6DAA2D2A-139D-8941-8E47-DA8F78AAB634}"/>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5" name="Rechteck 4">
            <a:extLst>
              <a:ext uri="{FF2B5EF4-FFF2-40B4-BE49-F238E27FC236}">
                <a16:creationId xmlns:a16="http://schemas.microsoft.com/office/drawing/2014/main" id="{ADF24788-EC60-D047-884B-BDF8179E17FC}"/>
              </a:ext>
            </a:extLst>
          </p:cNvPr>
          <p:cNvSpPr/>
          <p:nvPr/>
        </p:nvSpPr>
        <p:spPr>
          <a:xfrm>
            <a:off x="431801" y="1654047"/>
            <a:ext cx="4637156" cy="5232202"/>
          </a:xfrm>
          <a:prstGeom prst="rect">
            <a:avLst/>
          </a:prstGeom>
        </p:spPr>
        <p:txBody>
          <a:bodyPr wrap="square">
            <a:spAutoFit/>
          </a:bodyPr>
          <a:lstStyle/>
          <a:p>
            <a:pPr marL="285750" indent="-285750" algn="l">
              <a:spcAft>
                <a:spcPts val="600"/>
              </a:spcAft>
              <a:buFont typeface="Courier New" panose="02070309020205020404" pitchFamily="49" charset="0"/>
              <a:buChar char="o"/>
            </a:pPr>
            <a:r>
              <a:rPr lang="de-DE" dirty="0"/>
              <a:t>Eine Domäne wird manchmal auch als "Problemraum" bezeichnet, da sie fachliche Probleme definiert, die eine Software lösen soll.</a:t>
            </a:r>
          </a:p>
          <a:p>
            <a:pPr marL="285750" indent="-285750" algn="l">
              <a:spcAft>
                <a:spcPts val="600"/>
              </a:spcAft>
              <a:buFont typeface="Courier New" panose="02070309020205020404" pitchFamily="49" charset="0"/>
              <a:buChar char="o"/>
            </a:pPr>
            <a:r>
              <a:rPr lang="de-DE" dirty="0"/>
              <a:t>Man unterscheidet daher auch zwischen Problemraum und Lösungsraum.</a:t>
            </a:r>
          </a:p>
          <a:p>
            <a:pPr marL="285750" indent="-285750" algn="l">
              <a:spcAft>
                <a:spcPts val="600"/>
              </a:spcAft>
              <a:buFont typeface="Courier New" panose="02070309020205020404" pitchFamily="49" charset="0"/>
              <a:buChar char="o"/>
            </a:pPr>
            <a:r>
              <a:rPr lang="de-DE" dirty="0"/>
              <a:t>Der </a:t>
            </a:r>
            <a:r>
              <a:rPr lang="de-DE" b="1" dirty="0">
                <a:solidFill>
                  <a:schemeClr val="accent5"/>
                </a:solidFill>
              </a:rPr>
              <a:t>Problemraum</a:t>
            </a:r>
            <a:r>
              <a:rPr lang="de-DE" dirty="0"/>
              <a:t> konzentriert sich auf </a:t>
            </a:r>
            <a:r>
              <a:rPr lang="de-DE" b="1" dirty="0">
                <a:solidFill>
                  <a:schemeClr val="accent5"/>
                </a:solidFill>
              </a:rPr>
              <a:t>fachliche Probleme</a:t>
            </a:r>
          </a:p>
          <a:p>
            <a:pPr marL="285750" indent="-285750" algn="l">
              <a:spcAft>
                <a:spcPts val="600"/>
              </a:spcAft>
              <a:buFont typeface="Courier New" panose="02070309020205020404" pitchFamily="49" charset="0"/>
              <a:buChar char="o"/>
            </a:pPr>
            <a:r>
              <a:rPr lang="de-DE" dirty="0"/>
              <a:t>Der </a:t>
            </a:r>
            <a:r>
              <a:rPr lang="de-DE" b="1" dirty="0">
                <a:solidFill>
                  <a:schemeClr val="accent5"/>
                </a:solidFill>
              </a:rPr>
              <a:t>Lösungsraum</a:t>
            </a:r>
            <a:r>
              <a:rPr lang="de-DE" dirty="0"/>
              <a:t> konzentriert sich auf </a:t>
            </a:r>
            <a:r>
              <a:rPr lang="de-DE" b="1" dirty="0">
                <a:solidFill>
                  <a:schemeClr val="accent5"/>
                </a:solidFill>
              </a:rPr>
              <a:t>technische Lösungen</a:t>
            </a:r>
          </a:p>
          <a:p>
            <a:pPr marL="285750" indent="-285750" algn="l">
              <a:spcAft>
                <a:spcPts val="600"/>
              </a:spcAft>
              <a:buFont typeface="Courier New" panose="02070309020205020404" pitchFamily="49" charset="0"/>
              <a:buChar char="o"/>
            </a:pPr>
            <a:r>
              <a:rPr lang="de-DE" dirty="0"/>
              <a:t>Die Subdomains gehören in den Problemraum.</a:t>
            </a:r>
          </a:p>
          <a:p>
            <a:pPr marL="285750" indent="-285750" algn="l">
              <a:spcAft>
                <a:spcPts val="600"/>
              </a:spcAft>
              <a:buFont typeface="Courier New" panose="02070309020205020404" pitchFamily="49" charset="0"/>
              <a:buChar char="o"/>
            </a:pPr>
            <a:r>
              <a:rPr lang="de-DE" dirty="0"/>
              <a:t>Die Beziehung zwischen dem fachlichen Problemraum und dem technischen Lösungsraum ist allerdings schwierig zu erhalten.</a:t>
            </a:r>
          </a:p>
          <a:p>
            <a:pPr>
              <a:spcAft>
                <a:spcPts val="600"/>
              </a:spcAft>
            </a:pPr>
            <a:endParaRPr lang="de-DE" sz="1600" dirty="0"/>
          </a:p>
        </p:txBody>
      </p:sp>
      <p:pic>
        <p:nvPicPr>
          <p:cNvPr id="8196" name="Picture 4" descr="Part 1: Domain Driven Design like a pro 🏅 | by Anders Gill | Raa Labs |  Medium">
            <a:extLst>
              <a:ext uri="{FF2B5EF4-FFF2-40B4-BE49-F238E27FC236}">
                <a16:creationId xmlns:a16="http://schemas.microsoft.com/office/drawing/2014/main" id="{F75670C7-19D9-274B-8017-974591A97700}"/>
              </a:ext>
            </a:extLst>
          </p:cNvPr>
          <p:cNvPicPr>
            <a:picLocks noChangeAspect="1" noChangeArrowheads="1"/>
          </p:cNvPicPr>
          <p:nvPr/>
        </p:nvPicPr>
        <p:blipFill>
          <a:blip r:embed="rId2">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4515901" y="1755228"/>
            <a:ext cx="6056007" cy="4539641"/>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FB47D598-7B62-F74A-8E20-33327B36F943}"/>
              </a:ext>
            </a:extLst>
          </p:cNvPr>
          <p:cNvSpPr/>
          <p:nvPr/>
        </p:nvSpPr>
        <p:spPr>
          <a:xfrm>
            <a:off x="10016360" y="1654047"/>
            <a:ext cx="2091558" cy="3231654"/>
          </a:xfrm>
          <a:prstGeom prst="rect">
            <a:avLst/>
          </a:prstGeom>
        </p:spPr>
        <p:txBody>
          <a:bodyPr wrap="square">
            <a:spAutoFit/>
          </a:bodyPr>
          <a:lstStyle/>
          <a:p>
            <a:r>
              <a:rPr lang="de-DE" sz="1200" i="1" dirty="0">
                <a:latin typeface="Bradley Hand" pitchFamily="2" charset="77"/>
              </a:rPr>
              <a:t>Übliche SW-Entwicklungs-</a:t>
            </a:r>
            <a:r>
              <a:rPr lang="de-DE" sz="1200" i="1" dirty="0" err="1">
                <a:latin typeface="Bradley Hand" pitchFamily="2" charset="77"/>
              </a:rPr>
              <a:t>methodiken</a:t>
            </a:r>
            <a:r>
              <a:rPr lang="de-DE" sz="1200" i="1" dirty="0">
                <a:latin typeface="Bradley Hand" pitchFamily="2" charset="77"/>
              </a:rPr>
              <a:t> basieren meist implizit auf den folgenden Übersetzungen:</a:t>
            </a:r>
          </a:p>
          <a:p>
            <a:endParaRPr lang="de-DE" sz="1200" i="1" dirty="0">
              <a:latin typeface="Bradley Hand" pitchFamily="2" charset="77"/>
            </a:endParaRPr>
          </a:p>
          <a:p>
            <a:pPr marL="285750" indent="-285750">
              <a:buFont typeface="Arial" panose="020B0604020202020204" pitchFamily="34" charset="0"/>
              <a:buChar char="•"/>
            </a:pPr>
            <a:r>
              <a:rPr lang="de-DE" sz="1200" i="1" dirty="0">
                <a:latin typeface="Bradley Hand" pitchFamily="2" charset="77"/>
              </a:rPr>
              <a:t>Domänenwissen in Analysemodell</a:t>
            </a:r>
          </a:p>
          <a:p>
            <a:pPr marL="285750" indent="-285750">
              <a:buFont typeface="Arial" panose="020B0604020202020204" pitchFamily="34" charset="0"/>
              <a:buChar char="•"/>
            </a:pPr>
            <a:r>
              <a:rPr lang="de-DE" sz="1200" i="1" dirty="0">
                <a:latin typeface="Bradley Hand" pitchFamily="2" charset="77"/>
              </a:rPr>
              <a:t>Analysemodell in Anforderungen</a:t>
            </a:r>
          </a:p>
          <a:p>
            <a:pPr marL="285750" indent="-285750">
              <a:buFont typeface="Arial" panose="020B0604020202020204" pitchFamily="34" charset="0"/>
              <a:buChar char="•"/>
            </a:pPr>
            <a:r>
              <a:rPr lang="de-DE" sz="1200" i="1" dirty="0">
                <a:latin typeface="Bradley Hand" pitchFamily="2" charset="77"/>
              </a:rPr>
              <a:t>Anforderungen in Systementwurf</a:t>
            </a:r>
          </a:p>
          <a:p>
            <a:pPr marL="285750" indent="-285750">
              <a:buFont typeface="Arial" panose="020B0604020202020204" pitchFamily="34" charset="0"/>
              <a:buChar char="•"/>
            </a:pPr>
            <a:r>
              <a:rPr lang="de-DE" sz="1200" i="1" dirty="0">
                <a:latin typeface="Bradley Hand" pitchFamily="2" charset="77"/>
              </a:rPr>
              <a:t>Systementwurf in Quellcode</a:t>
            </a:r>
          </a:p>
          <a:p>
            <a:pPr marL="285750" indent="-285750">
              <a:buFont typeface="Arial" panose="020B0604020202020204" pitchFamily="34" charset="0"/>
              <a:buChar char="•"/>
            </a:pPr>
            <a:endParaRPr lang="de-DE" sz="1200" i="1" dirty="0">
              <a:latin typeface="Bradley Hand" pitchFamily="2" charset="77"/>
            </a:endParaRPr>
          </a:p>
          <a:p>
            <a:r>
              <a:rPr lang="de-DE" sz="1200" i="1" dirty="0">
                <a:latin typeface="Bradley Hand" pitchFamily="2" charset="77"/>
              </a:rPr>
              <a:t>Bei jedem dieser Übergänge können Übersetzungsfehler passieren.</a:t>
            </a:r>
          </a:p>
        </p:txBody>
      </p:sp>
    </p:spTree>
    <p:extLst>
      <p:ext uri="{BB962C8B-B14F-4D97-AF65-F5344CB8AC3E}">
        <p14:creationId xmlns:p14="http://schemas.microsoft.com/office/powerpoint/2010/main" val="3670147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5BBB4-6F94-1D4D-8E43-EFF7D31C376D}"/>
              </a:ext>
            </a:extLst>
          </p:cNvPr>
          <p:cNvSpPr>
            <a:spLocks noGrp="1"/>
          </p:cNvSpPr>
          <p:nvPr>
            <p:ph type="title"/>
          </p:nvPr>
        </p:nvSpPr>
        <p:spPr/>
        <p:txBody>
          <a:bodyPr/>
          <a:lstStyle/>
          <a:p>
            <a:r>
              <a:rPr lang="de-DE" dirty="0"/>
              <a:t>Kodifizierung  von  Domänenwissen</a:t>
            </a:r>
          </a:p>
        </p:txBody>
      </p:sp>
      <p:sp>
        <p:nvSpPr>
          <p:cNvPr id="3" name="Textplatzhalter 2">
            <a:extLst>
              <a:ext uri="{FF2B5EF4-FFF2-40B4-BE49-F238E27FC236}">
                <a16:creationId xmlns:a16="http://schemas.microsoft.com/office/drawing/2014/main" id="{AF49C139-4A4E-2542-ADE9-F79DD0657209}"/>
              </a:ext>
            </a:extLst>
          </p:cNvPr>
          <p:cNvSpPr>
            <a:spLocks noGrp="1"/>
          </p:cNvSpPr>
          <p:nvPr>
            <p:ph type="body" sz="quarter" idx="32"/>
          </p:nvPr>
        </p:nvSpPr>
        <p:spPr/>
        <p:txBody>
          <a:bodyPr/>
          <a:lstStyle/>
          <a:p>
            <a:r>
              <a:rPr lang="de-DE" dirty="0" err="1"/>
              <a:t>Ubiquitous</a:t>
            </a:r>
            <a:r>
              <a:rPr lang="de-DE" dirty="0"/>
              <a:t> Language</a:t>
            </a:r>
          </a:p>
        </p:txBody>
      </p:sp>
      <p:sp>
        <p:nvSpPr>
          <p:cNvPr id="4" name="Foliennummernplatzhalter 3">
            <a:extLst>
              <a:ext uri="{FF2B5EF4-FFF2-40B4-BE49-F238E27FC236}">
                <a16:creationId xmlns:a16="http://schemas.microsoft.com/office/drawing/2014/main" id="{767CBA52-7B4A-D245-94B1-B966094F97D5}"/>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sp>
        <p:nvSpPr>
          <p:cNvPr id="5" name="Rechteck 4">
            <a:extLst>
              <a:ext uri="{FF2B5EF4-FFF2-40B4-BE49-F238E27FC236}">
                <a16:creationId xmlns:a16="http://schemas.microsoft.com/office/drawing/2014/main" id="{8252ACA6-D59A-3948-A2AD-EE504E6CC086}"/>
              </a:ext>
            </a:extLst>
          </p:cNvPr>
          <p:cNvSpPr/>
          <p:nvPr/>
        </p:nvSpPr>
        <p:spPr>
          <a:xfrm>
            <a:off x="431801" y="1590985"/>
            <a:ext cx="4729921" cy="4847481"/>
          </a:xfrm>
          <a:prstGeom prst="rect">
            <a:avLst/>
          </a:prstGeom>
        </p:spPr>
        <p:txBody>
          <a:bodyPr wrap="square">
            <a:spAutoFit/>
          </a:bodyPr>
          <a:lstStyle/>
          <a:p>
            <a:pPr marL="285750" indent="-285750" algn="l">
              <a:spcAft>
                <a:spcPts val="600"/>
              </a:spcAft>
              <a:buFont typeface="Courier New" panose="02070309020205020404" pitchFamily="49" charset="0"/>
              <a:buChar char="o"/>
            </a:pPr>
            <a:r>
              <a:rPr lang="de-DE" sz="1700" dirty="0"/>
              <a:t>Softwareentwicklungsmodelle beinhalten oft Tätigkeiten, bei denen </a:t>
            </a:r>
            <a:r>
              <a:rPr lang="de-DE" sz="1700" b="1" dirty="0">
                <a:solidFill>
                  <a:schemeClr val="accent5"/>
                </a:solidFill>
              </a:rPr>
              <a:t>Domänenwissen in eine „ingenieursfreundliche“ Form übersetzt </a:t>
            </a:r>
            <a:r>
              <a:rPr lang="de-DE" sz="1700" dirty="0"/>
              <a:t>wird</a:t>
            </a:r>
          </a:p>
          <a:p>
            <a:pPr marL="285750" indent="-285750" algn="l">
              <a:spcAft>
                <a:spcPts val="600"/>
              </a:spcAft>
              <a:buFont typeface="Courier New" panose="02070309020205020404" pitchFamily="49" charset="0"/>
              <a:buChar char="o"/>
            </a:pPr>
            <a:r>
              <a:rPr lang="de-DE" sz="1700" dirty="0"/>
              <a:t>Solche Artefakte (z.B. in UML-Klassendiagramme) werden als Analysemodelle bezeichnet und beschreiben die Anforderungen an das System</a:t>
            </a:r>
          </a:p>
          <a:p>
            <a:pPr marL="285750" indent="-285750" algn="l">
              <a:spcAft>
                <a:spcPts val="600"/>
              </a:spcAft>
              <a:buFont typeface="Courier New" panose="02070309020205020404" pitchFamily="49" charset="0"/>
              <a:buChar char="o"/>
            </a:pPr>
            <a:r>
              <a:rPr lang="de-DE" sz="1700" dirty="0"/>
              <a:t>Analysemodelle dienen weniger dem Verständnis der Geschäftsdomäne als der Strukturierung der Lösung</a:t>
            </a:r>
          </a:p>
          <a:p>
            <a:pPr marL="285750" indent="-285750" algn="l">
              <a:spcAft>
                <a:spcPts val="600"/>
              </a:spcAft>
              <a:buFont typeface="Courier New" panose="02070309020205020404" pitchFamily="49" charset="0"/>
              <a:buChar char="o"/>
            </a:pPr>
            <a:r>
              <a:rPr lang="de-DE" sz="1700" dirty="0"/>
              <a:t>Solch ein Wissensaustausch zwischen Fachdomäne und Entwicklung ist gefährlich, da Informationen verloren gehen können</a:t>
            </a:r>
          </a:p>
          <a:p>
            <a:pPr marL="285750" indent="-285750" algn="l">
              <a:spcAft>
                <a:spcPts val="600"/>
              </a:spcAft>
              <a:buFont typeface="Courier New" panose="02070309020205020404" pitchFamily="49" charset="0"/>
              <a:buChar char="o"/>
            </a:pPr>
            <a:r>
              <a:rPr lang="de-DE" sz="1700" dirty="0"/>
              <a:t>Domänenwissen geht auf dem Weg zu Softwareingenieuren verloren, was für die Lösung von Geschäftsproblemen problematisch sein kann</a:t>
            </a:r>
          </a:p>
        </p:txBody>
      </p:sp>
      <p:sp>
        <p:nvSpPr>
          <p:cNvPr id="6" name="Rechteck 5">
            <a:extLst>
              <a:ext uri="{FF2B5EF4-FFF2-40B4-BE49-F238E27FC236}">
                <a16:creationId xmlns:a16="http://schemas.microsoft.com/office/drawing/2014/main" id="{A2C07088-38D6-A54C-A697-6AA7EA72B659}"/>
              </a:ext>
            </a:extLst>
          </p:cNvPr>
          <p:cNvSpPr/>
          <p:nvPr/>
        </p:nvSpPr>
        <p:spPr>
          <a:xfrm>
            <a:off x="5502958" y="1188000"/>
            <a:ext cx="6096000" cy="4896313"/>
          </a:xfrm>
          <a:prstGeom prst="rect">
            <a:avLst/>
          </a:prstGeom>
          <a:solidFill>
            <a:schemeClr val="bg1"/>
          </a:solidFill>
          <a:effectLst>
            <a:outerShdw blurRad="50800" dist="38100" dir="2700000" algn="tl" rotWithShape="0">
              <a:prstClr val="black">
                <a:alpha val="40000"/>
              </a:prstClr>
            </a:outerShdw>
          </a:effectLst>
        </p:spPr>
        <p:txBody>
          <a:bodyPr lIns="144000" tIns="108000" rIns="144000" bIns="108000">
            <a:spAutoFit/>
          </a:bodyPr>
          <a:lstStyle/>
          <a:p>
            <a:r>
              <a:rPr lang="de-DE" sz="1600" dirty="0"/>
              <a:t>Seit der Softwarekrise in den 1960ern haben viele Untersuchungen das Scheitern von Software-Projekten untersucht. Fast alle haben gezeigt, dass u.a. Kommunikation für den Projekterfolg unerlässlich ist. </a:t>
            </a:r>
          </a:p>
          <a:p>
            <a:endParaRPr lang="de-DE" sz="1600" dirty="0"/>
          </a:p>
          <a:p>
            <a:r>
              <a:rPr lang="de-DE" sz="1600" dirty="0"/>
              <a:t>Fast alle Softwareentwicklungsmodelle versuchen daher Domänenwissen von Domänenexperten an die Ingenieure weiterzugeben. Meist geschieht dies durch Vermittlerrollen, die Wissen von der Fachdomäne an die Entwicklung „durchreichen“ und übersetzen: System-/Business-Analysten, </a:t>
            </a:r>
            <a:r>
              <a:rPr lang="de-DE" sz="1600" dirty="0" err="1"/>
              <a:t>Product</a:t>
            </a:r>
            <a:r>
              <a:rPr lang="de-DE" sz="1600" dirty="0"/>
              <a:t> </a:t>
            </a:r>
            <a:r>
              <a:rPr lang="de-DE" sz="1600" dirty="0" err="1"/>
              <a:t>Owner</a:t>
            </a:r>
            <a:r>
              <a:rPr lang="de-DE" sz="1600" dirty="0"/>
              <a:t>, Projektmanager, usw..</a:t>
            </a:r>
          </a:p>
          <a:p>
            <a:endParaRPr lang="de-DE" sz="1600" dirty="0"/>
          </a:p>
          <a:p>
            <a:r>
              <a:rPr lang="de-DE" sz="1600" dirty="0"/>
              <a:t>Das impliziert aber nicht automatisch eine </a:t>
            </a:r>
            <a:r>
              <a:rPr lang="de-DE" sz="1600" b="1" dirty="0">
                <a:solidFill>
                  <a:schemeClr val="accent5"/>
                </a:solidFill>
              </a:rPr>
              <a:t>effektive</a:t>
            </a:r>
            <a:r>
              <a:rPr lang="de-DE" sz="1600" dirty="0"/>
              <a:t>, d.h. auf Verständnis beruhende, Kommunikation.</a:t>
            </a:r>
          </a:p>
          <a:p>
            <a:endParaRPr lang="de-DE" sz="1600" dirty="0"/>
          </a:p>
          <a:p>
            <a:r>
              <a:rPr lang="de-DE" sz="1600" dirty="0"/>
              <a:t>Domain-</a:t>
            </a:r>
            <a:r>
              <a:rPr lang="de-DE" sz="1600" dirty="0" err="1"/>
              <a:t>driven</a:t>
            </a:r>
            <a:r>
              <a:rPr lang="de-DE" sz="1600" dirty="0"/>
              <a:t> Design versucht vor diesem Hintergrund das Wissen von Domänenexperten zu Softwareingenieuren mittels einer allgegenwärtigen – und gemeinsam entwickelten – Sprache zu bringen, der sogenannten </a:t>
            </a:r>
            <a:r>
              <a:rPr lang="de-DE" sz="1600" dirty="0" err="1"/>
              <a:t>Ubiquitous</a:t>
            </a:r>
            <a:r>
              <a:rPr lang="de-DE" sz="1600" dirty="0"/>
              <a:t> Language.</a:t>
            </a:r>
          </a:p>
        </p:txBody>
      </p:sp>
    </p:spTree>
    <p:extLst>
      <p:ext uri="{BB962C8B-B14F-4D97-AF65-F5344CB8AC3E}">
        <p14:creationId xmlns:p14="http://schemas.microsoft.com/office/powerpoint/2010/main" val="769983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E50ACC-B1BD-B14F-BEFA-2E9C5E151F5D}"/>
              </a:ext>
            </a:extLst>
          </p:cNvPr>
          <p:cNvSpPr>
            <a:spLocks noGrp="1"/>
          </p:cNvSpPr>
          <p:nvPr>
            <p:ph type="title"/>
          </p:nvPr>
        </p:nvSpPr>
        <p:spPr/>
        <p:txBody>
          <a:bodyPr/>
          <a:lstStyle/>
          <a:p>
            <a:r>
              <a:rPr lang="de-DE" dirty="0"/>
              <a:t>Strategisches  Design</a:t>
            </a:r>
          </a:p>
        </p:txBody>
      </p:sp>
      <p:sp>
        <p:nvSpPr>
          <p:cNvPr id="3" name="Textplatzhalter 2">
            <a:extLst>
              <a:ext uri="{FF2B5EF4-FFF2-40B4-BE49-F238E27FC236}">
                <a16:creationId xmlns:a16="http://schemas.microsoft.com/office/drawing/2014/main" id="{D66A3183-6943-174B-8DCD-40A83B63AADF}"/>
              </a:ext>
            </a:extLst>
          </p:cNvPr>
          <p:cNvSpPr>
            <a:spLocks noGrp="1"/>
          </p:cNvSpPr>
          <p:nvPr>
            <p:ph type="body" sz="quarter" idx="32"/>
          </p:nvPr>
        </p:nvSpPr>
        <p:spPr/>
        <p:txBody>
          <a:bodyPr/>
          <a:lstStyle/>
          <a:p>
            <a:r>
              <a:rPr lang="de-DE" dirty="0"/>
              <a:t>Konzepte im Problemraum - </a:t>
            </a:r>
            <a:r>
              <a:rPr lang="de-DE" dirty="0" err="1"/>
              <a:t>Ubiquitous</a:t>
            </a:r>
            <a:r>
              <a:rPr lang="de-DE" dirty="0"/>
              <a:t> Language</a:t>
            </a:r>
          </a:p>
          <a:p>
            <a:br>
              <a:rPr lang="de-DE" dirty="0"/>
            </a:br>
            <a:endParaRPr lang="de-DE" dirty="0"/>
          </a:p>
          <a:p>
            <a:endParaRPr lang="de-DE" dirty="0"/>
          </a:p>
        </p:txBody>
      </p:sp>
      <p:sp>
        <p:nvSpPr>
          <p:cNvPr id="4" name="Foliennummernplatzhalter 3">
            <a:extLst>
              <a:ext uri="{FF2B5EF4-FFF2-40B4-BE49-F238E27FC236}">
                <a16:creationId xmlns:a16="http://schemas.microsoft.com/office/drawing/2014/main" id="{6DAA2D2A-139D-8941-8E47-DA8F78AAB634}"/>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5" name="Rechteck 4">
            <a:extLst>
              <a:ext uri="{FF2B5EF4-FFF2-40B4-BE49-F238E27FC236}">
                <a16:creationId xmlns:a16="http://schemas.microsoft.com/office/drawing/2014/main" id="{ADF24788-EC60-D047-884B-BDF8179E17FC}"/>
              </a:ext>
            </a:extLst>
          </p:cNvPr>
          <p:cNvSpPr/>
          <p:nvPr/>
        </p:nvSpPr>
        <p:spPr>
          <a:xfrm>
            <a:off x="431801" y="1654047"/>
            <a:ext cx="4511605" cy="4555093"/>
          </a:xfrm>
          <a:prstGeom prst="rect">
            <a:avLst/>
          </a:prstGeom>
        </p:spPr>
        <p:txBody>
          <a:bodyPr wrap="square">
            <a:spAutoFit/>
          </a:bodyPr>
          <a:lstStyle/>
          <a:p>
            <a:r>
              <a:rPr lang="de-DE" b="1" dirty="0">
                <a:solidFill>
                  <a:schemeClr val="accent5"/>
                </a:solidFill>
              </a:rPr>
              <a:t>Gemeinsame Sprache ist Schlüssel zum gemeinsamen Verständnis</a:t>
            </a:r>
          </a:p>
          <a:p>
            <a:endParaRPr lang="de-DE" dirty="0"/>
          </a:p>
          <a:p>
            <a:pPr marL="285750" indent="-285750">
              <a:spcAft>
                <a:spcPts val="600"/>
              </a:spcAft>
              <a:buFont typeface="Courier New" panose="02070309020205020404" pitchFamily="49" charset="0"/>
              <a:buChar char="o"/>
            </a:pPr>
            <a:r>
              <a:rPr lang="de-DE" dirty="0"/>
              <a:t>Aufwändiger aber notwendiger Schritt</a:t>
            </a:r>
          </a:p>
          <a:p>
            <a:pPr marL="285750" indent="-285750">
              <a:spcAft>
                <a:spcPts val="600"/>
              </a:spcAft>
              <a:buFont typeface="Courier New" panose="02070309020205020404" pitchFamily="49" charset="0"/>
              <a:buChar char="o"/>
            </a:pPr>
            <a:r>
              <a:rPr lang="de-DE" dirty="0"/>
              <a:t>Klärung der fachlichen Begriffe</a:t>
            </a:r>
          </a:p>
          <a:p>
            <a:pPr marL="285750" indent="-285750">
              <a:spcAft>
                <a:spcPts val="600"/>
              </a:spcAft>
              <a:buFont typeface="Courier New" panose="02070309020205020404" pitchFamily="49" charset="0"/>
              <a:buChar char="o"/>
            </a:pPr>
            <a:r>
              <a:rPr lang="de-DE" dirty="0"/>
              <a:t>Klarheit der gemeinsamen Sprache ist Indikator für die Tiefe des Verständnisses des Problemraums.</a:t>
            </a:r>
          </a:p>
          <a:p>
            <a:pPr marL="285750" indent="-285750">
              <a:spcAft>
                <a:spcPts val="600"/>
              </a:spcAft>
              <a:buFont typeface="Courier New" panose="02070309020205020404" pitchFamily="49" charset="0"/>
              <a:buChar char="o"/>
            </a:pPr>
            <a:r>
              <a:rPr lang="de-DE" dirty="0"/>
              <a:t>Unklare Begriffe deuten auf tieferliegende und verdeckte (ggf. unverstandene) Konzepte hin.</a:t>
            </a:r>
          </a:p>
          <a:p>
            <a:pPr marL="285750" indent="-285750">
              <a:spcAft>
                <a:spcPts val="600"/>
              </a:spcAft>
              <a:buFont typeface="Courier New" panose="02070309020205020404" pitchFamily="49" charset="0"/>
              <a:buChar char="o"/>
            </a:pPr>
            <a:r>
              <a:rPr lang="de-DE" dirty="0"/>
              <a:t>Hierzu müssen implizite Annahmen explizit gemacht werden um eine eindeutige Bedeutung innerhalb der </a:t>
            </a:r>
            <a:r>
              <a:rPr lang="de-DE" dirty="0" err="1"/>
              <a:t>Ubiquitous</a:t>
            </a:r>
            <a:r>
              <a:rPr lang="de-DE" dirty="0"/>
              <a:t> Language festlegen zu können.</a:t>
            </a:r>
          </a:p>
        </p:txBody>
      </p:sp>
      <p:sp>
        <p:nvSpPr>
          <p:cNvPr id="7" name="Textfeld 6">
            <a:extLst>
              <a:ext uri="{FF2B5EF4-FFF2-40B4-BE49-F238E27FC236}">
                <a16:creationId xmlns:a16="http://schemas.microsoft.com/office/drawing/2014/main" id="{BC4EB332-B921-464D-8DD5-74C047B6BDDA}"/>
              </a:ext>
            </a:extLst>
          </p:cNvPr>
          <p:cNvSpPr txBox="1"/>
          <p:nvPr/>
        </p:nvSpPr>
        <p:spPr>
          <a:xfrm>
            <a:off x="5013435" y="1654047"/>
            <a:ext cx="5854261" cy="4403871"/>
          </a:xfrm>
          <a:prstGeom prst="rect">
            <a:avLst/>
          </a:prstGeom>
          <a:solidFill>
            <a:schemeClr val="accent5"/>
          </a:solidFill>
          <a:effectLst>
            <a:outerShdw blurRad="50800" dist="38100" dir="2700000" algn="tl" rotWithShape="0">
              <a:prstClr val="black">
                <a:alpha val="40000"/>
              </a:prstClr>
            </a:outerShdw>
          </a:effectLst>
        </p:spPr>
        <p:txBody>
          <a:bodyPr wrap="square" lIns="144000" tIns="108000" rIns="144000" bIns="108000" rtlCol="0">
            <a:spAutoFit/>
          </a:bodyPr>
          <a:lstStyle/>
          <a:p>
            <a:pPr>
              <a:spcAft>
                <a:spcPts val="600"/>
              </a:spcAft>
            </a:pPr>
            <a:r>
              <a:rPr lang="de-DE" b="1" dirty="0">
                <a:solidFill>
                  <a:schemeClr val="bg1"/>
                </a:solidFill>
              </a:rPr>
              <a:t>Ubiquitär = „allumfassend, überall vorhanden, allgegenwärtig“</a:t>
            </a:r>
            <a:endParaRPr lang="de-DE" sz="1600" dirty="0">
              <a:solidFill>
                <a:schemeClr val="bg1"/>
              </a:solidFill>
            </a:endParaRPr>
          </a:p>
          <a:p>
            <a:pPr marL="285750" indent="-285750">
              <a:spcAft>
                <a:spcPts val="600"/>
              </a:spcAft>
              <a:buFont typeface="Courier New" panose="02070309020205020404" pitchFamily="49" charset="0"/>
              <a:buChar char="o"/>
            </a:pPr>
            <a:r>
              <a:rPr lang="de-DE" sz="1600" dirty="0">
                <a:solidFill>
                  <a:schemeClr val="bg1"/>
                </a:solidFill>
              </a:rPr>
              <a:t>Jeder im Projekt muss dieselbe Sprache sprechen und verstehen können</a:t>
            </a:r>
          </a:p>
          <a:p>
            <a:pPr marL="285750" indent="-285750">
              <a:spcAft>
                <a:spcPts val="600"/>
              </a:spcAft>
              <a:buFont typeface="Courier New" panose="02070309020205020404" pitchFamily="49" charset="0"/>
              <a:buChar char="o"/>
            </a:pPr>
            <a:r>
              <a:rPr lang="de-DE" sz="1600" dirty="0">
                <a:solidFill>
                  <a:schemeClr val="bg1"/>
                </a:solidFill>
              </a:rPr>
              <a:t>Alle relevanten Konzepte müssen in der Sprache beschrieben werden können</a:t>
            </a:r>
          </a:p>
          <a:p>
            <a:pPr marL="285750" indent="-285750">
              <a:spcAft>
                <a:spcPts val="600"/>
              </a:spcAft>
              <a:buFont typeface="Courier New" panose="02070309020205020404" pitchFamily="49" charset="0"/>
              <a:buChar char="o"/>
            </a:pPr>
            <a:r>
              <a:rPr lang="de-DE" sz="1600" dirty="0">
                <a:solidFill>
                  <a:schemeClr val="bg1"/>
                </a:solidFill>
              </a:rPr>
              <a:t>Die Sprache wird evolutionär weiterentwickelt und ist in allen Phasen der Entwicklung präsent (auch im Code!)</a:t>
            </a:r>
          </a:p>
          <a:p>
            <a:pPr marL="285750" indent="-285750">
              <a:spcAft>
                <a:spcPts val="600"/>
              </a:spcAft>
              <a:buFont typeface="Arial" panose="020B0604020202020204" pitchFamily="34" charset="0"/>
              <a:buChar char="•"/>
            </a:pPr>
            <a:endParaRPr lang="de-DE" dirty="0">
              <a:solidFill>
                <a:schemeClr val="bg1"/>
              </a:solidFill>
            </a:endParaRPr>
          </a:p>
          <a:p>
            <a:pPr>
              <a:spcAft>
                <a:spcPts val="600"/>
              </a:spcAft>
            </a:pPr>
            <a:r>
              <a:rPr lang="de-DE" b="1" dirty="0">
                <a:solidFill>
                  <a:schemeClr val="bg1"/>
                </a:solidFill>
              </a:rPr>
              <a:t>Eines der wichtigsten Konzepte in DDD</a:t>
            </a:r>
          </a:p>
          <a:p>
            <a:pPr marL="285750" indent="-285750">
              <a:spcAft>
                <a:spcPts val="600"/>
              </a:spcAft>
              <a:buFont typeface="Courier New" panose="02070309020205020404" pitchFamily="49" charset="0"/>
              <a:buChar char="o"/>
            </a:pPr>
            <a:r>
              <a:rPr lang="de-DE" sz="1600" dirty="0">
                <a:solidFill>
                  <a:schemeClr val="bg1"/>
                </a:solidFill>
              </a:rPr>
              <a:t>Grundlage für gemeinsames Verständnis</a:t>
            </a:r>
          </a:p>
          <a:p>
            <a:pPr marL="285750" indent="-285750">
              <a:spcAft>
                <a:spcPts val="600"/>
              </a:spcAft>
              <a:buFont typeface="Courier New" panose="02070309020205020404" pitchFamily="49" charset="0"/>
              <a:buChar char="o"/>
            </a:pPr>
            <a:r>
              <a:rPr lang="de-DE" sz="1600" dirty="0">
                <a:solidFill>
                  <a:schemeClr val="bg1"/>
                </a:solidFill>
              </a:rPr>
              <a:t>Grundlage für durchgängiges Verständnis</a:t>
            </a:r>
          </a:p>
          <a:p>
            <a:pPr marL="285750" indent="-285750">
              <a:spcAft>
                <a:spcPts val="600"/>
              </a:spcAft>
              <a:buFont typeface="Courier New" panose="02070309020205020404" pitchFamily="49" charset="0"/>
              <a:buChar char="o"/>
            </a:pPr>
            <a:r>
              <a:rPr lang="de-DE" sz="1600" dirty="0">
                <a:solidFill>
                  <a:schemeClr val="bg1"/>
                </a:solidFill>
              </a:rPr>
              <a:t>Indikator für Durchdringung und Beschreibungsstabilität der Domäne</a:t>
            </a:r>
            <a:endParaRPr lang="de-DE" dirty="0">
              <a:solidFill>
                <a:schemeClr val="bg1"/>
              </a:solidFill>
            </a:endParaRPr>
          </a:p>
        </p:txBody>
      </p:sp>
      <p:pic>
        <p:nvPicPr>
          <p:cNvPr id="8" name="Grafik 7">
            <a:extLst>
              <a:ext uri="{FF2B5EF4-FFF2-40B4-BE49-F238E27FC236}">
                <a16:creationId xmlns:a16="http://schemas.microsoft.com/office/drawing/2014/main" id="{B5C37C0D-5D56-6540-B0D9-75416C55ABB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600496" y="0"/>
            <a:ext cx="2610110" cy="1652555"/>
          </a:xfrm>
          <a:prstGeom prst="rect">
            <a:avLst/>
          </a:prstGeom>
        </p:spPr>
      </p:pic>
    </p:spTree>
    <p:extLst>
      <p:ext uri="{BB962C8B-B14F-4D97-AF65-F5344CB8AC3E}">
        <p14:creationId xmlns:p14="http://schemas.microsoft.com/office/powerpoint/2010/main" val="4221696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753CF-52A3-A448-9027-9D8B80124CBC}"/>
              </a:ext>
            </a:extLst>
          </p:cNvPr>
          <p:cNvSpPr>
            <a:spLocks noGrp="1"/>
          </p:cNvSpPr>
          <p:nvPr>
            <p:ph type="title"/>
          </p:nvPr>
        </p:nvSpPr>
        <p:spPr/>
        <p:txBody>
          <a:bodyPr/>
          <a:lstStyle/>
          <a:p>
            <a:r>
              <a:rPr lang="de-DE" dirty="0" err="1"/>
              <a:t>Ubiquitous</a:t>
            </a:r>
            <a:r>
              <a:rPr lang="de-DE" dirty="0"/>
              <a:t>  Language</a:t>
            </a:r>
          </a:p>
        </p:txBody>
      </p:sp>
      <p:sp>
        <p:nvSpPr>
          <p:cNvPr id="4" name="Foliennummernplatzhalter 3">
            <a:extLst>
              <a:ext uri="{FF2B5EF4-FFF2-40B4-BE49-F238E27FC236}">
                <a16:creationId xmlns:a16="http://schemas.microsoft.com/office/drawing/2014/main" id="{14867752-3AEC-3D48-BCCC-FDA552D9A81D}"/>
              </a:ext>
            </a:extLst>
          </p:cNvPr>
          <p:cNvSpPr>
            <a:spLocks noGrp="1"/>
          </p:cNvSpPr>
          <p:nvPr>
            <p:ph type="sldNum" sz="quarter" idx="33"/>
          </p:nvPr>
        </p:nvSpPr>
        <p:spPr/>
        <p:txBody>
          <a:bodyPr/>
          <a:lstStyle/>
          <a:p>
            <a:pPr rtl="0"/>
            <a:fld id="{19B51A1E-902D-48AF-9020-955120F399B6}" type="slidenum">
              <a:rPr lang="de-DE" noProof="0" smtClean="0"/>
              <a:pPr rtl="0"/>
              <a:t>17</a:t>
            </a:fld>
            <a:endParaRPr lang="de-DE" noProof="0"/>
          </a:p>
        </p:txBody>
      </p:sp>
      <p:sp>
        <p:nvSpPr>
          <p:cNvPr id="16" name="Rechteck 15">
            <a:extLst>
              <a:ext uri="{FF2B5EF4-FFF2-40B4-BE49-F238E27FC236}">
                <a16:creationId xmlns:a16="http://schemas.microsoft.com/office/drawing/2014/main" id="{9946D518-933F-0A48-B295-5E3D3EE608CD}"/>
              </a:ext>
            </a:extLst>
          </p:cNvPr>
          <p:cNvSpPr/>
          <p:nvPr/>
        </p:nvSpPr>
        <p:spPr>
          <a:xfrm>
            <a:off x="10068910" y="1368000"/>
            <a:ext cx="2023575" cy="3970318"/>
          </a:xfrm>
          <a:prstGeom prst="rect">
            <a:avLst/>
          </a:prstGeom>
        </p:spPr>
        <p:txBody>
          <a:bodyPr wrap="square">
            <a:spAutoFit/>
          </a:bodyPr>
          <a:lstStyle/>
          <a:p>
            <a:r>
              <a:rPr lang="de-DE" sz="1400" i="1" dirty="0">
                <a:latin typeface="Bradley Hand" pitchFamily="2" charset="77"/>
              </a:rPr>
              <a:t> Ziel ist es nicht, Domänenexperten etwas über SW-Entwicklung (z.B. Singletons und abstrakte Fabriken) beizubringen.</a:t>
            </a:r>
          </a:p>
          <a:p>
            <a:endParaRPr lang="de-DE" sz="1400" i="1" dirty="0">
              <a:latin typeface="Bradley Hand" pitchFamily="2" charset="77"/>
            </a:endParaRPr>
          </a:p>
          <a:p>
            <a:r>
              <a:rPr lang="de-DE" sz="1400" i="1" dirty="0">
                <a:latin typeface="Bradley Hand" pitchFamily="2" charset="77"/>
              </a:rPr>
              <a:t>Der Zweck der allgegenwärtigen Sprache ist es, das Verständnis und die mentalen Modelle der Geschäftsdomäne der Domänenexperten in leicht verständliche Begriffe für die Entwicklung zu fassen.</a:t>
            </a:r>
          </a:p>
        </p:txBody>
      </p:sp>
      <p:grpSp>
        <p:nvGrpSpPr>
          <p:cNvPr id="3" name="Gruppieren 2">
            <a:extLst>
              <a:ext uri="{FF2B5EF4-FFF2-40B4-BE49-F238E27FC236}">
                <a16:creationId xmlns:a16="http://schemas.microsoft.com/office/drawing/2014/main" id="{633D0F7F-722F-D644-AC07-DA3A6FE807F8}"/>
              </a:ext>
            </a:extLst>
          </p:cNvPr>
          <p:cNvGrpSpPr/>
          <p:nvPr/>
        </p:nvGrpSpPr>
        <p:grpSpPr>
          <a:xfrm>
            <a:off x="450216" y="1262863"/>
            <a:ext cx="9461039" cy="5460962"/>
            <a:chOff x="450216" y="1262863"/>
            <a:chExt cx="9461039" cy="5460962"/>
          </a:xfrm>
        </p:grpSpPr>
        <p:graphicFrame>
          <p:nvGraphicFramePr>
            <p:cNvPr id="6" name="Diagramm 5">
              <a:extLst>
                <a:ext uri="{FF2B5EF4-FFF2-40B4-BE49-F238E27FC236}">
                  <a16:creationId xmlns:a16="http://schemas.microsoft.com/office/drawing/2014/main" id="{88435E0D-44BC-9240-9F6F-03B8929FDECC}"/>
                </a:ext>
              </a:extLst>
            </p:cNvPr>
            <p:cNvGraphicFramePr/>
            <p:nvPr>
              <p:extLst>
                <p:ext uri="{D42A27DB-BD31-4B8C-83A1-F6EECF244321}">
                  <p14:modId xmlns:p14="http://schemas.microsoft.com/office/powerpoint/2010/main" val="1274322912"/>
                </p:ext>
              </p:extLst>
            </p:nvPr>
          </p:nvGraphicFramePr>
          <p:xfrm>
            <a:off x="450216" y="1838104"/>
            <a:ext cx="4550977" cy="3465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 6">
              <a:extLst>
                <a:ext uri="{FF2B5EF4-FFF2-40B4-BE49-F238E27FC236}">
                  <a16:creationId xmlns:a16="http://schemas.microsoft.com/office/drawing/2014/main" id="{29924054-0069-8949-B91D-BE7D50391C5E}"/>
                </a:ext>
              </a:extLst>
            </p:cNvPr>
            <p:cNvGraphicFramePr/>
            <p:nvPr>
              <p:extLst>
                <p:ext uri="{D42A27DB-BD31-4B8C-83A1-F6EECF244321}">
                  <p14:modId xmlns:p14="http://schemas.microsoft.com/office/powerpoint/2010/main" val="713950860"/>
                </p:ext>
              </p:extLst>
            </p:nvPr>
          </p:nvGraphicFramePr>
          <p:xfrm>
            <a:off x="5531753" y="1838104"/>
            <a:ext cx="4079584" cy="33553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Pfeil nach links und rechts 9">
              <a:extLst>
                <a:ext uri="{FF2B5EF4-FFF2-40B4-BE49-F238E27FC236}">
                  <a16:creationId xmlns:a16="http://schemas.microsoft.com/office/drawing/2014/main" id="{0EEA7EFE-503F-6146-95BC-1A75B0B8F002}"/>
                </a:ext>
              </a:extLst>
            </p:cNvPr>
            <p:cNvSpPr/>
            <p:nvPr/>
          </p:nvSpPr>
          <p:spPr>
            <a:xfrm rot="20865724">
              <a:off x="8070416" y="3296822"/>
              <a:ext cx="440002" cy="174289"/>
            </a:xfrm>
            <a:prstGeom prst="leftRightArrow">
              <a:avLst/>
            </a:prstGeom>
            <a:solidFill>
              <a:srgbClr val="E4003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links und rechts 10">
              <a:extLst>
                <a:ext uri="{FF2B5EF4-FFF2-40B4-BE49-F238E27FC236}">
                  <a16:creationId xmlns:a16="http://schemas.microsoft.com/office/drawing/2014/main" id="{152BA08E-1D3E-A544-A724-07E4B10924FF}"/>
                </a:ext>
              </a:extLst>
            </p:cNvPr>
            <p:cNvSpPr/>
            <p:nvPr/>
          </p:nvSpPr>
          <p:spPr>
            <a:xfrm rot="1185903">
              <a:off x="6656775" y="3262361"/>
              <a:ext cx="440002" cy="174289"/>
            </a:xfrm>
            <a:prstGeom prst="leftRightArrow">
              <a:avLst/>
            </a:prstGeom>
            <a:solidFill>
              <a:srgbClr val="E4003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links und rechts 11">
              <a:extLst>
                <a:ext uri="{FF2B5EF4-FFF2-40B4-BE49-F238E27FC236}">
                  <a16:creationId xmlns:a16="http://schemas.microsoft.com/office/drawing/2014/main" id="{61465D0D-BF3F-D043-9CA8-1D2111352D27}"/>
                </a:ext>
              </a:extLst>
            </p:cNvPr>
            <p:cNvSpPr/>
            <p:nvPr/>
          </p:nvSpPr>
          <p:spPr>
            <a:xfrm rot="2922014">
              <a:off x="7845185" y="4150483"/>
              <a:ext cx="440002" cy="174289"/>
            </a:xfrm>
            <a:prstGeom prst="leftRightArrow">
              <a:avLst/>
            </a:prstGeom>
            <a:solidFill>
              <a:srgbClr val="E4003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links und rechts 12">
              <a:extLst>
                <a:ext uri="{FF2B5EF4-FFF2-40B4-BE49-F238E27FC236}">
                  <a16:creationId xmlns:a16="http://schemas.microsoft.com/office/drawing/2014/main" id="{2033F58B-BA81-0244-B7DE-B56DBA86AABA}"/>
                </a:ext>
              </a:extLst>
            </p:cNvPr>
            <p:cNvSpPr/>
            <p:nvPr/>
          </p:nvSpPr>
          <p:spPr>
            <a:xfrm rot="18677986" flipH="1">
              <a:off x="6893285" y="4150484"/>
              <a:ext cx="440002" cy="174289"/>
            </a:xfrm>
            <a:prstGeom prst="leftRightArrow">
              <a:avLst/>
            </a:prstGeom>
            <a:solidFill>
              <a:srgbClr val="E4003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links und rechts 13">
              <a:extLst>
                <a:ext uri="{FF2B5EF4-FFF2-40B4-BE49-F238E27FC236}">
                  <a16:creationId xmlns:a16="http://schemas.microsoft.com/office/drawing/2014/main" id="{5EF8B117-2736-914E-AF45-02F094A8F659}"/>
                </a:ext>
              </a:extLst>
            </p:cNvPr>
            <p:cNvSpPr/>
            <p:nvPr/>
          </p:nvSpPr>
          <p:spPr>
            <a:xfrm rot="16200000" flipH="1">
              <a:off x="7351543" y="2786841"/>
              <a:ext cx="440002" cy="174289"/>
            </a:xfrm>
            <a:prstGeom prst="leftRightArrow">
              <a:avLst/>
            </a:prstGeom>
            <a:solidFill>
              <a:srgbClr val="E4003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564C642B-51FC-CD48-82BB-7DB894065FF5}"/>
                </a:ext>
              </a:extLst>
            </p:cNvPr>
            <p:cNvSpPr/>
            <p:nvPr/>
          </p:nvSpPr>
          <p:spPr>
            <a:xfrm>
              <a:off x="450216" y="5338318"/>
              <a:ext cx="4305281" cy="954107"/>
            </a:xfrm>
            <a:prstGeom prst="rect">
              <a:avLst/>
            </a:prstGeom>
          </p:spPr>
          <p:txBody>
            <a:bodyPr wrap="square">
              <a:spAutoFit/>
            </a:bodyPr>
            <a:lstStyle/>
            <a:p>
              <a:r>
                <a:rPr lang="de-DE" sz="1400" dirty="0"/>
                <a:t>Anstatt das Domänenwissen ständig zu übersetzen, fordert DDD die Kultivierung einer einzigen Sprache zur Beschreibung der Geschäftsdomäne: die allgegenwärtige Sprache.</a:t>
              </a:r>
            </a:p>
          </p:txBody>
        </p:sp>
        <p:sp>
          <p:nvSpPr>
            <p:cNvPr id="17" name="Rechteck 16">
              <a:extLst>
                <a:ext uri="{FF2B5EF4-FFF2-40B4-BE49-F238E27FC236}">
                  <a16:creationId xmlns:a16="http://schemas.microsoft.com/office/drawing/2014/main" id="{F7EA8828-7823-2240-8532-B1BB5776A591}"/>
                </a:ext>
              </a:extLst>
            </p:cNvPr>
            <p:cNvSpPr/>
            <p:nvPr/>
          </p:nvSpPr>
          <p:spPr>
            <a:xfrm>
              <a:off x="5349767" y="5338830"/>
              <a:ext cx="4561488" cy="1384995"/>
            </a:xfrm>
            <a:prstGeom prst="rect">
              <a:avLst/>
            </a:prstGeom>
          </p:spPr>
          <p:txBody>
            <a:bodyPr wrap="square">
              <a:spAutoFit/>
            </a:bodyPr>
            <a:lstStyle/>
            <a:p>
              <a:r>
                <a:rPr lang="de-DE" sz="1400" dirty="0"/>
                <a:t>Durch die durchgängige Verwendung der allgegenwärtigen Sprache und ihrer Begriffe kann ein gemeinsames Verständnis zwischen allen Projektbeteiligten kultiviert werden. Die allgegenwärtige Sprache sollte daher nur aus Begriffen bestehen, die sich auf die Geschäftsdomäne beziehen.</a:t>
              </a:r>
            </a:p>
          </p:txBody>
        </p:sp>
        <p:sp>
          <p:nvSpPr>
            <p:cNvPr id="18" name="Textfeld 17">
              <a:extLst>
                <a:ext uri="{FF2B5EF4-FFF2-40B4-BE49-F238E27FC236}">
                  <a16:creationId xmlns:a16="http://schemas.microsoft.com/office/drawing/2014/main" id="{E0738059-DA81-454E-9378-5A6E706FEFDB}"/>
                </a:ext>
              </a:extLst>
            </p:cNvPr>
            <p:cNvSpPr txBox="1"/>
            <p:nvPr/>
          </p:nvSpPr>
          <p:spPr>
            <a:xfrm>
              <a:off x="1973517" y="1266798"/>
              <a:ext cx="1258678" cy="369332"/>
            </a:xfrm>
            <a:prstGeom prst="rect">
              <a:avLst/>
            </a:prstGeom>
            <a:noFill/>
          </p:spPr>
          <p:txBody>
            <a:bodyPr wrap="none" rtlCol="0">
              <a:spAutoFit/>
            </a:bodyPr>
            <a:lstStyle/>
            <a:p>
              <a:r>
                <a:rPr lang="de-DE" b="1" dirty="0">
                  <a:solidFill>
                    <a:schemeClr val="accent5"/>
                  </a:solidFill>
                </a:rPr>
                <a:t>Non - DDD</a:t>
              </a:r>
            </a:p>
          </p:txBody>
        </p:sp>
        <p:sp>
          <p:nvSpPr>
            <p:cNvPr id="19" name="Textfeld 18">
              <a:extLst>
                <a:ext uri="{FF2B5EF4-FFF2-40B4-BE49-F238E27FC236}">
                  <a16:creationId xmlns:a16="http://schemas.microsoft.com/office/drawing/2014/main" id="{8F205A99-AAE5-F147-BA66-08D4E235BF6E}"/>
                </a:ext>
              </a:extLst>
            </p:cNvPr>
            <p:cNvSpPr txBox="1"/>
            <p:nvPr/>
          </p:nvSpPr>
          <p:spPr>
            <a:xfrm>
              <a:off x="7241165" y="1262863"/>
              <a:ext cx="660758" cy="369332"/>
            </a:xfrm>
            <a:prstGeom prst="rect">
              <a:avLst/>
            </a:prstGeom>
            <a:noFill/>
          </p:spPr>
          <p:txBody>
            <a:bodyPr wrap="none" rtlCol="0">
              <a:spAutoFit/>
            </a:bodyPr>
            <a:lstStyle/>
            <a:p>
              <a:r>
                <a:rPr lang="de-DE" b="1" dirty="0">
                  <a:solidFill>
                    <a:schemeClr val="accent5"/>
                  </a:solidFill>
                </a:rPr>
                <a:t>DDD</a:t>
              </a:r>
            </a:p>
          </p:txBody>
        </p:sp>
        <p:cxnSp>
          <p:nvCxnSpPr>
            <p:cNvPr id="23" name="Gerade Verbindung 22">
              <a:extLst>
                <a:ext uri="{FF2B5EF4-FFF2-40B4-BE49-F238E27FC236}">
                  <a16:creationId xmlns:a16="http://schemas.microsoft.com/office/drawing/2014/main" id="{1CBA7CAC-D48F-3D4A-A17B-07B98C41060E}"/>
                </a:ext>
              </a:extLst>
            </p:cNvPr>
            <p:cNvCxnSpPr>
              <a:cxnSpLocks/>
            </p:cNvCxnSpPr>
            <p:nvPr/>
          </p:nvCxnSpPr>
          <p:spPr>
            <a:xfrm>
              <a:off x="5140618" y="1838104"/>
              <a:ext cx="0" cy="335532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5976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A6486D-0CEE-094D-A56D-6E8F48BE04DF}"/>
              </a:ext>
            </a:extLst>
          </p:cNvPr>
          <p:cNvSpPr>
            <a:spLocks noGrp="1"/>
          </p:cNvSpPr>
          <p:nvPr>
            <p:ph type="title"/>
          </p:nvPr>
        </p:nvSpPr>
        <p:spPr/>
        <p:txBody>
          <a:bodyPr/>
          <a:lstStyle/>
          <a:p>
            <a:r>
              <a:rPr lang="de-DE" dirty="0" err="1"/>
              <a:t>Ubiquitous</a:t>
            </a:r>
            <a:r>
              <a:rPr lang="de-DE" dirty="0"/>
              <a:t>  Language</a:t>
            </a:r>
          </a:p>
        </p:txBody>
      </p:sp>
      <p:sp>
        <p:nvSpPr>
          <p:cNvPr id="3" name="Textplatzhalter 2">
            <a:extLst>
              <a:ext uri="{FF2B5EF4-FFF2-40B4-BE49-F238E27FC236}">
                <a16:creationId xmlns:a16="http://schemas.microsoft.com/office/drawing/2014/main" id="{EA9DFFE2-88E9-9D4E-9B5B-D207955832D5}"/>
              </a:ext>
            </a:extLst>
          </p:cNvPr>
          <p:cNvSpPr>
            <a:spLocks noGrp="1"/>
          </p:cNvSpPr>
          <p:nvPr>
            <p:ph type="body" sz="quarter" idx="32"/>
          </p:nvPr>
        </p:nvSpPr>
        <p:spPr>
          <a:xfrm>
            <a:off x="431801" y="1008000"/>
            <a:ext cx="9213882" cy="360000"/>
          </a:xfrm>
        </p:spPr>
        <p:txBody>
          <a:bodyPr/>
          <a:lstStyle/>
          <a:p>
            <a:r>
              <a:rPr lang="de-DE" dirty="0"/>
              <a:t>Mehrdeutige und synonyme Begriffe</a:t>
            </a:r>
          </a:p>
        </p:txBody>
      </p:sp>
      <p:sp>
        <p:nvSpPr>
          <p:cNvPr id="4" name="Foliennummernplatzhalter 3">
            <a:extLst>
              <a:ext uri="{FF2B5EF4-FFF2-40B4-BE49-F238E27FC236}">
                <a16:creationId xmlns:a16="http://schemas.microsoft.com/office/drawing/2014/main" id="{649D4E1F-E116-3941-A41A-6BF7A853CF74}"/>
              </a:ext>
            </a:extLst>
          </p:cNvPr>
          <p:cNvSpPr>
            <a:spLocks noGrp="1"/>
          </p:cNvSpPr>
          <p:nvPr>
            <p:ph type="sldNum" sz="quarter" idx="33"/>
          </p:nvPr>
        </p:nvSpPr>
        <p:spPr/>
        <p:txBody>
          <a:bodyPr/>
          <a:lstStyle/>
          <a:p>
            <a:pPr rtl="0"/>
            <a:fld id="{19B51A1E-902D-48AF-9020-955120F399B6}" type="slidenum">
              <a:rPr lang="de-DE" noProof="0" smtClean="0"/>
              <a:pPr rtl="0"/>
              <a:t>18</a:t>
            </a:fld>
            <a:endParaRPr lang="de-DE" noProof="0"/>
          </a:p>
        </p:txBody>
      </p:sp>
      <p:sp>
        <p:nvSpPr>
          <p:cNvPr id="5" name="Rechteck 4">
            <a:extLst>
              <a:ext uri="{FF2B5EF4-FFF2-40B4-BE49-F238E27FC236}">
                <a16:creationId xmlns:a16="http://schemas.microsoft.com/office/drawing/2014/main" id="{E0F660F7-EAC5-CA4D-A407-8538186D5A8F}"/>
              </a:ext>
            </a:extLst>
          </p:cNvPr>
          <p:cNvSpPr/>
          <p:nvPr/>
        </p:nvSpPr>
        <p:spPr>
          <a:xfrm>
            <a:off x="431801" y="1512001"/>
            <a:ext cx="4560613" cy="4832092"/>
          </a:xfrm>
          <a:prstGeom prst="rect">
            <a:avLst/>
          </a:prstGeom>
          <a:solidFill>
            <a:schemeClr val="accent5"/>
          </a:solidFill>
          <a:effectLst>
            <a:outerShdw blurRad="50800" dist="38100" dir="2700000" algn="tl" rotWithShape="0">
              <a:prstClr val="black">
                <a:alpha val="40000"/>
              </a:prstClr>
            </a:outerShdw>
          </a:effectLst>
        </p:spPr>
        <p:txBody>
          <a:bodyPr wrap="square">
            <a:spAutoFit/>
          </a:bodyPr>
          <a:lstStyle/>
          <a:p>
            <a:r>
              <a:rPr lang="de-DE" b="1" dirty="0">
                <a:solidFill>
                  <a:schemeClr val="bg2"/>
                </a:solidFill>
              </a:rPr>
              <a:t>Mehrdeutige Begriffe</a:t>
            </a:r>
          </a:p>
          <a:p>
            <a:endParaRPr lang="de-DE" dirty="0">
              <a:solidFill>
                <a:schemeClr val="bg2"/>
              </a:solidFill>
            </a:endParaRPr>
          </a:p>
          <a:p>
            <a:r>
              <a:rPr lang="de-DE" sz="1600" dirty="0">
                <a:solidFill>
                  <a:schemeClr val="bg2"/>
                </a:solidFill>
              </a:rPr>
              <a:t>Der englische Begriff "</a:t>
            </a:r>
            <a:r>
              <a:rPr lang="de-DE" sz="1600" dirty="0" err="1">
                <a:solidFill>
                  <a:schemeClr val="bg2"/>
                </a:solidFill>
              </a:rPr>
              <a:t>Policy</a:t>
            </a:r>
            <a:r>
              <a:rPr lang="de-DE" sz="1600" dirty="0">
                <a:solidFill>
                  <a:schemeClr val="bg2"/>
                </a:solidFill>
              </a:rPr>
              <a:t>“ hat mehrere Bedeutungen: Er kann eine gesetzliche Vorschrift oder einen Versicherungsvertrag bedeuten. Die genaue Bedeutung ergibt sich meist aus dem Kontext. Problematisch sind Kontexte in denen bspw. Versicherungsverträge aufgrund gesetzlicher Vorschriften erforderlich sind. Welches Konzept meint </a:t>
            </a:r>
            <a:r>
              <a:rPr lang="de-DE" sz="1600" dirty="0" err="1">
                <a:solidFill>
                  <a:schemeClr val="bg2"/>
                </a:solidFill>
              </a:rPr>
              <a:t>Policy</a:t>
            </a:r>
            <a:r>
              <a:rPr lang="de-DE" sz="1600" dirty="0">
                <a:solidFill>
                  <a:schemeClr val="bg2"/>
                </a:solidFill>
              </a:rPr>
              <a:t> nun? Mit Versicherungen haben wir eine Domäne in der beide Konzepte zeitgleich vorkommen.</a:t>
            </a:r>
          </a:p>
          <a:p>
            <a:pPr marL="285750" indent="-285750">
              <a:buFont typeface="Arial" panose="020B0604020202020204" pitchFamily="34" charset="0"/>
              <a:buChar char="•"/>
            </a:pPr>
            <a:endParaRPr lang="de-DE" sz="1600" dirty="0">
              <a:solidFill>
                <a:schemeClr val="bg2"/>
              </a:solidFill>
            </a:endParaRPr>
          </a:p>
          <a:p>
            <a:r>
              <a:rPr lang="de-DE" sz="1600" dirty="0">
                <a:solidFill>
                  <a:schemeClr val="bg2"/>
                </a:solidFill>
              </a:rPr>
              <a:t>Ubiquitäre Sprache verlangt für solche Fälle eine einzige Bedeutung für jeden Begriff, und daher sollte "</a:t>
            </a:r>
            <a:r>
              <a:rPr lang="de-DE" sz="1600" dirty="0" err="1">
                <a:solidFill>
                  <a:schemeClr val="bg2"/>
                </a:solidFill>
              </a:rPr>
              <a:t>policy</a:t>
            </a:r>
            <a:r>
              <a:rPr lang="de-DE" sz="1600" dirty="0">
                <a:solidFill>
                  <a:schemeClr val="bg2"/>
                </a:solidFill>
              </a:rPr>
              <a:t>" explizit mit den beiden Begriffen "Regulierungsvorschrift" oder "Versicherungsvertrag" modelliert werden (aber nie </a:t>
            </a:r>
            <a:r>
              <a:rPr lang="de-DE" sz="1600" dirty="0" err="1">
                <a:solidFill>
                  <a:schemeClr val="bg2"/>
                </a:solidFill>
              </a:rPr>
              <a:t>Policy</a:t>
            </a:r>
            <a:r>
              <a:rPr lang="de-DE" sz="1600" dirty="0">
                <a:solidFill>
                  <a:schemeClr val="bg2"/>
                </a:solidFill>
              </a:rPr>
              <a:t> genannt werden).</a:t>
            </a:r>
          </a:p>
        </p:txBody>
      </p:sp>
      <p:sp>
        <p:nvSpPr>
          <p:cNvPr id="6" name="Rechteck 5">
            <a:extLst>
              <a:ext uri="{FF2B5EF4-FFF2-40B4-BE49-F238E27FC236}">
                <a16:creationId xmlns:a16="http://schemas.microsoft.com/office/drawing/2014/main" id="{2CA29418-E794-E64B-968A-9DB3D9B8855F}"/>
              </a:ext>
            </a:extLst>
          </p:cNvPr>
          <p:cNvSpPr/>
          <p:nvPr/>
        </p:nvSpPr>
        <p:spPr>
          <a:xfrm>
            <a:off x="5085070" y="1512000"/>
            <a:ext cx="6549882" cy="4832092"/>
          </a:xfrm>
          <a:prstGeom prst="rect">
            <a:avLst/>
          </a:prstGeom>
          <a:solidFill>
            <a:schemeClr val="accent5"/>
          </a:solidFill>
          <a:effectLst>
            <a:outerShdw blurRad="50800" dist="38100" dir="2700000" algn="tl" rotWithShape="0">
              <a:prstClr val="black">
                <a:alpha val="40000"/>
              </a:prstClr>
            </a:outerShdw>
          </a:effectLst>
        </p:spPr>
        <p:txBody>
          <a:bodyPr wrap="square">
            <a:spAutoFit/>
          </a:bodyPr>
          <a:lstStyle/>
          <a:p>
            <a:r>
              <a:rPr lang="de-DE" b="1" dirty="0">
                <a:solidFill>
                  <a:schemeClr val="bg2"/>
                </a:solidFill>
              </a:rPr>
              <a:t>Synonyme Begriffe</a:t>
            </a:r>
          </a:p>
          <a:p>
            <a:r>
              <a:rPr lang="de-DE" dirty="0">
                <a:solidFill>
                  <a:schemeClr val="bg2"/>
                </a:solidFill>
              </a:rPr>
              <a:t> </a:t>
            </a:r>
          </a:p>
          <a:p>
            <a:r>
              <a:rPr lang="de-DE" sz="1600" dirty="0">
                <a:solidFill>
                  <a:schemeClr val="bg2"/>
                </a:solidFill>
              </a:rPr>
              <a:t>Im DDD können zwei Begriffe nicht austauschbar verwendet werden. Zum Beispiel verwenden viele Systeme den Begriff "Benutzer". Der Begriff "Benutzer" wird im normalen Sprachgebrauch jedoch häufig austauschbar verwendet: z. B. "Benutzer", "Besucher", "Administrator", "Konto" usw.</a:t>
            </a:r>
          </a:p>
          <a:p>
            <a:endParaRPr lang="de-DE" sz="1600" dirty="0">
              <a:solidFill>
                <a:schemeClr val="bg2"/>
              </a:solidFill>
            </a:endParaRPr>
          </a:p>
          <a:p>
            <a:r>
              <a:rPr lang="de-DE" sz="1600" dirty="0">
                <a:solidFill>
                  <a:schemeClr val="bg2"/>
                </a:solidFill>
              </a:rPr>
              <a:t>Synonyme Begriffe bezeichnen meist unterschiedliche Feinkonzepte. Bspw. beziehen sich die Begriffe "Besucher" und "Konto" technisch gesehen auf die Benutzer des Systems; in den meisten Systemen stellen jedoch nicht registrierte und registrierte Benutzer unterschiedliche Rollen dar und haben unterschiedliche Verhaltensweisen. Daten von "Besuchern" werden meist zu Analysezwecken verwendet, während "Konten" das System und seine Funktionen tatsächlich nutzen.</a:t>
            </a:r>
          </a:p>
          <a:p>
            <a:endParaRPr lang="de-DE" sz="1600" dirty="0">
              <a:solidFill>
                <a:schemeClr val="bg2"/>
              </a:solidFill>
            </a:endParaRPr>
          </a:p>
          <a:p>
            <a:r>
              <a:rPr lang="de-DE" sz="1600" dirty="0">
                <a:solidFill>
                  <a:schemeClr val="bg2"/>
                </a:solidFill>
              </a:rPr>
              <a:t>Es ist vorzuziehen, jeden Begriff explizit und in seinem spezifischen Kontext zu verwenden. Ein Verständnis der Unterschiede zwischen den verwendeten Begriffen ermöglicht die Erstellung einfacherer und klarerer Modelle und Implementierungen der Entitäten der Geschäftsdomäne.</a:t>
            </a:r>
            <a:endParaRPr lang="de-DE" sz="2000" dirty="0">
              <a:solidFill>
                <a:schemeClr val="bg2"/>
              </a:solidFill>
            </a:endParaRPr>
          </a:p>
        </p:txBody>
      </p:sp>
    </p:spTree>
    <p:extLst>
      <p:ext uri="{BB962C8B-B14F-4D97-AF65-F5344CB8AC3E}">
        <p14:creationId xmlns:p14="http://schemas.microsoft.com/office/powerpoint/2010/main" val="1621026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A6486D-0CEE-094D-A56D-6E8F48BE04DF}"/>
              </a:ext>
            </a:extLst>
          </p:cNvPr>
          <p:cNvSpPr>
            <a:spLocks noGrp="1"/>
          </p:cNvSpPr>
          <p:nvPr>
            <p:ph type="title"/>
          </p:nvPr>
        </p:nvSpPr>
        <p:spPr/>
        <p:txBody>
          <a:bodyPr/>
          <a:lstStyle/>
          <a:p>
            <a:r>
              <a:rPr lang="de-DE" dirty="0" err="1"/>
              <a:t>Ubiquitous</a:t>
            </a:r>
            <a:r>
              <a:rPr lang="de-DE" dirty="0"/>
              <a:t>  Language</a:t>
            </a:r>
          </a:p>
        </p:txBody>
      </p:sp>
      <p:sp>
        <p:nvSpPr>
          <p:cNvPr id="3" name="Textplatzhalter 2">
            <a:extLst>
              <a:ext uri="{FF2B5EF4-FFF2-40B4-BE49-F238E27FC236}">
                <a16:creationId xmlns:a16="http://schemas.microsoft.com/office/drawing/2014/main" id="{EA9DFFE2-88E9-9D4E-9B5B-D207955832D5}"/>
              </a:ext>
            </a:extLst>
          </p:cNvPr>
          <p:cNvSpPr>
            <a:spLocks noGrp="1"/>
          </p:cNvSpPr>
          <p:nvPr>
            <p:ph type="body" sz="quarter" idx="32"/>
          </p:nvPr>
        </p:nvSpPr>
        <p:spPr>
          <a:xfrm>
            <a:off x="431801" y="1008000"/>
            <a:ext cx="4560613" cy="360000"/>
          </a:xfrm>
        </p:spPr>
        <p:txBody>
          <a:bodyPr/>
          <a:lstStyle/>
          <a:p>
            <a:r>
              <a:rPr lang="de-DE" dirty="0"/>
              <a:t>So</a:t>
            </a:r>
          </a:p>
        </p:txBody>
      </p:sp>
      <p:sp>
        <p:nvSpPr>
          <p:cNvPr id="4" name="Foliennummernplatzhalter 3">
            <a:extLst>
              <a:ext uri="{FF2B5EF4-FFF2-40B4-BE49-F238E27FC236}">
                <a16:creationId xmlns:a16="http://schemas.microsoft.com/office/drawing/2014/main" id="{649D4E1F-E116-3941-A41A-6BF7A853CF74}"/>
              </a:ext>
            </a:extLst>
          </p:cNvPr>
          <p:cNvSpPr>
            <a:spLocks noGrp="1"/>
          </p:cNvSpPr>
          <p:nvPr>
            <p:ph type="sldNum" sz="quarter" idx="33"/>
          </p:nvPr>
        </p:nvSpPr>
        <p:spPr/>
        <p:txBody>
          <a:bodyPr/>
          <a:lstStyle/>
          <a:p>
            <a:pPr rtl="0"/>
            <a:fld id="{19B51A1E-902D-48AF-9020-955120F399B6}" type="slidenum">
              <a:rPr lang="de-DE" noProof="0" smtClean="0"/>
              <a:pPr rtl="0"/>
              <a:t>19</a:t>
            </a:fld>
            <a:endParaRPr lang="de-DE" noProof="0"/>
          </a:p>
        </p:txBody>
      </p:sp>
      <p:sp>
        <p:nvSpPr>
          <p:cNvPr id="5" name="Rechteck 4">
            <a:extLst>
              <a:ext uri="{FF2B5EF4-FFF2-40B4-BE49-F238E27FC236}">
                <a16:creationId xmlns:a16="http://schemas.microsoft.com/office/drawing/2014/main" id="{E0F660F7-EAC5-CA4D-A407-8538186D5A8F}"/>
              </a:ext>
            </a:extLst>
          </p:cNvPr>
          <p:cNvSpPr/>
          <p:nvPr/>
        </p:nvSpPr>
        <p:spPr>
          <a:xfrm>
            <a:off x="431801" y="1512001"/>
            <a:ext cx="4560613" cy="5204090"/>
          </a:xfrm>
          <a:prstGeom prst="rect">
            <a:avLst/>
          </a:prstGeom>
          <a:solidFill>
            <a:schemeClr val="accent1">
              <a:lumMod val="75000"/>
            </a:schemeClr>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dirty="0">
                <a:solidFill>
                  <a:schemeClr val="bg2"/>
                </a:solidFill>
              </a:rPr>
              <a:t>Angenommen, wir arbeiten an einem System zur Verwaltung von Online Werbekampagnen. Folgende Aussagen sind in der Sprache von Marketing-Domänenexperten formuliert.</a:t>
            </a:r>
          </a:p>
          <a:p>
            <a:endParaRPr lang="de-DE" dirty="0">
              <a:solidFill>
                <a:schemeClr val="bg2"/>
              </a:solidFill>
            </a:endParaRPr>
          </a:p>
          <a:p>
            <a:pPr marL="285750" indent="-285750">
              <a:buFont typeface="Arial" panose="020B0604020202020204" pitchFamily="34" charset="0"/>
              <a:buChar char="•"/>
            </a:pPr>
            <a:r>
              <a:rPr lang="de-DE" dirty="0">
                <a:solidFill>
                  <a:schemeClr val="bg2"/>
                </a:solidFill>
              </a:rPr>
              <a:t>Eine Werbekampagne kann verschiedene kreative Formate (Videos, Banner, Animationen) anzeigen.</a:t>
            </a:r>
          </a:p>
          <a:p>
            <a:pPr marL="285750" indent="-285750">
              <a:buFont typeface="Arial" panose="020B0604020202020204" pitchFamily="34" charset="0"/>
              <a:buChar char="•"/>
            </a:pPr>
            <a:endParaRPr lang="de-DE" dirty="0">
              <a:solidFill>
                <a:schemeClr val="bg2"/>
              </a:solidFill>
            </a:endParaRPr>
          </a:p>
          <a:p>
            <a:pPr marL="285750" indent="-285750">
              <a:buFont typeface="Arial" panose="020B0604020202020204" pitchFamily="34" charset="0"/>
              <a:buChar char="•"/>
            </a:pPr>
            <a:r>
              <a:rPr lang="de-DE" dirty="0">
                <a:solidFill>
                  <a:schemeClr val="bg2"/>
                </a:solidFill>
              </a:rPr>
              <a:t>Eine Kampagne kann nur veröffentlicht werden, wenn mindestens eine ihrer Formate aktiv ist.</a:t>
            </a:r>
          </a:p>
          <a:p>
            <a:pPr marL="285750" indent="-285750">
              <a:buFont typeface="Arial" panose="020B0604020202020204" pitchFamily="34" charset="0"/>
              <a:buChar char="•"/>
            </a:pPr>
            <a:endParaRPr lang="de-DE" dirty="0">
              <a:solidFill>
                <a:schemeClr val="bg2"/>
              </a:solidFill>
            </a:endParaRPr>
          </a:p>
          <a:p>
            <a:pPr marL="285750" indent="-285750">
              <a:buFont typeface="Arial" panose="020B0604020202020204" pitchFamily="34" charset="0"/>
              <a:buChar char="•"/>
            </a:pPr>
            <a:endParaRPr lang="de-DE" dirty="0">
              <a:solidFill>
                <a:schemeClr val="bg2"/>
              </a:solidFill>
            </a:endParaRPr>
          </a:p>
          <a:p>
            <a:pPr marL="285750" indent="-285750">
              <a:buFont typeface="Arial" panose="020B0604020202020204" pitchFamily="34" charset="0"/>
              <a:buChar char="•"/>
            </a:pPr>
            <a:r>
              <a:rPr lang="de-DE" dirty="0">
                <a:solidFill>
                  <a:schemeClr val="bg2"/>
                </a:solidFill>
              </a:rPr>
              <a:t>Verkaufsprovisionen werden für genehmigte Transaktionen abgerechnet.</a:t>
            </a:r>
          </a:p>
          <a:p>
            <a:pPr marL="285750" indent="-285750">
              <a:buFont typeface="Arial" panose="020B0604020202020204" pitchFamily="34" charset="0"/>
              <a:buChar char="•"/>
            </a:pPr>
            <a:endParaRPr lang="de-DE" dirty="0">
              <a:solidFill>
                <a:schemeClr val="bg2"/>
              </a:solidFill>
            </a:endParaRPr>
          </a:p>
        </p:txBody>
      </p:sp>
      <p:sp>
        <p:nvSpPr>
          <p:cNvPr id="6" name="Rechteck 5">
            <a:extLst>
              <a:ext uri="{FF2B5EF4-FFF2-40B4-BE49-F238E27FC236}">
                <a16:creationId xmlns:a16="http://schemas.microsoft.com/office/drawing/2014/main" id="{2CA29418-E794-E64B-968A-9DB3D9B8855F}"/>
              </a:ext>
            </a:extLst>
          </p:cNvPr>
          <p:cNvSpPr/>
          <p:nvPr/>
        </p:nvSpPr>
        <p:spPr>
          <a:xfrm>
            <a:off x="5085070" y="1512000"/>
            <a:ext cx="4560613" cy="5204090"/>
          </a:xfrm>
          <a:prstGeom prst="rect">
            <a:avLst/>
          </a:prstGeom>
          <a:solidFill>
            <a:srgbClr val="E4003A"/>
          </a:solidFill>
          <a:effectLst>
            <a:outerShdw blurRad="50800" dist="38100" dir="2700000" algn="tl" rotWithShape="0">
              <a:prstClr val="black">
                <a:alpha val="40000"/>
              </a:prstClr>
            </a:outerShdw>
          </a:effectLst>
        </p:spPr>
        <p:txBody>
          <a:bodyPr wrap="square" lIns="144000" tIns="108000" rIns="144000" bIns="108000">
            <a:spAutoFit/>
          </a:bodyPr>
          <a:lstStyle/>
          <a:p>
            <a:r>
              <a:rPr lang="de-DE" dirty="0">
                <a:solidFill>
                  <a:schemeClr val="bg2"/>
                </a:solidFill>
              </a:rPr>
              <a:t> Die folgenden Aussagen sind rein technischer Natur und werden für Domänenexperten vermutlich unklar sein. Sie gehören nicht in eine </a:t>
            </a:r>
            <a:r>
              <a:rPr lang="de-DE" dirty="0" err="1">
                <a:solidFill>
                  <a:schemeClr val="bg2"/>
                </a:solidFill>
              </a:rPr>
              <a:t>Ubqiquitous</a:t>
            </a:r>
            <a:r>
              <a:rPr lang="de-DE" dirty="0">
                <a:solidFill>
                  <a:schemeClr val="bg2"/>
                </a:solidFill>
              </a:rPr>
              <a:t> Language. </a:t>
            </a:r>
          </a:p>
          <a:p>
            <a:endParaRPr lang="de-DE" dirty="0">
              <a:solidFill>
                <a:schemeClr val="bg2"/>
              </a:solidFill>
            </a:endParaRPr>
          </a:p>
          <a:p>
            <a:pPr marL="285750" indent="-285750">
              <a:buFont typeface="Arial" panose="020B0604020202020204" pitchFamily="34" charset="0"/>
              <a:buChar char="•"/>
            </a:pPr>
            <a:r>
              <a:rPr lang="de-DE" dirty="0">
                <a:solidFill>
                  <a:schemeClr val="bg2"/>
                </a:solidFill>
              </a:rPr>
              <a:t>Der Anzeigen-</a:t>
            </a:r>
            <a:r>
              <a:rPr lang="de-DE" dirty="0" err="1">
                <a:solidFill>
                  <a:schemeClr val="bg2"/>
                </a:solidFill>
              </a:rPr>
              <a:t>iframe</a:t>
            </a:r>
            <a:r>
              <a:rPr lang="de-DE" dirty="0">
                <a:solidFill>
                  <a:schemeClr val="bg2"/>
                </a:solidFill>
              </a:rPr>
              <a:t> zeigt eine HTML-Datei an, die mittels einer URL verlinkten Content einbettet.</a:t>
            </a:r>
          </a:p>
          <a:p>
            <a:pPr marL="285750" indent="-285750">
              <a:buFont typeface="Arial" panose="020B0604020202020204" pitchFamily="34" charset="0"/>
              <a:buChar char="•"/>
            </a:pPr>
            <a:endParaRPr lang="de-DE" dirty="0">
              <a:solidFill>
                <a:schemeClr val="bg2"/>
              </a:solidFill>
            </a:endParaRPr>
          </a:p>
          <a:p>
            <a:pPr marL="285750" indent="-285750">
              <a:buFont typeface="Arial" panose="020B0604020202020204" pitchFamily="34" charset="0"/>
              <a:buChar char="•"/>
            </a:pPr>
            <a:r>
              <a:rPr lang="de-DE" dirty="0">
                <a:solidFill>
                  <a:schemeClr val="bg2"/>
                </a:solidFill>
              </a:rPr>
              <a:t>Eine Kampagne kann nur veröffentlicht werden, wenn sie mindestens einen zugehörigen Datensatz in der Tabelle </a:t>
            </a:r>
            <a:r>
              <a:rPr lang="de-DE" dirty="0" err="1">
                <a:solidFill>
                  <a:schemeClr val="bg2"/>
                </a:solidFill>
              </a:rPr>
              <a:t>active</a:t>
            </a:r>
            <a:r>
              <a:rPr lang="de-DE" dirty="0">
                <a:solidFill>
                  <a:schemeClr val="bg2"/>
                </a:solidFill>
              </a:rPr>
              <a:t>-placements hat.</a:t>
            </a:r>
          </a:p>
          <a:p>
            <a:pPr marL="285750" indent="-285750">
              <a:buFont typeface="Arial" panose="020B0604020202020204" pitchFamily="34" charset="0"/>
              <a:buChar char="•"/>
            </a:pPr>
            <a:endParaRPr lang="de-DE" dirty="0">
              <a:solidFill>
                <a:schemeClr val="bg2"/>
              </a:solidFill>
            </a:endParaRPr>
          </a:p>
          <a:p>
            <a:pPr marL="285750" indent="-285750">
              <a:buFont typeface="Arial" panose="020B0604020202020204" pitchFamily="34" charset="0"/>
              <a:buChar char="•"/>
            </a:pPr>
            <a:r>
              <a:rPr lang="de-DE" dirty="0">
                <a:solidFill>
                  <a:schemeClr val="bg2"/>
                </a:solidFill>
              </a:rPr>
              <a:t>Die Verkaufsprovisionen basieren auf korrelierten Datensätzen aus den Tabellen </a:t>
            </a:r>
            <a:r>
              <a:rPr lang="de-DE" dirty="0" err="1">
                <a:solidFill>
                  <a:schemeClr val="bg2"/>
                </a:solidFill>
              </a:rPr>
              <a:t>transactions</a:t>
            </a:r>
            <a:r>
              <a:rPr lang="de-DE" dirty="0">
                <a:solidFill>
                  <a:schemeClr val="bg2"/>
                </a:solidFill>
              </a:rPr>
              <a:t> und </a:t>
            </a:r>
            <a:r>
              <a:rPr lang="de-DE" dirty="0" err="1">
                <a:solidFill>
                  <a:schemeClr val="bg2"/>
                </a:solidFill>
              </a:rPr>
              <a:t>approved</a:t>
            </a:r>
            <a:r>
              <a:rPr lang="de-DE" dirty="0">
                <a:solidFill>
                  <a:schemeClr val="bg2"/>
                </a:solidFill>
              </a:rPr>
              <a:t> </a:t>
            </a:r>
            <a:r>
              <a:rPr lang="de-DE" dirty="0" err="1">
                <a:solidFill>
                  <a:schemeClr val="bg2"/>
                </a:solidFill>
              </a:rPr>
              <a:t>sales</a:t>
            </a:r>
            <a:r>
              <a:rPr lang="de-DE" dirty="0">
                <a:solidFill>
                  <a:schemeClr val="bg2"/>
                </a:solidFill>
              </a:rPr>
              <a:t>.</a:t>
            </a:r>
          </a:p>
        </p:txBody>
      </p:sp>
      <p:sp>
        <p:nvSpPr>
          <p:cNvPr id="7" name="Textplatzhalter 2">
            <a:extLst>
              <a:ext uri="{FF2B5EF4-FFF2-40B4-BE49-F238E27FC236}">
                <a16:creationId xmlns:a16="http://schemas.microsoft.com/office/drawing/2014/main" id="{9E01449A-05AF-4C40-8F6E-A0B0A841C06D}"/>
              </a:ext>
            </a:extLst>
          </p:cNvPr>
          <p:cNvSpPr txBox="1">
            <a:spLocks/>
          </p:cNvSpPr>
          <p:nvPr/>
        </p:nvSpPr>
        <p:spPr>
          <a:xfrm>
            <a:off x="5085070" y="1008000"/>
            <a:ext cx="4560613" cy="3600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So nicht</a:t>
            </a:r>
          </a:p>
        </p:txBody>
      </p:sp>
      <p:sp>
        <p:nvSpPr>
          <p:cNvPr id="8" name="Textfeld 7">
            <a:extLst>
              <a:ext uri="{FF2B5EF4-FFF2-40B4-BE49-F238E27FC236}">
                <a16:creationId xmlns:a16="http://schemas.microsoft.com/office/drawing/2014/main" id="{CC2F9B46-6FF3-1945-8C97-B511911020C2}"/>
              </a:ext>
            </a:extLst>
          </p:cNvPr>
          <p:cNvSpPr txBox="1"/>
          <p:nvPr/>
        </p:nvSpPr>
        <p:spPr>
          <a:xfrm>
            <a:off x="10190375" y="1512000"/>
            <a:ext cx="1791093" cy="1077218"/>
          </a:xfrm>
          <a:prstGeom prst="rect">
            <a:avLst/>
          </a:prstGeom>
          <a:noFill/>
        </p:spPr>
        <p:txBody>
          <a:bodyPr wrap="square" rtlCol="0">
            <a:spAutoFit/>
          </a:bodyPr>
          <a:lstStyle/>
          <a:p>
            <a:r>
              <a:rPr lang="de-DE" sz="1600" i="1" dirty="0">
                <a:latin typeface="Bradley Hand" pitchFamily="2" charset="77"/>
              </a:rPr>
              <a:t>DDD == Fachlichkeit, Fachlichkeit, Fachlichkeit</a:t>
            </a:r>
          </a:p>
        </p:txBody>
      </p:sp>
    </p:spTree>
    <p:extLst>
      <p:ext uri="{BB962C8B-B14F-4D97-AF65-F5344CB8AC3E}">
        <p14:creationId xmlns:p14="http://schemas.microsoft.com/office/powerpoint/2010/main" val="3044810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429474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AUSBLICK</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32000" y="1267628"/>
            <a:ext cx="3647089" cy="5158372"/>
          </a:xfrm>
          <a:noFill/>
          <a:effectLst/>
        </p:spPr>
        <p:txBody>
          <a:bodyPr lIns="251999" tIns="251999" rIns="251999" bIns="251999"/>
          <a:lstStyle/>
          <a:p>
            <a:pPr marL="0" lvl="0" indent="0">
              <a:buNone/>
            </a:pPr>
            <a:r>
              <a:rPr lang="de-DE" sz="2000" dirty="0">
                <a:ea typeface="Roboto" panose="02000000000000000000" pitchFamily="2" charset="0"/>
                <a:cs typeface="Roboto" panose="02000000000000000000" pitchFamily="2" charset="0"/>
              </a:rPr>
              <a:t>Domain </a:t>
            </a:r>
            <a:r>
              <a:rPr lang="de-DE" sz="2000" dirty="0" err="1">
                <a:ea typeface="Roboto" panose="02000000000000000000" pitchFamily="2" charset="0"/>
                <a:cs typeface="Roboto" panose="02000000000000000000" pitchFamily="2" charset="0"/>
              </a:rPr>
              <a:t>Driven</a:t>
            </a:r>
            <a:r>
              <a:rPr lang="de-DE" sz="2000" dirty="0">
                <a:ea typeface="Roboto" panose="02000000000000000000" pitchFamily="2" charset="0"/>
                <a:cs typeface="Roboto" panose="02000000000000000000" pitchFamily="2" charset="0"/>
              </a:rPr>
              <a:t>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Was ist das?</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Effektives Software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Strategisches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Taktisches Design</a:t>
            </a:r>
          </a:p>
          <a:p>
            <a:pPr lvl="1">
              <a:buFont typeface="Courier New" panose="02070309020205020404" pitchFamily="49" charset="0"/>
              <a:buChar char="o"/>
            </a:pPr>
            <a:endParaRPr lang="de-DE" sz="1800" dirty="0">
              <a:ea typeface="Roboto" panose="02000000000000000000" pitchFamily="2" charset="0"/>
              <a:cs typeface="Roboto" panose="02000000000000000000" pitchFamily="2" charset="0"/>
            </a:endParaRPr>
          </a:p>
          <a:p>
            <a:pPr marL="0" lvl="0" indent="0">
              <a:buNone/>
            </a:pPr>
            <a:r>
              <a:rPr lang="de-DE" sz="2000" b="1" dirty="0">
                <a:solidFill>
                  <a:schemeClr val="accent5"/>
                </a:solidFill>
                <a:ea typeface="Roboto" panose="02000000000000000000" pitchFamily="2" charset="0"/>
                <a:cs typeface="Roboto" panose="02000000000000000000" pitchFamily="2" charset="0"/>
              </a:rPr>
              <a:t>Strategisches Design</a:t>
            </a:r>
          </a:p>
          <a:p>
            <a:pPr lvl="1">
              <a:buFont typeface="Courier New" panose="02070309020205020404" pitchFamily="49" charset="0"/>
              <a:buChar char="o"/>
            </a:pPr>
            <a:r>
              <a:rPr lang="de-DE" dirty="0">
                <a:ea typeface="Roboto Thin" panose="02000000000000000000" pitchFamily="2" charset="0"/>
              </a:rPr>
              <a:t>Subdomains</a:t>
            </a:r>
          </a:p>
          <a:p>
            <a:pPr lvl="1">
              <a:buFont typeface="Courier New" panose="02070309020205020404" pitchFamily="49" charset="0"/>
              <a:buChar char="o"/>
            </a:pPr>
            <a:r>
              <a:rPr lang="de-DE" dirty="0" err="1">
                <a:ea typeface="Roboto Thin" panose="02000000000000000000" pitchFamily="2" charset="0"/>
              </a:rPr>
              <a:t>Ubiquitous</a:t>
            </a:r>
            <a:r>
              <a:rPr lang="de-DE" dirty="0">
                <a:ea typeface="Roboto Thin" panose="02000000000000000000" pitchFamily="2" charset="0"/>
              </a:rPr>
              <a:t> Language</a:t>
            </a:r>
          </a:p>
          <a:p>
            <a:pPr lvl="1">
              <a:buFont typeface="Courier New" panose="02070309020205020404" pitchFamily="49" charset="0"/>
              <a:buChar char="o"/>
            </a:pPr>
            <a:r>
              <a:rPr lang="de-DE" b="1" dirty="0" err="1">
                <a:solidFill>
                  <a:schemeClr val="accent5"/>
                </a:solidFill>
                <a:ea typeface="Roboto Thin" panose="02000000000000000000" pitchFamily="2" charset="0"/>
              </a:rPr>
              <a:t>Bounded</a:t>
            </a:r>
            <a:r>
              <a:rPr lang="de-DE" b="1" dirty="0">
                <a:solidFill>
                  <a:schemeClr val="accent5"/>
                </a:solidFill>
                <a:ea typeface="Roboto Thin" panose="02000000000000000000" pitchFamily="2" charset="0"/>
              </a:rPr>
              <a:t> </a:t>
            </a:r>
            <a:r>
              <a:rPr lang="de-DE" b="1" dirty="0" err="1">
                <a:solidFill>
                  <a:schemeClr val="accent5"/>
                </a:solidFill>
                <a:ea typeface="Roboto Thin" panose="02000000000000000000" pitchFamily="2" charset="0"/>
              </a:rPr>
              <a:t>Context</a:t>
            </a:r>
            <a:endParaRPr lang="de-DE" b="1" dirty="0">
              <a:solidFill>
                <a:schemeClr val="accent5"/>
              </a:solidFill>
              <a:ea typeface="Roboto Thin" panose="02000000000000000000" pitchFamily="2" charset="0"/>
            </a:endParaRPr>
          </a:p>
          <a:p>
            <a:pPr lvl="1">
              <a:buFont typeface="Courier New" panose="02070309020205020404" pitchFamily="49" charset="0"/>
              <a:buChar char="o"/>
            </a:pPr>
            <a:r>
              <a:rPr lang="de-DE" b="1" dirty="0" err="1">
                <a:solidFill>
                  <a:schemeClr val="accent5"/>
                </a:solidFill>
                <a:ea typeface="Roboto Thin" panose="02000000000000000000" pitchFamily="2" charset="0"/>
              </a:rPr>
              <a:t>Context</a:t>
            </a:r>
            <a:r>
              <a:rPr lang="de-DE" b="1" dirty="0">
                <a:solidFill>
                  <a:schemeClr val="accent5"/>
                </a:solidFill>
                <a:ea typeface="Roboto Thin" panose="02000000000000000000" pitchFamily="2" charset="0"/>
              </a:rPr>
              <a:t> Mapping</a:t>
            </a:r>
          </a:p>
          <a:p>
            <a:pPr lvl="1">
              <a:buFont typeface="Courier New" panose="02070309020205020404" pitchFamily="49" charset="0"/>
              <a:buChar char="o"/>
            </a:pPr>
            <a:endParaRPr lang="de-DE" sz="1800" dirty="0">
              <a:ea typeface="Roboto" panose="02000000000000000000" pitchFamily="2" charset="0"/>
              <a:cs typeface="Roboto" panose="02000000000000000000" pitchFamily="2" charset="0"/>
            </a:endParaRPr>
          </a:p>
          <a:p>
            <a:pPr marL="0" lvl="0" indent="0">
              <a:buNone/>
            </a:pPr>
            <a:r>
              <a:rPr lang="de-DE" sz="2000" dirty="0">
                <a:ea typeface="Roboto" panose="02000000000000000000" pitchFamily="2" charset="0"/>
                <a:cs typeface="Roboto" panose="02000000000000000000" pitchFamily="2" charset="0"/>
              </a:rPr>
              <a:t>Taktisches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Business </a:t>
            </a:r>
            <a:r>
              <a:rPr lang="de-DE" dirty="0" err="1">
                <a:ea typeface="Roboto Thin" panose="02000000000000000000" pitchFamily="2" charset="0"/>
                <a:cs typeface="Roboto Thin" panose="02000000000000000000" pitchFamily="2" charset="0"/>
              </a:rPr>
              <a:t>Logic</a:t>
            </a:r>
            <a:r>
              <a:rPr lang="de-DE" dirty="0">
                <a:ea typeface="Roboto Thin" panose="02000000000000000000" pitchFamily="2" charset="0"/>
                <a:cs typeface="Roboto Thin" panose="02000000000000000000" pitchFamily="2" charset="0"/>
              </a:rPr>
              <a:t> Pattern</a:t>
            </a:r>
          </a:p>
          <a:p>
            <a:pPr lvl="1">
              <a:buFont typeface="Courier New" panose="02070309020205020404" pitchFamily="49" charset="0"/>
              <a:buChar char="o"/>
            </a:pPr>
            <a:r>
              <a:rPr lang="de-DE" dirty="0" err="1">
                <a:ea typeface="Roboto Thin" panose="02000000000000000000" pitchFamily="2" charset="0"/>
                <a:cs typeface="Roboto Thin" panose="02000000000000000000" pitchFamily="2" charset="0"/>
              </a:rPr>
              <a:t>Architectural</a:t>
            </a:r>
            <a:r>
              <a:rPr lang="de-DE" dirty="0">
                <a:ea typeface="Roboto Thin" panose="02000000000000000000" pitchFamily="2" charset="0"/>
                <a:cs typeface="Roboto Thin" panose="02000000000000000000" pitchFamily="2" charset="0"/>
              </a:rPr>
              <a:t> Pattern</a:t>
            </a:r>
          </a:p>
          <a:p>
            <a:pPr marL="266700" lvl="1" indent="0">
              <a:buNone/>
            </a:pPr>
            <a:endParaRPr lang="de-DE" dirty="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20</a:t>
            </a:fld>
            <a:endParaRPr lang="de-DE" noProof="0"/>
          </a:p>
        </p:txBody>
      </p:sp>
      <p:pic>
        <p:nvPicPr>
          <p:cNvPr id="9" name="Grafik 8">
            <a:extLst>
              <a:ext uri="{FF2B5EF4-FFF2-40B4-BE49-F238E27FC236}">
                <a16:creationId xmlns:a16="http://schemas.microsoft.com/office/drawing/2014/main" id="{9923B666-805A-564F-AF22-62FB922FC4C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475098" y="1644262"/>
            <a:ext cx="6154902" cy="4022910"/>
          </a:xfrm>
          <a:prstGeom prst="rect">
            <a:avLst/>
          </a:prstGeom>
        </p:spPr>
      </p:pic>
    </p:spTree>
    <p:extLst>
      <p:ext uri="{BB962C8B-B14F-4D97-AF65-F5344CB8AC3E}">
        <p14:creationId xmlns:p14="http://schemas.microsoft.com/office/powerpoint/2010/main" val="3001453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rafik 49">
            <a:extLst>
              <a:ext uri="{FF2B5EF4-FFF2-40B4-BE49-F238E27FC236}">
                <a16:creationId xmlns:a16="http://schemas.microsoft.com/office/drawing/2014/main" id="{B2A8055C-D858-B5DF-F93F-0389AB13BAC1}"/>
              </a:ext>
            </a:extLst>
          </p:cNvPr>
          <p:cNvPicPr>
            <a:picLocks noChangeAspect="1"/>
          </p:cNvPicPr>
          <p:nvPr/>
        </p:nvPicPr>
        <p:blipFill>
          <a:blip r:embed="rId2"/>
          <a:stretch>
            <a:fillRect/>
          </a:stretch>
        </p:blipFill>
        <p:spPr>
          <a:xfrm>
            <a:off x="431801" y="1367647"/>
            <a:ext cx="9198116" cy="5286055"/>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F1043317-A7A4-DE40-9FD0-FBF33AF8F161}"/>
              </a:ext>
            </a:extLst>
          </p:cNvPr>
          <p:cNvSpPr>
            <a:spLocks noGrp="1"/>
          </p:cNvSpPr>
          <p:nvPr>
            <p:ph type="title"/>
          </p:nvPr>
        </p:nvSpPr>
        <p:spPr/>
        <p:txBody>
          <a:bodyPr/>
          <a:lstStyle/>
          <a:p>
            <a:r>
              <a:rPr lang="de-DE" dirty="0"/>
              <a:t>Domain  </a:t>
            </a:r>
            <a:r>
              <a:rPr lang="de-DE" dirty="0" err="1"/>
              <a:t>Driven</a:t>
            </a:r>
            <a:r>
              <a:rPr lang="de-DE" dirty="0"/>
              <a:t>  Design</a:t>
            </a:r>
          </a:p>
        </p:txBody>
      </p:sp>
      <p:sp>
        <p:nvSpPr>
          <p:cNvPr id="3" name="Textplatzhalter 2">
            <a:extLst>
              <a:ext uri="{FF2B5EF4-FFF2-40B4-BE49-F238E27FC236}">
                <a16:creationId xmlns:a16="http://schemas.microsoft.com/office/drawing/2014/main" id="{D9767FD6-9E46-1740-8A77-F6775A3F16E3}"/>
              </a:ext>
            </a:extLst>
          </p:cNvPr>
          <p:cNvSpPr>
            <a:spLocks noGrp="1"/>
          </p:cNvSpPr>
          <p:nvPr>
            <p:ph type="body" sz="quarter" idx="32"/>
          </p:nvPr>
        </p:nvSpPr>
        <p:spPr/>
        <p:txBody>
          <a:bodyPr/>
          <a:lstStyle/>
          <a:p>
            <a:r>
              <a:rPr lang="de-DE" dirty="0"/>
              <a:t>Fachlichkeit als Treiber der Softwareentwicklung</a:t>
            </a:r>
          </a:p>
        </p:txBody>
      </p:sp>
      <p:sp>
        <p:nvSpPr>
          <p:cNvPr id="4" name="Foliennummernplatzhalter 3">
            <a:extLst>
              <a:ext uri="{FF2B5EF4-FFF2-40B4-BE49-F238E27FC236}">
                <a16:creationId xmlns:a16="http://schemas.microsoft.com/office/drawing/2014/main" id="{3E5D8443-662A-7141-B6DF-8D3F1500AA44}"/>
              </a:ext>
            </a:extLst>
          </p:cNvPr>
          <p:cNvSpPr>
            <a:spLocks noGrp="1"/>
          </p:cNvSpPr>
          <p:nvPr>
            <p:ph type="sldNum" sz="quarter" idx="33"/>
          </p:nvPr>
        </p:nvSpPr>
        <p:spPr/>
        <p:txBody>
          <a:bodyPr/>
          <a:lstStyle/>
          <a:p>
            <a:pPr rtl="0"/>
            <a:fld id="{19B51A1E-902D-48AF-9020-955120F399B6}" type="slidenum">
              <a:rPr lang="de-DE" noProof="0" smtClean="0"/>
              <a:pPr rtl="0"/>
              <a:t>21</a:t>
            </a:fld>
            <a:endParaRPr lang="de-DE" noProof="0"/>
          </a:p>
        </p:txBody>
      </p:sp>
      <p:sp>
        <p:nvSpPr>
          <p:cNvPr id="62" name="Pfeil nach unten 61">
            <a:extLst>
              <a:ext uri="{FF2B5EF4-FFF2-40B4-BE49-F238E27FC236}">
                <a16:creationId xmlns:a16="http://schemas.microsoft.com/office/drawing/2014/main" id="{351C7012-449B-B34A-870D-2F50CABF6B0A}"/>
              </a:ext>
            </a:extLst>
          </p:cNvPr>
          <p:cNvSpPr/>
          <p:nvPr/>
        </p:nvSpPr>
        <p:spPr>
          <a:xfrm rot="20180144">
            <a:off x="4573173" y="2335062"/>
            <a:ext cx="306291" cy="495847"/>
          </a:xfrm>
          <a:prstGeom prst="downArrow">
            <a:avLst/>
          </a:prstGeom>
          <a:solidFill>
            <a:srgbClr val="E4003A"/>
          </a:solidFill>
          <a:ln>
            <a:solidFill>
              <a:srgbClr val="E400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51810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
        <p:nvSpPr>
          <p:cNvPr id="3" name="Foliennummernplatzhalter 2">
            <a:extLst>
              <a:ext uri="{FF2B5EF4-FFF2-40B4-BE49-F238E27FC236}">
                <a16:creationId xmlns:a16="http://schemas.microsoft.com/office/drawing/2014/main" id="{424983D5-2B44-414F-AC6B-50606020D9A5}"/>
              </a:ext>
            </a:extLst>
          </p:cNvPr>
          <p:cNvSpPr>
            <a:spLocks noGrp="1"/>
          </p:cNvSpPr>
          <p:nvPr>
            <p:ph type="sldNum" sz="quarter" idx="34"/>
          </p:nvPr>
        </p:nvSpPr>
        <p:spPr/>
        <p:txBody>
          <a:bodyPr/>
          <a:lstStyle/>
          <a:p>
            <a:pPr rtl="0"/>
            <a:fld id="{19B51A1E-902D-48AF-9020-955120F399B6}" type="slidenum">
              <a:rPr lang="de-DE" noProof="0" smtClean="0"/>
              <a:pPr rtl="0"/>
              <a:t>22</a:t>
            </a:fld>
            <a:endParaRPr lang="de-DE" noProof="0"/>
          </a:p>
        </p:txBody>
      </p:sp>
    </p:spTree>
    <p:extLst>
      <p:ext uri="{BB962C8B-B14F-4D97-AF65-F5344CB8AC3E}">
        <p14:creationId xmlns:p14="http://schemas.microsoft.com/office/powerpoint/2010/main" val="3989938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14</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Domain Driven Design</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2"/>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0" y="1652109"/>
            <a:ext cx="5244661" cy="3339376"/>
          </a:xfrm>
          <a:prstGeom prst="rect">
            <a:avLst/>
          </a:prstGeom>
          <a:noFill/>
        </p:spPr>
        <p:txBody>
          <a:bodyPr wrap="square" rtlCol="0">
            <a:spAutoFit/>
          </a:bodyPr>
          <a:lstStyle/>
          <a:p>
            <a:pPr>
              <a:spcAft>
                <a:spcPts val="600"/>
              </a:spcAft>
            </a:pPr>
            <a:r>
              <a:rPr lang="de-DE" sz="1600" b="1" dirty="0"/>
              <a:t>14.1 Fachlichkeit, Fachlichkeit, Fachlichkeit</a:t>
            </a:r>
          </a:p>
          <a:p>
            <a:pPr>
              <a:spcBef>
                <a:spcPts val="600"/>
              </a:spcBef>
              <a:spcAft>
                <a:spcPts val="600"/>
              </a:spcAft>
            </a:pPr>
            <a:r>
              <a:rPr lang="de-DE" sz="1600" b="1" dirty="0"/>
              <a:t>14.2 Strategisches Design</a:t>
            </a:r>
          </a:p>
          <a:p>
            <a:pPr marL="285750" indent="-285750">
              <a:buFont typeface="Arial" panose="020B0604020202020204" pitchFamily="34" charset="0"/>
              <a:buChar char="•"/>
            </a:pPr>
            <a:r>
              <a:rPr lang="de-DE" sz="1400" dirty="0"/>
              <a:t>Subdomänen</a:t>
            </a:r>
          </a:p>
          <a:p>
            <a:pPr marL="285750" indent="-285750">
              <a:buFont typeface="Arial" panose="020B0604020202020204" pitchFamily="34" charset="0"/>
              <a:buChar char="•"/>
            </a:pPr>
            <a:r>
              <a:rPr lang="de-DE" sz="1400" dirty="0" err="1"/>
              <a:t>Ubiquitous</a:t>
            </a:r>
            <a:r>
              <a:rPr lang="de-DE" sz="1400" dirty="0"/>
              <a:t> Language</a:t>
            </a:r>
          </a:p>
          <a:p>
            <a:pPr marL="285750" indent="-285750">
              <a:buFont typeface="Arial" panose="020B0604020202020204" pitchFamily="34" charset="0"/>
              <a:buChar char="•"/>
            </a:pPr>
            <a:r>
              <a:rPr lang="de-DE" sz="1400" dirty="0" err="1"/>
              <a:t>Bounded</a:t>
            </a:r>
            <a:r>
              <a:rPr lang="de-DE" sz="1400" dirty="0"/>
              <a:t> </a:t>
            </a:r>
            <a:r>
              <a:rPr lang="de-DE" sz="1400" dirty="0" err="1"/>
              <a:t>Context</a:t>
            </a:r>
            <a:endParaRPr lang="de-DE" sz="1400" dirty="0"/>
          </a:p>
          <a:p>
            <a:pPr marL="285750" indent="-285750">
              <a:buFont typeface="Arial" panose="020B0604020202020204" pitchFamily="34" charset="0"/>
              <a:buChar char="•"/>
            </a:pPr>
            <a:r>
              <a:rPr lang="de-DE" sz="1400" dirty="0" err="1"/>
              <a:t>Context</a:t>
            </a:r>
            <a:r>
              <a:rPr lang="de-DE" sz="1400" dirty="0"/>
              <a:t> Mapping</a:t>
            </a:r>
          </a:p>
          <a:p>
            <a:pPr>
              <a:spcBef>
                <a:spcPts val="600"/>
              </a:spcBef>
              <a:spcAft>
                <a:spcPts val="600"/>
              </a:spcAft>
            </a:pPr>
            <a:r>
              <a:rPr lang="de-DE" sz="1600" b="1" dirty="0"/>
              <a:t>14.3 Taktisches Design</a:t>
            </a:r>
          </a:p>
          <a:p>
            <a:pPr marL="285750" indent="-285750">
              <a:buFont typeface="Arial" panose="020B0604020202020204" pitchFamily="34" charset="0"/>
              <a:buChar char="•"/>
            </a:pPr>
            <a:r>
              <a:rPr lang="de-DE" sz="1400" dirty="0"/>
              <a:t>Oft genutzte Pattern für Geschäftslogik</a:t>
            </a:r>
            <a:br>
              <a:rPr lang="de-DE" sz="1400" dirty="0"/>
            </a:br>
            <a:r>
              <a:rPr lang="de-DE" sz="1400" dirty="0"/>
              <a:t>(ETL, </a:t>
            </a:r>
            <a:r>
              <a:rPr lang="de-DE" sz="1400" dirty="0" err="1"/>
              <a:t>Active-Record</a:t>
            </a:r>
            <a:r>
              <a:rPr lang="de-DE" sz="1400" dirty="0"/>
              <a:t>, Domain Model, Event-Sourcing)</a:t>
            </a:r>
          </a:p>
          <a:p>
            <a:pPr marL="285750" indent="-285750">
              <a:spcAft>
                <a:spcPts val="600"/>
              </a:spcAft>
              <a:buFont typeface="Arial" panose="020B0604020202020204" pitchFamily="34" charset="0"/>
              <a:buChar char="•"/>
            </a:pPr>
            <a:r>
              <a:rPr lang="de-DE" sz="1400" dirty="0"/>
              <a:t>Oft genutzte Architektur-Pattern</a:t>
            </a:r>
            <a:br>
              <a:rPr lang="de-DE" sz="1400" dirty="0"/>
            </a:br>
            <a:r>
              <a:rPr lang="de-DE" sz="1400" dirty="0"/>
              <a:t>(</a:t>
            </a:r>
            <a:r>
              <a:rPr lang="de-DE" sz="1400" dirty="0" err="1"/>
              <a:t>Layered</a:t>
            </a:r>
            <a:r>
              <a:rPr lang="de-DE" sz="1400" dirty="0"/>
              <a:t> Architecture, Ports &amp; </a:t>
            </a:r>
            <a:r>
              <a:rPr lang="de-DE" sz="1400" dirty="0" err="1"/>
              <a:t>Adaptor</a:t>
            </a:r>
            <a:r>
              <a:rPr lang="de-DE" sz="1400" dirty="0"/>
              <a:t>, CQRS)</a:t>
            </a:r>
          </a:p>
          <a:p>
            <a:pPr>
              <a:spcBef>
                <a:spcPts val="600"/>
              </a:spcBef>
            </a:pPr>
            <a:r>
              <a:rPr lang="de-DE" sz="1600" b="1" dirty="0"/>
              <a:t>14.4 Zusammenfassung</a:t>
            </a:r>
            <a:endParaRPr lang="de-DE" sz="1400" dirty="0"/>
          </a:p>
        </p:txBody>
      </p:sp>
    </p:spTree>
    <p:extLst>
      <p:ext uri="{BB962C8B-B14F-4D97-AF65-F5344CB8AC3E}">
        <p14:creationId xmlns:p14="http://schemas.microsoft.com/office/powerpoint/2010/main" val="950456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432000" y="1267628"/>
            <a:ext cx="3647089" cy="5158372"/>
          </a:xfrm>
          <a:noFill/>
          <a:effectLst/>
        </p:spPr>
        <p:txBody>
          <a:bodyPr lIns="251999" tIns="251999" rIns="251999" bIns="251999"/>
          <a:lstStyle/>
          <a:p>
            <a:pPr marL="0" lvl="0" indent="0">
              <a:buNone/>
            </a:pPr>
            <a:r>
              <a:rPr lang="de-DE" sz="2000" dirty="0">
                <a:ea typeface="Roboto" panose="02000000000000000000" pitchFamily="2" charset="0"/>
                <a:cs typeface="Roboto" panose="02000000000000000000" pitchFamily="2" charset="0"/>
              </a:rPr>
              <a:t>Domain </a:t>
            </a:r>
            <a:r>
              <a:rPr lang="de-DE" sz="2000" dirty="0" err="1">
                <a:ea typeface="Roboto" panose="02000000000000000000" pitchFamily="2" charset="0"/>
                <a:cs typeface="Roboto" panose="02000000000000000000" pitchFamily="2" charset="0"/>
              </a:rPr>
              <a:t>Driven</a:t>
            </a:r>
            <a:r>
              <a:rPr lang="de-DE" sz="2000" dirty="0">
                <a:ea typeface="Roboto" panose="02000000000000000000" pitchFamily="2" charset="0"/>
                <a:cs typeface="Roboto" panose="02000000000000000000" pitchFamily="2" charset="0"/>
              </a:rPr>
              <a:t>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Was ist das?</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Effektives Software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Strategisches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Taktisches Design</a:t>
            </a:r>
          </a:p>
          <a:p>
            <a:pPr lvl="1">
              <a:buFont typeface="Courier New" panose="02070309020205020404" pitchFamily="49" charset="0"/>
              <a:buChar char="o"/>
            </a:pPr>
            <a:endParaRPr lang="de-DE" sz="1800" dirty="0">
              <a:ea typeface="Roboto" panose="02000000000000000000" pitchFamily="2" charset="0"/>
              <a:cs typeface="Roboto" panose="02000000000000000000" pitchFamily="2" charset="0"/>
            </a:endParaRPr>
          </a:p>
          <a:p>
            <a:pPr marL="0" lvl="0" indent="0">
              <a:buNone/>
            </a:pPr>
            <a:r>
              <a:rPr lang="de-DE" sz="2000" b="1" dirty="0">
                <a:solidFill>
                  <a:schemeClr val="accent5"/>
                </a:solidFill>
                <a:ea typeface="Roboto" panose="02000000000000000000" pitchFamily="2" charset="0"/>
                <a:cs typeface="Roboto" panose="02000000000000000000" pitchFamily="2" charset="0"/>
              </a:rPr>
              <a:t>Strategisches Design</a:t>
            </a:r>
          </a:p>
          <a:p>
            <a:pPr lvl="1">
              <a:buFont typeface="Courier New" panose="02070309020205020404" pitchFamily="49" charset="0"/>
              <a:buChar char="o"/>
            </a:pPr>
            <a:r>
              <a:rPr lang="de-DE" dirty="0">
                <a:solidFill>
                  <a:schemeClr val="accent5"/>
                </a:solidFill>
                <a:ea typeface="Roboto Thin" panose="02000000000000000000" pitchFamily="2" charset="0"/>
                <a:cs typeface="Roboto Thin" panose="02000000000000000000" pitchFamily="2" charset="0"/>
              </a:rPr>
              <a:t>Subdomains</a:t>
            </a:r>
          </a:p>
          <a:p>
            <a:pPr lvl="1">
              <a:buFont typeface="Courier New" panose="02070309020205020404" pitchFamily="49" charset="0"/>
              <a:buChar char="o"/>
            </a:pPr>
            <a:r>
              <a:rPr lang="de-DE" dirty="0" err="1">
                <a:solidFill>
                  <a:schemeClr val="accent5"/>
                </a:solidFill>
                <a:ea typeface="Roboto Thin" panose="02000000000000000000" pitchFamily="2" charset="0"/>
                <a:cs typeface="Roboto Thin" panose="02000000000000000000" pitchFamily="2" charset="0"/>
              </a:rPr>
              <a:t>Ubiquitous</a:t>
            </a:r>
            <a:r>
              <a:rPr lang="de-DE" dirty="0">
                <a:solidFill>
                  <a:schemeClr val="accent5"/>
                </a:solidFill>
                <a:ea typeface="Roboto Thin" panose="02000000000000000000" pitchFamily="2" charset="0"/>
                <a:cs typeface="Roboto Thin" panose="02000000000000000000" pitchFamily="2" charset="0"/>
              </a:rPr>
              <a:t> Language</a:t>
            </a:r>
          </a:p>
          <a:p>
            <a:pPr lvl="1">
              <a:buFont typeface="Courier New" panose="02070309020205020404" pitchFamily="49" charset="0"/>
              <a:buChar char="o"/>
            </a:pPr>
            <a:r>
              <a:rPr lang="de-DE" dirty="0" err="1">
                <a:ea typeface="Roboto Thin" panose="02000000000000000000" pitchFamily="2" charset="0"/>
              </a:rPr>
              <a:t>Bounded</a:t>
            </a:r>
            <a:r>
              <a:rPr lang="de-DE" dirty="0">
                <a:ea typeface="Roboto Thin" panose="02000000000000000000" pitchFamily="2" charset="0"/>
              </a:rPr>
              <a:t> </a:t>
            </a:r>
            <a:r>
              <a:rPr lang="de-DE" dirty="0" err="1">
                <a:ea typeface="Roboto Thin" panose="02000000000000000000" pitchFamily="2" charset="0"/>
              </a:rPr>
              <a:t>Context</a:t>
            </a:r>
            <a:endParaRPr lang="de-DE" dirty="0">
              <a:ea typeface="Roboto Thin" panose="02000000000000000000" pitchFamily="2" charset="0"/>
            </a:endParaRPr>
          </a:p>
          <a:p>
            <a:pPr lvl="1">
              <a:buFont typeface="Courier New" panose="02070309020205020404" pitchFamily="49" charset="0"/>
              <a:buChar char="o"/>
            </a:pPr>
            <a:r>
              <a:rPr lang="de-DE" dirty="0" err="1">
                <a:ea typeface="Roboto Thin" panose="02000000000000000000" pitchFamily="2" charset="0"/>
              </a:rPr>
              <a:t>Context</a:t>
            </a:r>
            <a:r>
              <a:rPr lang="de-DE" dirty="0">
                <a:ea typeface="Roboto Thin" panose="02000000000000000000" pitchFamily="2" charset="0"/>
              </a:rPr>
              <a:t> Mapping</a:t>
            </a:r>
          </a:p>
          <a:p>
            <a:pPr lvl="1">
              <a:buFont typeface="Courier New" panose="02070309020205020404" pitchFamily="49" charset="0"/>
              <a:buChar char="o"/>
            </a:pPr>
            <a:endParaRPr lang="de-DE" sz="1800" dirty="0">
              <a:ea typeface="Roboto" panose="02000000000000000000" pitchFamily="2" charset="0"/>
              <a:cs typeface="Roboto" panose="02000000000000000000" pitchFamily="2" charset="0"/>
            </a:endParaRPr>
          </a:p>
          <a:p>
            <a:pPr marL="0" lvl="0" indent="0">
              <a:buNone/>
            </a:pPr>
            <a:r>
              <a:rPr lang="de-DE" sz="2000" dirty="0">
                <a:ea typeface="Roboto" panose="02000000000000000000" pitchFamily="2" charset="0"/>
                <a:cs typeface="Roboto" panose="02000000000000000000" pitchFamily="2" charset="0"/>
              </a:rPr>
              <a:t>Taktisches Design</a:t>
            </a:r>
          </a:p>
          <a:p>
            <a:pPr lvl="1">
              <a:buFont typeface="Courier New" panose="02070309020205020404" pitchFamily="49" charset="0"/>
              <a:buChar char="o"/>
            </a:pPr>
            <a:r>
              <a:rPr lang="de-DE" dirty="0">
                <a:ea typeface="Roboto Thin" panose="02000000000000000000" pitchFamily="2" charset="0"/>
                <a:cs typeface="Roboto Thin" panose="02000000000000000000" pitchFamily="2" charset="0"/>
              </a:rPr>
              <a:t>Business </a:t>
            </a:r>
            <a:r>
              <a:rPr lang="de-DE" dirty="0" err="1">
                <a:ea typeface="Roboto Thin" panose="02000000000000000000" pitchFamily="2" charset="0"/>
                <a:cs typeface="Roboto Thin" panose="02000000000000000000" pitchFamily="2" charset="0"/>
              </a:rPr>
              <a:t>Logic</a:t>
            </a:r>
            <a:r>
              <a:rPr lang="de-DE" dirty="0">
                <a:ea typeface="Roboto Thin" panose="02000000000000000000" pitchFamily="2" charset="0"/>
                <a:cs typeface="Roboto Thin" panose="02000000000000000000" pitchFamily="2" charset="0"/>
              </a:rPr>
              <a:t> Pattern</a:t>
            </a:r>
          </a:p>
          <a:p>
            <a:pPr lvl="1">
              <a:buFont typeface="Courier New" panose="02070309020205020404" pitchFamily="49" charset="0"/>
              <a:buChar char="o"/>
            </a:pPr>
            <a:r>
              <a:rPr lang="de-DE" dirty="0" err="1">
                <a:ea typeface="Roboto Thin" panose="02000000000000000000" pitchFamily="2" charset="0"/>
                <a:cs typeface="Roboto Thin" panose="02000000000000000000" pitchFamily="2" charset="0"/>
              </a:rPr>
              <a:t>Architectural</a:t>
            </a:r>
            <a:r>
              <a:rPr lang="de-DE" dirty="0">
                <a:ea typeface="Roboto Thin" panose="02000000000000000000" pitchFamily="2" charset="0"/>
                <a:cs typeface="Roboto Thin" panose="02000000000000000000" pitchFamily="2" charset="0"/>
              </a:rPr>
              <a:t> Pattern</a:t>
            </a:r>
          </a:p>
          <a:p>
            <a:pPr marL="266700" lvl="1" indent="0">
              <a:buNone/>
            </a:pPr>
            <a:endParaRPr lang="de-DE" dirty="0">
              <a:ea typeface="Roboto Thin" panose="02000000000000000000" pitchFamily="2" charset="0"/>
              <a:cs typeface="Roboto Thin" panose="02000000000000000000" pitchFamily="2" charset="0"/>
            </a:endParaRPr>
          </a:p>
          <a:p>
            <a:pPr lvl="1">
              <a:buFont typeface="Courier New" panose="02070309020205020404" pitchFamily="49" charset="0"/>
              <a:buChar char="o"/>
            </a:pPr>
            <a:endParaRPr lang="de-DE" dirty="0">
              <a:ea typeface="Roboto Thin" panose="02000000000000000000" pitchFamily="2" charset="0"/>
              <a:cs typeface="Roboto Thin" panose="02000000000000000000" pitchFamily="2" charset="0"/>
            </a:endParaRPr>
          </a:p>
        </p:txBody>
      </p:sp>
      <p:sp>
        <p:nvSpPr>
          <p:cNvPr id="3" name="Foliennummernplatzhalter 2">
            <a:extLst>
              <a:ext uri="{FF2B5EF4-FFF2-40B4-BE49-F238E27FC236}">
                <a16:creationId xmlns:a16="http://schemas.microsoft.com/office/drawing/2014/main" id="{B54F9314-DB7D-5544-9A1A-BDF7C509E586}"/>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pic>
        <p:nvPicPr>
          <p:cNvPr id="9" name="Grafik 8">
            <a:extLst>
              <a:ext uri="{FF2B5EF4-FFF2-40B4-BE49-F238E27FC236}">
                <a16:creationId xmlns:a16="http://schemas.microsoft.com/office/drawing/2014/main" id="{9923B666-805A-564F-AF22-62FB922FC4C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475098" y="1644262"/>
            <a:ext cx="6154902" cy="4022910"/>
          </a:xfrm>
          <a:prstGeom prst="rect">
            <a:avLst/>
          </a:prstGeom>
        </p:spPr>
      </p:pic>
    </p:spTree>
    <p:extLst>
      <p:ext uri="{BB962C8B-B14F-4D97-AF65-F5344CB8AC3E}">
        <p14:creationId xmlns:p14="http://schemas.microsoft.com/office/powerpoint/2010/main" val="3326374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rafik 50">
            <a:extLst>
              <a:ext uri="{FF2B5EF4-FFF2-40B4-BE49-F238E27FC236}">
                <a16:creationId xmlns:a16="http://schemas.microsoft.com/office/drawing/2014/main" id="{F9E4DD86-CCFB-8AE4-823E-D2A893D99F16}"/>
              </a:ext>
            </a:extLst>
          </p:cNvPr>
          <p:cNvPicPr>
            <a:picLocks noChangeAspect="1"/>
          </p:cNvPicPr>
          <p:nvPr/>
        </p:nvPicPr>
        <p:blipFill>
          <a:blip r:embed="rId2"/>
          <a:stretch>
            <a:fillRect/>
          </a:stretch>
        </p:blipFill>
        <p:spPr>
          <a:xfrm>
            <a:off x="431801" y="1367647"/>
            <a:ext cx="9198116" cy="5286055"/>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F1043317-A7A4-DE40-9FD0-FBF33AF8F161}"/>
              </a:ext>
            </a:extLst>
          </p:cNvPr>
          <p:cNvSpPr>
            <a:spLocks noGrp="1"/>
          </p:cNvSpPr>
          <p:nvPr>
            <p:ph type="title"/>
          </p:nvPr>
        </p:nvSpPr>
        <p:spPr/>
        <p:txBody>
          <a:bodyPr/>
          <a:lstStyle/>
          <a:p>
            <a:r>
              <a:rPr lang="de-DE" dirty="0"/>
              <a:t>Domain  </a:t>
            </a:r>
            <a:r>
              <a:rPr lang="de-DE" dirty="0" err="1"/>
              <a:t>Driven</a:t>
            </a:r>
            <a:r>
              <a:rPr lang="de-DE" dirty="0"/>
              <a:t>  Design</a:t>
            </a:r>
          </a:p>
        </p:txBody>
      </p:sp>
      <p:sp>
        <p:nvSpPr>
          <p:cNvPr id="3" name="Textplatzhalter 2">
            <a:extLst>
              <a:ext uri="{FF2B5EF4-FFF2-40B4-BE49-F238E27FC236}">
                <a16:creationId xmlns:a16="http://schemas.microsoft.com/office/drawing/2014/main" id="{D9767FD6-9E46-1740-8A77-F6775A3F16E3}"/>
              </a:ext>
            </a:extLst>
          </p:cNvPr>
          <p:cNvSpPr>
            <a:spLocks noGrp="1"/>
          </p:cNvSpPr>
          <p:nvPr>
            <p:ph type="body" sz="quarter" idx="32"/>
          </p:nvPr>
        </p:nvSpPr>
        <p:spPr/>
        <p:txBody>
          <a:bodyPr/>
          <a:lstStyle/>
          <a:p>
            <a:r>
              <a:rPr lang="de-DE" dirty="0"/>
              <a:t>Fachlichkeit als Treiber der Softwareentwicklung</a:t>
            </a:r>
          </a:p>
        </p:txBody>
      </p:sp>
      <p:sp>
        <p:nvSpPr>
          <p:cNvPr id="4" name="Foliennummernplatzhalter 3">
            <a:extLst>
              <a:ext uri="{FF2B5EF4-FFF2-40B4-BE49-F238E27FC236}">
                <a16:creationId xmlns:a16="http://schemas.microsoft.com/office/drawing/2014/main" id="{3E5D8443-662A-7141-B6DF-8D3F1500AA44}"/>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62" name="Pfeil nach unten 61">
            <a:extLst>
              <a:ext uri="{FF2B5EF4-FFF2-40B4-BE49-F238E27FC236}">
                <a16:creationId xmlns:a16="http://schemas.microsoft.com/office/drawing/2014/main" id="{351C7012-449B-B34A-870D-2F50CABF6B0A}"/>
              </a:ext>
            </a:extLst>
          </p:cNvPr>
          <p:cNvSpPr/>
          <p:nvPr/>
        </p:nvSpPr>
        <p:spPr>
          <a:xfrm>
            <a:off x="1734217" y="1933673"/>
            <a:ext cx="306291" cy="495847"/>
          </a:xfrm>
          <a:prstGeom prst="downArrow">
            <a:avLst/>
          </a:prstGeom>
          <a:solidFill>
            <a:srgbClr val="E4003A"/>
          </a:solidFill>
          <a:ln>
            <a:solidFill>
              <a:srgbClr val="E400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Geschweifte Klammer links 62">
            <a:extLst>
              <a:ext uri="{FF2B5EF4-FFF2-40B4-BE49-F238E27FC236}">
                <a16:creationId xmlns:a16="http://schemas.microsoft.com/office/drawing/2014/main" id="{301A4B74-7B15-6146-88CC-A6642BEFD4CB}"/>
              </a:ext>
            </a:extLst>
          </p:cNvPr>
          <p:cNvSpPr/>
          <p:nvPr/>
        </p:nvSpPr>
        <p:spPr>
          <a:xfrm rot="5400000">
            <a:off x="1689333" y="1459615"/>
            <a:ext cx="396061" cy="2695520"/>
          </a:xfrm>
          <a:prstGeom prst="leftBrace">
            <a:avLst>
              <a:gd name="adj1" fmla="val 43982"/>
              <a:gd name="adj2" fmla="val 50000"/>
            </a:avLst>
          </a:prstGeom>
          <a:ln w="28575">
            <a:solidFill>
              <a:srgbClr val="E4003A"/>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647704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B20EB2-187E-9248-A4B4-396AF111E8FE}"/>
              </a:ext>
            </a:extLst>
          </p:cNvPr>
          <p:cNvSpPr>
            <a:spLocks noGrp="1"/>
          </p:cNvSpPr>
          <p:nvPr>
            <p:ph type="title"/>
          </p:nvPr>
        </p:nvSpPr>
        <p:spPr/>
        <p:txBody>
          <a:bodyPr/>
          <a:lstStyle/>
          <a:p>
            <a:r>
              <a:rPr lang="de-DE" dirty="0"/>
              <a:t>Strategisches  Design</a:t>
            </a:r>
          </a:p>
        </p:txBody>
      </p:sp>
      <p:sp>
        <p:nvSpPr>
          <p:cNvPr id="3" name="Textplatzhalter 2">
            <a:extLst>
              <a:ext uri="{FF2B5EF4-FFF2-40B4-BE49-F238E27FC236}">
                <a16:creationId xmlns:a16="http://schemas.microsoft.com/office/drawing/2014/main" id="{A66418CA-8872-6D4C-A347-1E00676C0201}"/>
              </a:ext>
            </a:extLst>
          </p:cNvPr>
          <p:cNvSpPr>
            <a:spLocks noGrp="1"/>
          </p:cNvSpPr>
          <p:nvPr>
            <p:ph type="body" sz="quarter" idx="32"/>
          </p:nvPr>
        </p:nvSpPr>
        <p:spPr/>
        <p:txBody>
          <a:bodyPr/>
          <a:lstStyle/>
          <a:p>
            <a:r>
              <a:rPr lang="de-DE" dirty="0"/>
              <a:t>Analyse von Business Domains</a:t>
            </a:r>
          </a:p>
        </p:txBody>
      </p:sp>
      <p:sp>
        <p:nvSpPr>
          <p:cNvPr id="4" name="Foliennummernplatzhalter 3">
            <a:extLst>
              <a:ext uri="{FF2B5EF4-FFF2-40B4-BE49-F238E27FC236}">
                <a16:creationId xmlns:a16="http://schemas.microsoft.com/office/drawing/2014/main" id="{948A9BBD-C7BA-3642-A8C2-9BFE8C7B1286}"/>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5" name="Rechteck 4">
            <a:extLst>
              <a:ext uri="{FF2B5EF4-FFF2-40B4-BE49-F238E27FC236}">
                <a16:creationId xmlns:a16="http://schemas.microsoft.com/office/drawing/2014/main" id="{C13F7A70-36AF-FF44-A578-0722BBEA2E3F}"/>
              </a:ext>
            </a:extLst>
          </p:cNvPr>
          <p:cNvSpPr/>
          <p:nvPr/>
        </p:nvSpPr>
        <p:spPr>
          <a:xfrm>
            <a:off x="431801" y="1512000"/>
            <a:ext cx="4812861" cy="5016758"/>
          </a:xfrm>
          <a:prstGeom prst="rect">
            <a:avLst/>
          </a:prstGeom>
        </p:spPr>
        <p:txBody>
          <a:bodyPr wrap="square">
            <a:spAutoFit/>
          </a:bodyPr>
          <a:lstStyle/>
          <a:p>
            <a:r>
              <a:rPr lang="de-DE" sz="1600" dirty="0"/>
              <a:t>Ein Geschäftsfeld (Business Domain) definiert den gesamten Tätigkeitsbereich einer Organisation oder eines Unternehmens. Im Allgemeinen ist es die Dienstleistung, die Einrichtungen Kunden anbieten. Ein Beispiel:</a:t>
            </a:r>
          </a:p>
          <a:p>
            <a:endParaRPr lang="de-DE" sz="1600" dirty="0"/>
          </a:p>
          <a:p>
            <a:pPr marL="285750" indent="-285750">
              <a:buFont typeface="Arial" panose="020B0604020202020204" pitchFamily="34" charset="0"/>
              <a:buChar char="•"/>
            </a:pPr>
            <a:r>
              <a:rPr lang="de-DE" sz="1600" dirty="0"/>
              <a:t>DHL		=&gt; 	Paketdienst</a:t>
            </a:r>
          </a:p>
          <a:p>
            <a:pPr marL="285750" indent="-285750">
              <a:buFont typeface="Arial" panose="020B0604020202020204" pitchFamily="34" charset="0"/>
              <a:buChar char="•"/>
            </a:pPr>
            <a:r>
              <a:rPr lang="de-DE" sz="1600" dirty="0"/>
              <a:t>Starbucks 	=&gt; 	Kaffee</a:t>
            </a:r>
          </a:p>
          <a:p>
            <a:pPr marL="285750" indent="-285750">
              <a:buFont typeface="Arial" panose="020B0604020202020204" pitchFamily="34" charset="0"/>
              <a:buChar char="•"/>
            </a:pPr>
            <a:r>
              <a:rPr lang="de-DE" sz="1600" dirty="0"/>
              <a:t>Karstadt 	=&gt; 	Einzelhandel</a:t>
            </a:r>
          </a:p>
          <a:p>
            <a:endParaRPr lang="de-DE" sz="1600" dirty="0"/>
          </a:p>
          <a:p>
            <a:r>
              <a:rPr lang="de-DE" sz="1600" dirty="0"/>
              <a:t>Ein Unternehmen kann in mehreren Geschäftsbereichen tätig sein. Zum Beispiel bietet Amazon sowohl Einzelhandels- als auch Cloud-Computing-Dienste an. </a:t>
            </a:r>
          </a:p>
          <a:p>
            <a:endParaRPr lang="de-DE" sz="1600" dirty="0"/>
          </a:p>
          <a:p>
            <a:r>
              <a:rPr lang="de-DE" sz="1600" dirty="0"/>
              <a:t>Unternehmen wandeln ggf. ihre Geschäftsbereiche auch im Verlaufe der Zeit. Nokia war bspw. im Laufe seiner Geschichte in so unterschiedlichen Bereichen wie Holzverarbeitung, Gummiherstellung, Telekommunikation und Mobile Devices Geräte tätig.</a:t>
            </a:r>
          </a:p>
        </p:txBody>
      </p:sp>
      <p:pic>
        <p:nvPicPr>
          <p:cNvPr id="6" name="Grafik 5">
            <a:extLst>
              <a:ext uri="{FF2B5EF4-FFF2-40B4-BE49-F238E27FC236}">
                <a16:creationId xmlns:a16="http://schemas.microsoft.com/office/drawing/2014/main" id="{1A841931-4A84-4D45-8E5C-3DEED065CBC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96388" y="1512000"/>
            <a:ext cx="3933530" cy="1750020"/>
          </a:xfrm>
          <a:prstGeom prst="rect">
            <a:avLst/>
          </a:prstGeom>
        </p:spPr>
      </p:pic>
      <p:sp>
        <p:nvSpPr>
          <p:cNvPr id="7" name="Rechteck 6">
            <a:extLst>
              <a:ext uri="{FF2B5EF4-FFF2-40B4-BE49-F238E27FC236}">
                <a16:creationId xmlns:a16="http://schemas.microsoft.com/office/drawing/2014/main" id="{64CFF882-4762-C04D-ADF7-87C6FC91F816}"/>
              </a:ext>
            </a:extLst>
          </p:cNvPr>
          <p:cNvSpPr/>
          <p:nvPr/>
        </p:nvSpPr>
        <p:spPr>
          <a:xfrm>
            <a:off x="5696388" y="3406020"/>
            <a:ext cx="3933529" cy="2862322"/>
          </a:xfrm>
          <a:prstGeom prst="rect">
            <a:avLst/>
          </a:prstGeom>
        </p:spPr>
        <p:txBody>
          <a:bodyPr wrap="square">
            <a:spAutoFit/>
          </a:bodyPr>
          <a:lstStyle/>
          <a:p>
            <a:r>
              <a:rPr lang="de-DE" sz="1200" dirty="0"/>
              <a:t>Um die Ziele seiner Geschäftsdomäne zu erreichen, muss ein Unternehmen in mehreren Subdomänen operieren. Eine Subdomäne ist ein feingranularer Bereich der Geschäftsaktivität. Alle Subdomänen zusammen ergeben die Geschäftsdomäne des Unternehmens.</a:t>
            </a:r>
          </a:p>
          <a:p>
            <a:endParaRPr lang="de-DE" sz="1200" dirty="0"/>
          </a:p>
          <a:p>
            <a:r>
              <a:rPr lang="de-DE" sz="1200" dirty="0"/>
              <a:t>Oft korrelieren Subdomains mit den Abteilungen oder anderen Organisationseinheiten des Unternehmens. Zum Beispiel könnte ein Online-Handelsshop Subdomains wie Katalogmanagement, Werbung, Buchhaltung, Support, Kundenbeziehungen, Lieferantenbeziehungen und andere enthalten.</a:t>
            </a:r>
          </a:p>
          <a:p>
            <a:endParaRPr lang="de-DE" sz="1200" dirty="0"/>
          </a:p>
          <a:p>
            <a:r>
              <a:rPr lang="de-DE" sz="1200" dirty="0"/>
              <a:t>Aus technischer Sicht ähneln Subdomänen einer Menge von zusammenhängenden Anwendungsfällen.</a:t>
            </a:r>
          </a:p>
        </p:txBody>
      </p:sp>
    </p:spTree>
    <p:extLst>
      <p:ext uri="{BB962C8B-B14F-4D97-AF65-F5344CB8AC3E}">
        <p14:creationId xmlns:p14="http://schemas.microsoft.com/office/powerpoint/2010/main" val="104778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0CF2CFC-2A29-4F48-9A43-A9C727685701}"/>
              </a:ext>
            </a:extLst>
          </p:cNvPr>
          <p:cNvSpPr>
            <a:spLocks noGrp="1"/>
          </p:cNvSpPr>
          <p:nvPr>
            <p:ph type="title"/>
          </p:nvPr>
        </p:nvSpPr>
        <p:spPr/>
        <p:txBody>
          <a:bodyPr/>
          <a:lstStyle/>
          <a:p>
            <a:r>
              <a:rPr lang="de-DE" dirty="0"/>
              <a:t>Strategisches  Design</a:t>
            </a:r>
          </a:p>
        </p:txBody>
      </p:sp>
      <p:sp>
        <p:nvSpPr>
          <p:cNvPr id="7" name="Textplatzhalter 6">
            <a:extLst>
              <a:ext uri="{FF2B5EF4-FFF2-40B4-BE49-F238E27FC236}">
                <a16:creationId xmlns:a16="http://schemas.microsoft.com/office/drawing/2014/main" id="{8215B96D-F3E8-2742-9250-C9B6B6FB516F}"/>
              </a:ext>
            </a:extLst>
          </p:cNvPr>
          <p:cNvSpPr>
            <a:spLocks noGrp="1"/>
          </p:cNvSpPr>
          <p:nvPr>
            <p:ph type="body" sz="quarter" idx="32"/>
          </p:nvPr>
        </p:nvSpPr>
        <p:spPr/>
        <p:txBody>
          <a:bodyPr/>
          <a:lstStyle/>
          <a:p>
            <a:r>
              <a:rPr lang="de-DE" dirty="0"/>
              <a:t>Was ist eine Domäne?</a:t>
            </a:r>
          </a:p>
        </p:txBody>
      </p:sp>
      <p:sp>
        <p:nvSpPr>
          <p:cNvPr id="3" name="Foliennummernplatzhalter 2">
            <a:extLst>
              <a:ext uri="{FF2B5EF4-FFF2-40B4-BE49-F238E27FC236}">
                <a16:creationId xmlns:a16="http://schemas.microsoft.com/office/drawing/2014/main" id="{09355FCA-ADEC-9D49-92E9-8163F34DC06B}"/>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sp>
        <p:nvSpPr>
          <p:cNvPr id="8" name="Rechteck 7">
            <a:extLst>
              <a:ext uri="{FF2B5EF4-FFF2-40B4-BE49-F238E27FC236}">
                <a16:creationId xmlns:a16="http://schemas.microsoft.com/office/drawing/2014/main" id="{13DA8E7E-9E64-4C40-AA10-A4A7F4EB36D9}"/>
              </a:ext>
            </a:extLst>
          </p:cNvPr>
          <p:cNvSpPr/>
          <p:nvPr/>
        </p:nvSpPr>
        <p:spPr>
          <a:xfrm>
            <a:off x="431801" y="1997839"/>
            <a:ext cx="4204177" cy="4093428"/>
          </a:xfrm>
          <a:prstGeom prst="rect">
            <a:avLst/>
          </a:prstGeom>
        </p:spPr>
        <p:txBody>
          <a:bodyPr wrap="square">
            <a:spAutoFit/>
          </a:bodyPr>
          <a:lstStyle/>
          <a:p>
            <a:r>
              <a:rPr lang="de-DE" sz="2000" dirty="0"/>
              <a:t>Unter einer Domäne versteht man im allgemeinen einen bestimmten Tätigkeits- oder Wissensbereich.</a:t>
            </a:r>
          </a:p>
          <a:p>
            <a:endParaRPr lang="de-DE" sz="2000" dirty="0"/>
          </a:p>
          <a:p>
            <a:r>
              <a:rPr lang="de-DE" sz="2000" dirty="0"/>
              <a:t>Das Domänenkonzept ist sehr breit und abstrakt. Um es konkreter und greifbarer zu machen, ist es sinnvoll, es in kleinere Teile aufzuteilen, die Subdomains genannt werden. </a:t>
            </a:r>
          </a:p>
          <a:p>
            <a:endParaRPr lang="de-DE" sz="2000" dirty="0"/>
          </a:p>
          <a:p>
            <a:r>
              <a:rPr lang="de-DE" sz="2000" dirty="0"/>
              <a:t>Solche Subdomains werden daher häufig in drei Kategorien unterteilt.</a:t>
            </a:r>
          </a:p>
          <a:p>
            <a:endParaRPr lang="de-DE" sz="2000" dirty="0"/>
          </a:p>
        </p:txBody>
      </p:sp>
      <p:sp>
        <p:nvSpPr>
          <p:cNvPr id="2" name="Textfeld 1">
            <a:extLst>
              <a:ext uri="{FF2B5EF4-FFF2-40B4-BE49-F238E27FC236}">
                <a16:creationId xmlns:a16="http://schemas.microsoft.com/office/drawing/2014/main" id="{2BC50CC2-5185-E848-89C7-BC55F43AF7C6}"/>
              </a:ext>
            </a:extLst>
          </p:cNvPr>
          <p:cNvSpPr txBox="1"/>
          <p:nvPr/>
        </p:nvSpPr>
        <p:spPr>
          <a:xfrm>
            <a:off x="10089933" y="3340479"/>
            <a:ext cx="1996964" cy="2308324"/>
          </a:xfrm>
          <a:prstGeom prst="rect">
            <a:avLst/>
          </a:prstGeom>
          <a:noFill/>
        </p:spPr>
        <p:txBody>
          <a:bodyPr wrap="square" rtlCol="0">
            <a:spAutoFit/>
          </a:bodyPr>
          <a:lstStyle/>
          <a:p>
            <a:pPr marL="285750" indent="-285750">
              <a:buFont typeface="Arial" panose="020B0604020202020204" pitchFamily="34" charset="0"/>
              <a:buChar char="•"/>
            </a:pPr>
            <a:r>
              <a:rPr lang="de-DE" i="1" dirty="0">
                <a:latin typeface="Bradley Hand" pitchFamily="2" charset="77"/>
              </a:rPr>
              <a:t>Core Domain (Kerndomäne)</a:t>
            </a:r>
          </a:p>
          <a:p>
            <a:pPr marL="285750" indent="-285750">
              <a:buFont typeface="Arial" panose="020B0604020202020204" pitchFamily="34" charset="0"/>
              <a:buChar char="•"/>
            </a:pPr>
            <a:endParaRPr lang="de-DE" i="1" dirty="0">
              <a:latin typeface="Bradley Hand" pitchFamily="2" charset="77"/>
            </a:endParaRPr>
          </a:p>
          <a:p>
            <a:pPr marL="285750" indent="-285750">
              <a:buFont typeface="Arial" panose="020B0604020202020204" pitchFamily="34" charset="0"/>
              <a:buChar char="•"/>
            </a:pPr>
            <a:r>
              <a:rPr lang="de-DE" i="1" dirty="0" err="1">
                <a:latin typeface="Bradley Hand" pitchFamily="2" charset="77"/>
              </a:rPr>
              <a:t>Supporting</a:t>
            </a:r>
            <a:r>
              <a:rPr lang="de-DE" i="1" dirty="0">
                <a:latin typeface="Bradley Hand" pitchFamily="2" charset="77"/>
              </a:rPr>
              <a:t> Subdomain</a:t>
            </a:r>
          </a:p>
          <a:p>
            <a:pPr marL="285750" indent="-285750">
              <a:buFont typeface="Arial" panose="020B0604020202020204" pitchFamily="34" charset="0"/>
              <a:buChar char="•"/>
            </a:pPr>
            <a:endParaRPr lang="de-DE" i="1" dirty="0">
              <a:latin typeface="Bradley Hand" pitchFamily="2" charset="77"/>
            </a:endParaRPr>
          </a:p>
          <a:p>
            <a:pPr marL="285750" indent="-285750">
              <a:buFont typeface="Arial" panose="020B0604020202020204" pitchFamily="34" charset="0"/>
              <a:buChar char="•"/>
            </a:pPr>
            <a:r>
              <a:rPr lang="de-DE" i="1" dirty="0" err="1">
                <a:latin typeface="Bradley Hand" pitchFamily="2" charset="77"/>
              </a:rPr>
              <a:t>Generic</a:t>
            </a:r>
            <a:r>
              <a:rPr lang="de-DE" i="1" dirty="0">
                <a:latin typeface="Bradley Hand" pitchFamily="2" charset="77"/>
              </a:rPr>
              <a:t> Subdomain</a:t>
            </a:r>
          </a:p>
        </p:txBody>
      </p:sp>
      <p:pic>
        <p:nvPicPr>
          <p:cNvPr id="4" name="Grafik 3">
            <a:extLst>
              <a:ext uri="{FF2B5EF4-FFF2-40B4-BE49-F238E27FC236}">
                <a16:creationId xmlns:a16="http://schemas.microsoft.com/office/drawing/2014/main" id="{A1908964-20C1-4A46-A83C-EF7479DCF5FA}"/>
              </a:ext>
            </a:extLst>
          </p:cNvPr>
          <p:cNvPicPr>
            <a:picLocks noChangeAspect="1"/>
          </p:cNvPicPr>
          <p:nvPr/>
        </p:nvPicPr>
        <p:blipFill>
          <a:blip r:embed="rId2">
            <a:clrChange>
              <a:clrFrom>
                <a:srgbClr val="FEFFFF"/>
              </a:clrFrom>
              <a:clrTo>
                <a:srgbClr val="FEFFFF">
                  <a:alpha val="0"/>
                </a:srgbClr>
              </a:clrTo>
            </a:clrChang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926817" y="1291780"/>
            <a:ext cx="2265183" cy="1698058"/>
          </a:xfrm>
          <a:prstGeom prst="rect">
            <a:avLst/>
          </a:prstGeom>
        </p:spPr>
      </p:pic>
      <p:sp>
        <p:nvSpPr>
          <p:cNvPr id="11" name="Rechteck 10">
            <a:extLst>
              <a:ext uri="{FF2B5EF4-FFF2-40B4-BE49-F238E27FC236}">
                <a16:creationId xmlns:a16="http://schemas.microsoft.com/office/drawing/2014/main" id="{89C48C02-9A54-8A4D-8435-8BA9DC9D81C4}"/>
              </a:ext>
            </a:extLst>
          </p:cNvPr>
          <p:cNvSpPr/>
          <p:nvPr/>
        </p:nvSpPr>
        <p:spPr>
          <a:xfrm>
            <a:off x="4876926" y="5157502"/>
            <a:ext cx="4808943" cy="1384995"/>
          </a:xfrm>
          <a:prstGeom prst="rect">
            <a:avLst/>
          </a:prstGeom>
        </p:spPr>
        <p:txBody>
          <a:bodyPr wrap="square">
            <a:spAutoFit/>
          </a:bodyPr>
          <a:lstStyle/>
          <a:p>
            <a:r>
              <a:rPr lang="de-DE" sz="1400" dirty="0"/>
              <a:t>Alle Subdomänen, unabhängig von der Kategorie, sind wichtig für Gesamtlösungen. Fehlt eine Domäne wird die Lösung unvollständig sein. Die genannten Domänen erfordern jedoch einen unterschiedlichen Aufwand und können auch unterschiedliche Anforderungen an Qualität und Vollständigkeit haben.</a:t>
            </a:r>
          </a:p>
        </p:txBody>
      </p:sp>
      <p:pic>
        <p:nvPicPr>
          <p:cNvPr id="12" name="Grafik 11">
            <a:extLst>
              <a:ext uri="{FF2B5EF4-FFF2-40B4-BE49-F238E27FC236}">
                <a16:creationId xmlns:a16="http://schemas.microsoft.com/office/drawing/2014/main" id="{B603AF81-EFEF-6BD3-6CC0-927739A0629E}"/>
              </a:ext>
            </a:extLst>
          </p:cNvPr>
          <p:cNvPicPr>
            <a:picLocks noChangeAspect="1"/>
          </p:cNvPicPr>
          <p:nvPr/>
        </p:nvPicPr>
        <p:blipFill>
          <a:blip r:embed="rId4"/>
          <a:stretch>
            <a:fillRect/>
          </a:stretch>
        </p:blipFill>
        <p:spPr>
          <a:xfrm>
            <a:off x="4950640" y="1082242"/>
            <a:ext cx="4029453" cy="397425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66186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0CF2CFC-2A29-4F48-9A43-A9C727685701}"/>
              </a:ext>
            </a:extLst>
          </p:cNvPr>
          <p:cNvSpPr>
            <a:spLocks noGrp="1"/>
          </p:cNvSpPr>
          <p:nvPr>
            <p:ph type="title"/>
          </p:nvPr>
        </p:nvSpPr>
        <p:spPr/>
        <p:txBody>
          <a:bodyPr/>
          <a:lstStyle/>
          <a:p>
            <a:r>
              <a:rPr lang="de-DE" dirty="0"/>
              <a:t>Strategisches  Design</a:t>
            </a:r>
          </a:p>
        </p:txBody>
      </p:sp>
      <p:sp>
        <p:nvSpPr>
          <p:cNvPr id="7" name="Textplatzhalter 6">
            <a:extLst>
              <a:ext uri="{FF2B5EF4-FFF2-40B4-BE49-F238E27FC236}">
                <a16:creationId xmlns:a16="http://schemas.microsoft.com/office/drawing/2014/main" id="{8215B96D-F3E8-2742-9250-C9B6B6FB516F}"/>
              </a:ext>
            </a:extLst>
          </p:cNvPr>
          <p:cNvSpPr>
            <a:spLocks noGrp="1"/>
          </p:cNvSpPr>
          <p:nvPr>
            <p:ph type="body" sz="quarter" idx="32"/>
          </p:nvPr>
        </p:nvSpPr>
        <p:spPr/>
        <p:txBody>
          <a:bodyPr/>
          <a:lstStyle/>
          <a:p>
            <a:r>
              <a:rPr lang="de-DE" dirty="0"/>
              <a:t>Was ist eine Core Subdomain? - Kerndomäne?</a:t>
            </a:r>
          </a:p>
        </p:txBody>
      </p:sp>
      <p:sp>
        <p:nvSpPr>
          <p:cNvPr id="3" name="Foliennummernplatzhalter 2">
            <a:extLst>
              <a:ext uri="{FF2B5EF4-FFF2-40B4-BE49-F238E27FC236}">
                <a16:creationId xmlns:a16="http://schemas.microsoft.com/office/drawing/2014/main" id="{09355FCA-ADEC-9D49-92E9-8163F34DC06B}"/>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sp>
        <p:nvSpPr>
          <p:cNvPr id="9" name="Textfeld 8">
            <a:extLst>
              <a:ext uri="{FF2B5EF4-FFF2-40B4-BE49-F238E27FC236}">
                <a16:creationId xmlns:a16="http://schemas.microsoft.com/office/drawing/2014/main" id="{87F210C6-4423-BB46-A56F-04A8BF0B44CD}"/>
              </a:ext>
            </a:extLst>
          </p:cNvPr>
          <p:cNvSpPr txBox="1"/>
          <p:nvPr/>
        </p:nvSpPr>
        <p:spPr>
          <a:xfrm>
            <a:off x="431801" y="1767182"/>
            <a:ext cx="11106126" cy="4126872"/>
          </a:xfrm>
          <a:prstGeom prst="rect">
            <a:avLst/>
          </a:prstGeom>
          <a:solidFill>
            <a:schemeClr val="bg1"/>
          </a:solidFill>
          <a:effectLst>
            <a:outerShdw blurRad="50800" dist="38100" dir="2700000" algn="tl" rotWithShape="0">
              <a:prstClr val="black">
                <a:alpha val="40000"/>
              </a:prstClr>
            </a:outerShdw>
          </a:effectLst>
        </p:spPr>
        <p:txBody>
          <a:bodyPr wrap="square" lIns="144000" tIns="108000" rIns="5760000" bIns="108000" rtlCol="0">
            <a:spAutoFit/>
          </a:bodyPr>
          <a:lstStyle/>
          <a:p>
            <a:pPr marL="342900" indent="-342900" algn="l">
              <a:spcAft>
                <a:spcPts val="600"/>
              </a:spcAft>
              <a:buFont typeface="Courier New" panose="02070309020205020404" pitchFamily="49" charset="0"/>
              <a:buChar char="o"/>
            </a:pPr>
            <a:r>
              <a:rPr lang="de-DE" b="1" dirty="0">
                <a:solidFill>
                  <a:schemeClr val="accent5"/>
                </a:solidFill>
              </a:rPr>
              <a:t>Kerndomäne</a:t>
            </a:r>
            <a:r>
              <a:rPr lang="de-DE" dirty="0"/>
              <a:t> unterscheidet Unternehmen von Konkurrenten durch neue Produkte oder Prozessoptimierung</a:t>
            </a:r>
          </a:p>
          <a:p>
            <a:pPr marL="342900" indent="-342900" algn="l">
              <a:spcAft>
                <a:spcPts val="600"/>
              </a:spcAft>
              <a:buFont typeface="Courier New" panose="02070309020205020404" pitchFamily="49" charset="0"/>
              <a:buChar char="o"/>
            </a:pPr>
            <a:r>
              <a:rPr lang="de-DE" dirty="0"/>
              <a:t>Einfach zu implementierende Kern-Subdomänen bieten nur kurzlebigen Vorteil, daher sind sie </a:t>
            </a:r>
            <a:r>
              <a:rPr lang="de-DE" b="1" dirty="0">
                <a:solidFill>
                  <a:schemeClr val="accent5"/>
                </a:solidFill>
              </a:rPr>
              <a:t>komplex mit hohen Eintrittsbarrieren</a:t>
            </a:r>
          </a:p>
          <a:p>
            <a:pPr marL="342900" indent="-342900" algn="l">
              <a:spcAft>
                <a:spcPts val="600"/>
              </a:spcAft>
              <a:buFont typeface="Courier New" panose="02070309020205020404" pitchFamily="49" charset="0"/>
              <a:buChar char="o"/>
            </a:pPr>
            <a:r>
              <a:rPr lang="de-DE" b="1" dirty="0">
                <a:solidFill>
                  <a:schemeClr val="accent5"/>
                </a:solidFill>
              </a:rPr>
              <a:t>Investitionen</a:t>
            </a:r>
            <a:r>
              <a:rPr lang="de-DE" b="1" dirty="0"/>
              <a:t> </a:t>
            </a:r>
            <a:r>
              <a:rPr lang="de-DE" dirty="0"/>
              <a:t>in System- und Softwareentwicklung sollten </a:t>
            </a:r>
            <a:r>
              <a:rPr lang="de-DE" b="1" dirty="0">
                <a:solidFill>
                  <a:schemeClr val="accent5"/>
                </a:solidFill>
              </a:rPr>
              <a:t>primär in die Kerndomäne fließen</a:t>
            </a:r>
          </a:p>
          <a:p>
            <a:pPr marL="342900" indent="-342900" algn="l">
              <a:spcAft>
                <a:spcPts val="600"/>
              </a:spcAft>
              <a:buFont typeface="Courier New" panose="02070309020205020404" pitchFamily="49" charset="0"/>
              <a:buChar char="o"/>
            </a:pPr>
            <a:r>
              <a:rPr lang="de-DE" dirty="0"/>
              <a:t>Kern-Subdomains müssen intern implementiert werden und können nicht gekauft oder übernommen werden</a:t>
            </a:r>
          </a:p>
          <a:p>
            <a:pPr marL="342900" indent="-342900" algn="l">
              <a:spcAft>
                <a:spcPts val="600"/>
              </a:spcAft>
              <a:buFont typeface="Courier New" panose="02070309020205020404" pitchFamily="49" charset="0"/>
              <a:buChar char="o"/>
            </a:pPr>
            <a:r>
              <a:rPr lang="de-DE" dirty="0"/>
              <a:t>Auslagerung der Implementierung einer Core-Subdomain wäre unklug.</a:t>
            </a:r>
          </a:p>
        </p:txBody>
      </p:sp>
      <p:pic>
        <p:nvPicPr>
          <p:cNvPr id="2050" name="Picture 2" descr="Image for post">
            <a:extLst>
              <a:ext uri="{FF2B5EF4-FFF2-40B4-BE49-F238E27FC236}">
                <a16:creationId xmlns:a16="http://schemas.microsoft.com/office/drawing/2014/main" id="{3B5F1FB2-148F-AD49-A6E5-0FCD69D6A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6069" y="2032034"/>
            <a:ext cx="5537461" cy="368993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118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0CF2CFC-2A29-4F48-9A43-A9C727685701}"/>
              </a:ext>
            </a:extLst>
          </p:cNvPr>
          <p:cNvSpPr>
            <a:spLocks noGrp="1"/>
          </p:cNvSpPr>
          <p:nvPr>
            <p:ph type="title"/>
          </p:nvPr>
        </p:nvSpPr>
        <p:spPr/>
        <p:txBody>
          <a:bodyPr/>
          <a:lstStyle/>
          <a:p>
            <a:r>
              <a:rPr lang="de-DE" dirty="0"/>
              <a:t>Strategisches  Design</a:t>
            </a:r>
          </a:p>
        </p:txBody>
      </p:sp>
      <p:sp>
        <p:nvSpPr>
          <p:cNvPr id="7" name="Textplatzhalter 6">
            <a:extLst>
              <a:ext uri="{FF2B5EF4-FFF2-40B4-BE49-F238E27FC236}">
                <a16:creationId xmlns:a16="http://schemas.microsoft.com/office/drawing/2014/main" id="{8215B96D-F3E8-2742-9250-C9B6B6FB516F}"/>
              </a:ext>
            </a:extLst>
          </p:cNvPr>
          <p:cNvSpPr>
            <a:spLocks noGrp="1"/>
          </p:cNvSpPr>
          <p:nvPr>
            <p:ph type="body" sz="quarter" idx="32"/>
          </p:nvPr>
        </p:nvSpPr>
        <p:spPr/>
        <p:txBody>
          <a:bodyPr/>
          <a:lstStyle/>
          <a:p>
            <a:r>
              <a:rPr lang="de-DE" dirty="0"/>
              <a:t>Was ist eine </a:t>
            </a:r>
            <a:r>
              <a:rPr lang="de-DE" dirty="0" err="1"/>
              <a:t>Supporting</a:t>
            </a:r>
            <a:r>
              <a:rPr lang="de-DE" dirty="0"/>
              <a:t> Subdomain?</a:t>
            </a:r>
          </a:p>
        </p:txBody>
      </p:sp>
      <p:sp>
        <p:nvSpPr>
          <p:cNvPr id="3" name="Foliennummernplatzhalter 2">
            <a:extLst>
              <a:ext uri="{FF2B5EF4-FFF2-40B4-BE49-F238E27FC236}">
                <a16:creationId xmlns:a16="http://schemas.microsoft.com/office/drawing/2014/main" id="{09355FCA-ADEC-9D49-92E9-8163F34DC06B}"/>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9" name="Textfeld 8">
            <a:extLst>
              <a:ext uri="{FF2B5EF4-FFF2-40B4-BE49-F238E27FC236}">
                <a16:creationId xmlns:a16="http://schemas.microsoft.com/office/drawing/2014/main" id="{87F210C6-4423-BB46-A56F-04A8BF0B44CD}"/>
              </a:ext>
            </a:extLst>
          </p:cNvPr>
          <p:cNvSpPr txBox="1"/>
          <p:nvPr/>
        </p:nvSpPr>
        <p:spPr>
          <a:xfrm>
            <a:off x="431801" y="1511999"/>
            <a:ext cx="4627617" cy="4678593"/>
          </a:xfrm>
          <a:prstGeom prst="rect">
            <a:avLst/>
          </a:prstGeom>
          <a:solidFill>
            <a:schemeClr val="accent5"/>
          </a:solidFill>
          <a:effectLst>
            <a:outerShdw blurRad="50800" dist="38100" dir="2700000" algn="tl" rotWithShape="0">
              <a:prstClr val="black">
                <a:alpha val="40000"/>
              </a:prstClr>
            </a:outerShdw>
          </a:effectLst>
        </p:spPr>
        <p:txBody>
          <a:bodyPr wrap="square" lIns="216000" tIns="180000" rIns="144000" bIns="108000" rtlCol="0">
            <a:noAutofit/>
          </a:bodyPr>
          <a:lstStyle/>
          <a:p>
            <a:r>
              <a:rPr lang="de-DE" sz="1600" dirty="0">
                <a:solidFill>
                  <a:schemeClr val="bg1"/>
                </a:solidFill>
              </a:rPr>
              <a:t>Im Gegensatz zu den Kern-Subdomains bieten </a:t>
            </a:r>
            <a:r>
              <a:rPr lang="de-DE" sz="1600" b="1" dirty="0">
                <a:solidFill>
                  <a:srgbClr val="FFC000"/>
                </a:solidFill>
              </a:rPr>
              <a:t>unterstützende Subdomains</a:t>
            </a:r>
            <a:r>
              <a:rPr lang="de-DE" sz="1600" dirty="0">
                <a:solidFill>
                  <a:schemeClr val="bg1"/>
                </a:solidFill>
              </a:rPr>
              <a:t> keinen Wettbewerbsvorteil für Unternehmen. Sie unterstützen lediglich das Kerngeschäft des Unternehmens.</a:t>
            </a:r>
          </a:p>
          <a:p>
            <a:endParaRPr lang="de-DE" sz="1600" dirty="0">
              <a:solidFill>
                <a:schemeClr val="bg1"/>
              </a:solidFill>
            </a:endParaRPr>
          </a:p>
          <a:p>
            <a:pPr algn="l"/>
            <a:r>
              <a:rPr lang="de-DE" sz="1600" b="1" dirty="0">
                <a:solidFill>
                  <a:schemeClr val="bg1"/>
                </a:solidFill>
              </a:rPr>
              <a:t>Beispiel: </a:t>
            </a:r>
          </a:p>
          <a:p>
            <a:pPr algn="l"/>
            <a:r>
              <a:rPr lang="de-DE" sz="1600" b="1" dirty="0">
                <a:solidFill>
                  <a:srgbClr val="FFC000"/>
                </a:solidFill>
              </a:rPr>
              <a:t>Kern-Domain</a:t>
            </a:r>
            <a:r>
              <a:rPr lang="de-DE" sz="1600" dirty="0">
                <a:solidFill>
                  <a:schemeClr val="bg1"/>
                </a:solidFill>
              </a:rPr>
              <a:t> eines Online-Werbeunternehmens:</a:t>
            </a:r>
          </a:p>
          <a:p>
            <a:pPr marL="285750" indent="-285750">
              <a:buFont typeface="Courier New" panose="02070309020205020404" pitchFamily="49" charset="0"/>
              <a:buChar char="o"/>
            </a:pPr>
            <a:r>
              <a:rPr lang="de-DE" sz="1600" dirty="0">
                <a:solidFill>
                  <a:schemeClr val="bg1"/>
                </a:solidFill>
              </a:rPr>
              <a:t>Anpassung der Anzeigen an Besucher</a:t>
            </a:r>
          </a:p>
          <a:p>
            <a:pPr marL="285750" indent="-285750">
              <a:buFont typeface="Courier New" panose="02070309020205020404" pitchFamily="49" charset="0"/>
              <a:buChar char="o"/>
            </a:pPr>
            <a:r>
              <a:rPr lang="de-DE" sz="1600" dirty="0">
                <a:solidFill>
                  <a:schemeClr val="bg1"/>
                </a:solidFill>
              </a:rPr>
              <a:t>Optimierung der Anzeigenwirksamkeit</a:t>
            </a:r>
          </a:p>
          <a:p>
            <a:pPr marL="285750" indent="-285750">
              <a:buFont typeface="Courier New" panose="02070309020205020404" pitchFamily="49" charset="0"/>
              <a:buChar char="o"/>
            </a:pPr>
            <a:r>
              <a:rPr lang="de-DE" sz="1600" dirty="0">
                <a:solidFill>
                  <a:schemeClr val="bg1"/>
                </a:solidFill>
              </a:rPr>
              <a:t>Minimierung der Werbekosten</a:t>
            </a:r>
          </a:p>
          <a:p>
            <a:endParaRPr lang="de-DE" sz="1600" dirty="0">
              <a:solidFill>
                <a:schemeClr val="bg1"/>
              </a:solidFill>
            </a:endParaRPr>
          </a:p>
          <a:p>
            <a:r>
              <a:rPr lang="de-DE" sz="1600" b="1" dirty="0" err="1">
                <a:solidFill>
                  <a:srgbClr val="FFC000"/>
                </a:solidFill>
              </a:rPr>
              <a:t>Supporting</a:t>
            </a:r>
            <a:r>
              <a:rPr lang="de-DE" sz="1600" b="1" dirty="0">
                <a:solidFill>
                  <a:srgbClr val="FFC000"/>
                </a:solidFill>
              </a:rPr>
              <a:t>-Domain</a:t>
            </a:r>
            <a:r>
              <a:rPr lang="de-DE" sz="1600" dirty="0">
                <a:solidFill>
                  <a:schemeClr val="bg1"/>
                </a:solidFill>
              </a:rPr>
              <a:t> eines Online-Werbeunternehmens:</a:t>
            </a:r>
          </a:p>
          <a:p>
            <a:pPr marL="342900" indent="-342900" algn="l">
              <a:buFont typeface="Courier New" panose="02070309020205020404" pitchFamily="49" charset="0"/>
              <a:buChar char="o"/>
            </a:pPr>
            <a:r>
              <a:rPr lang="de-DE" sz="1600" dirty="0">
                <a:solidFill>
                  <a:schemeClr val="bg1"/>
                </a:solidFill>
              </a:rPr>
              <a:t>Katalogisierung von Kreativmaterialien ist Teil der Kern-Subdomains</a:t>
            </a:r>
          </a:p>
          <a:p>
            <a:pPr marL="342900" indent="-342900" algn="l">
              <a:buFont typeface="Courier New" panose="02070309020205020404" pitchFamily="49" charset="0"/>
              <a:buChar char="o"/>
            </a:pPr>
            <a:r>
              <a:rPr lang="de-DE" sz="1600" dirty="0">
                <a:solidFill>
                  <a:schemeClr val="bg1"/>
                </a:solidFill>
              </a:rPr>
              <a:t>Verwaltung von Kreativmaterialien hat keinen Einfluss auf Gewinne.</a:t>
            </a:r>
          </a:p>
        </p:txBody>
      </p:sp>
      <p:sp>
        <p:nvSpPr>
          <p:cNvPr id="8" name="Textfeld 7">
            <a:extLst>
              <a:ext uri="{FF2B5EF4-FFF2-40B4-BE49-F238E27FC236}">
                <a16:creationId xmlns:a16="http://schemas.microsoft.com/office/drawing/2014/main" id="{F0FF44AD-39AD-7542-BEDB-B7E3AC5E1EC7}"/>
              </a:ext>
            </a:extLst>
          </p:cNvPr>
          <p:cNvSpPr txBox="1"/>
          <p:nvPr/>
        </p:nvSpPr>
        <p:spPr>
          <a:xfrm>
            <a:off x="5181600" y="1511999"/>
            <a:ext cx="3384332" cy="4678593"/>
          </a:xfrm>
          <a:prstGeom prst="rect">
            <a:avLst/>
          </a:prstGeom>
          <a:solidFill>
            <a:schemeClr val="bg1"/>
          </a:solidFill>
          <a:effectLst>
            <a:outerShdw blurRad="50800" dist="38100" dir="2700000" algn="tl" rotWithShape="0">
              <a:prstClr val="black">
                <a:alpha val="40000"/>
              </a:prstClr>
            </a:outerShdw>
          </a:effectLst>
        </p:spPr>
        <p:txBody>
          <a:bodyPr wrap="square" lIns="216000" tIns="180000" rIns="144000" bIns="108000" rtlCol="0">
            <a:noAutofit/>
          </a:bodyPr>
          <a:lstStyle/>
          <a:p>
            <a:r>
              <a:rPr lang="de-DE" sz="1400" b="1" dirty="0">
                <a:solidFill>
                  <a:schemeClr val="accent5"/>
                </a:solidFill>
              </a:rPr>
              <a:t>Komplexität und Änderungsgeschwindigkeit</a:t>
            </a:r>
          </a:p>
          <a:p>
            <a:endParaRPr lang="de-DE" sz="1400" dirty="0"/>
          </a:p>
          <a:p>
            <a:pPr marL="285750" indent="-285750" algn="l">
              <a:buFont typeface="Courier New" panose="02070309020205020404" pitchFamily="49" charset="0"/>
              <a:buChar char="o"/>
            </a:pPr>
            <a:r>
              <a:rPr lang="de-DE" sz="1400" dirty="0"/>
              <a:t>Unterschied zwischen Kern- und unterstützenden Subdomains ist die </a:t>
            </a:r>
            <a:r>
              <a:rPr lang="de-DE" sz="1400" b="1" dirty="0">
                <a:solidFill>
                  <a:schemeClr val="accent5"/>
                </a:solidFill>
              </a:rPr>
              <a:t>Komplexität der Geschäftslogik</a:t>
            </a:r>
            <a:r>
              <a:rPr lang="de-DE" sz="1400" dirty="0"/>
              <a:t> als Hauptunterschied</a:t>
            </a:r>
          </a:p>
          <a:p>
            <a:pPr marL="285750" indent="-285750" algn="l">
              <a:buFont typeface="Courier New" panose="02070309020205020404" pitchFamily="49" charset="0"/>
              <a:buChar char="o"/>
            </a:pPr>
            <a:r>
              <a:rPr lang="de-DE" sz="1400" dirty="0"/>
              <a:t>Geschäftslogik von unterstützenden Subdomains basiert meist auf einfachen ETL-Operationen und CRUD-Schnittstellen</a:t>
            </a:r>
          </a:p>
          <a:p>
            <a:pPr marL="285750" indent="-285750" algn="l">
              <a:buFont typeface="Courier New" panose="02070309020205020404" pitchFamily="49" charset="0"/>
              <a:buChar char="o"/>
            </a:pPr>
            <a:r>
              <a:rPr lang="de-DE" sz="1400" dirty="0"/>
              <a:t>Unterstützende Subdomains ändern sich im Gegensatz zu Kern-Subdomänen selten</a:t>
            </a:r>
          </a:p>
          <a:p>
            <a:pPr marL="285750" indent="-285750" algn="l">
              <a:buFont typeface="Courier New" panose="02070309020205020404" pitchFamily="49" charset="0"/>
              <a:buChar char="o"/>
            </a:pPr>
            <a:r>
              <a:rPr lang="de-DE" sz="1400" dirty="0"/>
              <a:t>Kein geschäftlicher Wert durch Weiterentwicklung von unterstützenden Subdomains, da sie keinen Wettbewerbsvorteil bieten</a:t>
            </a:r>
          </a:p>
        </p:txBody>
      </p:sp>
      <p:sp>
        <p:nvSpPr>
          <p:cNvPr id="10" name="Textfeld 9">
            <a:extLst>
              <a:ext uri="{FF2B5EF4-FFF2-40B4-BE49-F238E27FC236}">
                <a16:creationId xmlns:a16="http://schemas.microsoft.com/office/drawing/2014/main" id="{2A8BC9B7-BB5A-3A4A-944D-6DFD79225B92}"/>
              </a:ext>
            </a:extLst>
          </p:cNvPr>
          <p:cNvSpPr txBox="1"/>
          <p:nvPr/>
        </p:nvSpPr>
        <p:spPr>
          <a:xfrm>
            <a:off x="8688113" y="1511999"/>
            <a:ext cx="3271783" cy="4678593"/>
          </a:xfrm>
          <a:prstGeom prst="rect">
            <a:avLst/>
          </a:prstGeom>
          <a:solidFill>
            <a:schemeClr val="bg1"/>
          </a:solidFill>
          <a:effectLst>
            <a:outerShdw blurRad="50800" dist="38100" dir="2700000" algn="tl" rotWithShape="0">
              <a:prstClr val="black">
                <a:alpha val="40000"/>
              </a:prstClr>
            </a:outerShdw>
          </a:effectLst>
        </p:spPr>
        <p:txBody>
          <a:bodyPr wrap="square" lIns="216000" tIns="180000" rIns="144000" bIns="108000" rtlCol="0">
            <a:noAutofit/>
          </a:bodyPr>
          <a:lstStyle/>
          <a:p>
            <a:endParaRPr lang="de-DE" sz="1400" b="1" dirty="0">
              <a:solidFill>
                <a:schemeClr val="accent5"/>
              </a:solidFill>
            </a:endParaRPr>
          </a:p>
          <a:p>
            <a:r>
              <a:rPr lang="de-DE" sz="1400" b="1" dirty="0">
                <a:solidFill>
                  <a:schemeClr val="accent5"/>
                </a:solidFill>
              </a:rPr>
              <a:t>Implementierungsüberlegungen</a:t>
            </a:r>
          </a:p>
          <a:p>
            <a:endParaRPr lang="de-DE" sz="1400" dirty="0"/>
          </a:p>
          <a:p>
            <a:pPr marL="285750" indent="-285750">
              <a:buFont typeface="Courier New" panose="02070309020205020404" pitchFamily="49" charset="0"/>
              <a:buChar char="o"/>
            </a:pPr>
            <a:r>
              <a:rPr lang="de-DE" sz="1400" dirty="0"/>
              <a:t>Mangels Wettbewerbsvorteil sollten unterstützende Subdomains nicht selbst implementiert werden</a:t>
            </a:r>
          </a:p>
          <a:p>
            <a:pPr marL="285750" indent="-285750">
              <a:buFont typeface="Courier New" panose="02070309020205020404" pitchFamily="49" charset="0"/>
              <a:buChar char="o"/>
            </a:pPr>
            <a:r>
              <a:rPr lang="de-DE" sz="1400" dirty="0"/>
              <a:t>Es gibt jedoch häufig keine vorgefertigten Lösungen für unterstützende Subdomains</a:t>
            </a:r>
          </a:p>
          <a:p>
            <a:pPr marL="285750" indent="-285750">
              <a:buFont typeface="Courier New" panose="02070309020205020404" pitchFamily="49" charset="0"/>
              <a:buChar char="o"/>
            </a:pPr>
            <a:r>
              <a:rPr lang="de-DE" sz="1400" dirty="0"/>
              <a:t>Daher müssen unterstützende Subdomains dennoch oft selbst implementiert werden</a:t>
            </a:r>
          </a:p>
          <a:p>
            <a:pPr marL="285750" indent="-285750">
              <a:buFont typeface="Courier New" panose="02070309020205020404" pitchFamily="49" charset="0"/>
              <a:buChar char="o"/>
            </a:pPr>
            <a:r>
              <a:rPr lang="de-DE" sz="1400" dirty="0"/>
              <a:t>Einfache Anwendungsentwicklungs-Framework sind dafür oft ausreichend</a:t>
            </a:r>
          </a:p>
          <a:p>
            <a:pPr marL="285750" indent="-285750">
              <a:buFont typeface="Courier New" panose="02070309020205020404" pitchFamily="49" charset="0"/>
              <a:buChar char="o"/>
            </a:pPr>
            <a:r>
              <a:rPr lang="de-DE" sz="1400" dirty="0"/>
              <a:t>Die Einfachheit der Geschäftslogik macht </a:t>
            </a:r>
            <a:r>
              <a:rPr lang="de-DE" sz="1400" dirty="0" err="1"/>
              <a:t>Supporting</a:t>
            </a:r>
            <a:r>
              <a:rPr lang="de-DE" sz="1400" dirty="0"/>
              <a:t> Subdomains zu einem naheliegenden </a:t>
            </a:r>
            <a:r>
              <a:rPr lang="de-DE" sz="1400" b="1" dirty="0">
                <a:solidFill>
                  <a:schemeClr val="accent5"/>
                </a:solidFill>
              </a:rPr>
              <a:t>Kandidaten für das Outsourcing</a:t>
            </a:r>
          </a:p>
        </p:txBody>
      </p:sp>
    </p:spTree>
    <p:extLst>
      <p:ext uri="{BB962C8B-B14F-4D97-AF65-F5344CB8AC3E}">
        <p14:creationId xmlns:p14="http://schemas.microsoft.com/office/powerpoint/2010/main" val="3840504368"/>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CB1848-D3E0-4F10-B640-720BE758B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2285</Words>
  <Application>Microsoft Macintosh PowerPoint</Application>
  <PresentationFormat>Breitbild</PresentationFormat>
  <Paragraphs>329</Paragraphs>
  <Slides>22</Slides>
  <Notes>2</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22</vt:i4>
      </vt:variant>
    </vt:vector>
  </HeadingPairs>
  <TitlesOfParts>
    <vt:vector size="29" baseType="lpstr">
      <vt:lpstr>Arial</vt:lpstr>
      <vt:lpstr>Bradley Hand</vt:lpstr>
      <vt:lpstr>Calibri</vt:lpstr>
      <vt:lpstr>Corbel</vt:lpstr>
      <vt:lpstr>Courier New</vt:lpstr>
      <vt:lpstr>Times New Roman</vt:lpstr>
      <vt:lpstr>Office-Design</vt:lpstr>
      <vt:lpstr>  Cloud-native</vt:lpstr>
      <vt:lpstr>PowerPoint-Präsentation</vt:lpstr>
      <vt:lpstr>Kapitel 14</vt:lpstr>
      <vt:lpstr>Inhalte</vt:lpstr>
      <vt:lpstr>Domain  Driven  Design</vt:lpstr>
      <vt:lpstr>Strategisches  Design</vt:lpstr>
      <vt:lpstr>Strategisches  Design</vt:lpstr>
      <vt:lpstr>Strategisches  Design</vt:lpstr>
      <vt:lpstr>Strategisches  Design</vt:lpstr>
      <vt:lpstr>Strategisches  Design</vt:lpstr>
      <vt:lpstr>Strategisches Design</vt:lpstr>
      <vt:lpstr>Beispiel</vt:lpstr>
      <vt:lpstr>Domain  Driven  Design</vt:lpstr>
      <vt:lpstr>Vom  Problemraum  zum  Lösungsraum</vt:lpstr>
      <vt:lpstr>Kodifizierung  von  Domänenwissen</vt:lpstr>
      <vt:lpstr>Strategisches  Design</vt:lpstr>
      <vt:lpstr>Ubiquitous  Language</vt:lpstr>
      <vt:lpstr>Ubiquitous  Language</vt:lpstr>
      <vt:lpstr>Ubiquitous  Language</vt:lpstr>
      <vt:lpstr>AUSBLICK</vt:lpstr>
      <vt:lpstr>Domain  Driven  Design</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cp:lastPrinted>2022-05-30T08:03:13Z</cp:lastPrinted>
  <dcterms:created xsi:type="dcterms:W3CDTF">2020-09-01T15:16:10Z</dcterms:created>
  <dcterms:modified xsi:type="dcterms:W3CDTF">2023-12-12T07:03:13Z</dcterms:modified>
</cp:coreProperties>
</file>