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96" r:id="rId5"/>
    <p:sldId id="681" r:id="rId6"/>
    <p:sldId id="742" r:id="rId7"/>
    <p:sldId id="698" r:id="rId8"/>
    <p:sldId id="699" r:id="rId9"/>
    <p:sldId id="693" r:id="rId10"/>
    <p:sldId id="664" r:id="rId11"/>
    <p:sldId id="665" r:id="rId12"/>
    <p:sldId id="666" r:id="rId13"/>
    <p:sldId id="667" r:id="rId14"/>
    <p:sldId id="668" r:id="rId15"/>
    <p:sldId id="669" r:id="rId16"/>
    <p:sldId id="670" r:id="rId17"/>
    <p:sldId id="671" r:id="rId18"/>
    <p:sldId id="673" r:id="rId19"/>
    <p:sldId id="675" r:id="rId20"/>
    <p:sldId id="328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9F6"/>
    <a:srgbClr val="404040"/>
    <a:srgbClr val="E4003A"/>
    <a:srgbClr val="FFFFFF"/>
    <a:srgbClr val="007AFF"/>
    <a:srgbClr val="0070C0"/>
    <a:srgbClr val="4285F4"/>
    <a:srgbClr val="EC7D30"/>
    <a:srgbClr val="187DC5"/>
    <a:srgbClr val="326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1090A-5389-2847-B77A-8EF8B7A4C6E9}" v="1" dt="2023-12-12T07:07:21.517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2" autoAdjust="0"/>
    <p:restoredTop sz="94830" autoAdjust="0"/>
  </p:normalViewPr>
  <p:slideViewPr>
    <p:cSldViewPr snapToGrid="0">
      <p:cViewPr varScale="1">
        <p:scale>
          <a:sx n="121" d="100"/>
          <a:sy n="121" d="100"/>
        </p:scale>
        <p:origin x="136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DA7593C1-83E5-C047-8234-EA5DBD66AD14}"/>
    <pc:docChg chg="undo custSel addSld delSld modSld sldOrd">
      <pc:chgData name="Nane Kratzke" userId="971be13ff4ee5ef6" providerId="LiveId" clId="{DA7593C1-83E5-C047-8234-EA5DBD66AD14}" dt="2023-04-26T06:53:43.888" v="574" actId="1076"/>
      <pc:docMkLst>
        <pc:docMk/>
      </pc:docMkLst>
      <pc:sldChg chg="del">
        <pc:chgData name="Nane Kratzke" userId="971be13ff4ee5ef6" providerId="LiveId" clId="{DA7593C1-83E5-C047-8234-EA5DBD66AD14}" dt="2023-04-21T11:31:19.970" v="13" actId="2696"/>
        <pc:sldMkLst>
          <pc:docMk/>
          <pc:sldMk cId="1914478338" sldId="614"/>
        </pc:sldMkLst>
      </pc:sldChg>
      <pc:sldChg chg="del">
        <pc:chgData name="Nane Kratzke" userId="971be13ff4ee5ef6" providerId="LiveId" clId="{DA7593C1-83E5-C047-8234-EA5DBD66AD14}" dt="2023-04-21T11:31:19.940" v="7" actId="2696"/>
        <pc:sldMkLst>
          <pc:docMk/>
          <pc:sldMk cId="677589171" sldId="615"/>
        </pc:sldMkLst>
      </pc:sldChg>
      <pc:sldChg chg="del">
        <pc:chgData name="Nane Kratzke" userId="971be13ff4ee5ef6" providerId="LiveId" clId="{DA7593C1-83E5-C047-8234-EA5DBD66AD14}" dt="2023-04-21T11:31:19.877" v="1" actId="2696"/>
        <pc:sldMkLst>
          <pc:docMk/>
          <pc:sldMk cId="3723360193" sldId="616"/>
        </pc:sldMkLst>
      </pc:sldChg>
      <pc:sldChg chg="del">
        <pc:chgData name="Nane Kratzke" userId="971be13ff4ee5ef6" providerId="LiveId" clId="{DA7593C1-83E5-C047-8234-EA5DBD66AD14}" dt="2023-04-21T11:31:19.952" v="9" actId="2696"/>
        <pc:sldMkLst>
          <pc:docMk/>
          <pc:sldMk cId="2572853473" sldId="617"/>
        </pc:sldMkLst>
      </pc:sldChg>
      <pc:sldChg chg="del">
        <pc:chgData name="Nane Kratzke" userId="971be13ff4ee5ef6" providerId="LiveId" clId="{DA7593C1-83E5-C047-8234-EA5DBD66AD14}" dt="2023-04-21T11:31:20.092" v="16" actId="2696"/>
        <pc:sldMkLst>
          <pc:docMk/>
          <pc:sldMk cId="698292824" sldId="618"/>
        </pc:sldMkLst>
      </pc:sldChg>
      <pc:sldChg chg="del">
        <pc:chgData name="Nane Kratzke" userId="971be13ff4ee5ef6" providerId="LiveId" clId="{DA7593C1-83E5-C047-8234-EA5DBD66AD14}" dt="2023-04-21T11:31:19.888" v="3" actId="2696"/>
        <pc:sldMkLst>
          <pc:docMk/>
          <pc:sldMk cId="1089612075" sldId="619"/>
        </pc:sldMkLst>
      </pc:sldChg>
      <pc:sldChg chg="del">
        <pc:chgData name="Nane Kratzke" userId="971be13ff4ee5ef6" providerId="LiveId" clId="{DA7593C1-83E5-C047-8234-EA5DBD66AD14}" dt="2023-04-21T11:31:20.098" v="17" actId="2696"/>
        <pc:sldMkLst>
          <pc:docMk/>
          <pc:sldMk cId="2493329871" sldId="620"/>
        </pc:sldMkLst>
      </pc:sldChg>
      <pc:sldChg chg="del">
        <pc:chgData name="Nane Kratzke" userId="971be13ff4ee5ef6" providerId="LiveId" clId="{DA7593C1-83E5-C047-8234-EA5DBD66AD14}" dt="2023-04-21T11:31:20.112" v="20" actId="2696"/>
        <pc:sldMkLst>
          <pc:docMk/>
          <pc:sldMk cId="4030331919" sldId="621"/>
        </pc:sldMkLst>
      </pc:sldChg>
      <pc:sldChg chg="del">
        <pc:chgData name="Nane Kratzke" userId="971be13ff4ee5ef6" providerId="LiveId" clId="{DA7593C1-83E5-C047-8234-EA5DBD66AD14}" dt="2023-04-21T11:31:19.965" v="12" actId="2696"/>
        <pc:sldMkLst>
          <pc:docMk/>
          <pc:sldMk cId="1349543541" sldId="622"/>
        </pc:sldMkLst>
      </pc:sldChg>
      <pc:sldChg chg="addSp modSp mod">
        <pc:chgData name="Nane Kratzke" userId="971be13ff4ee5ef6" providerId="LiveId" clId="{DA7593C1-83E5-C047-8234-EA5DBD66AD14}" dt="2023-04-25T06:28:43.836" v="149" actId="1076"/>
        <pc:sldMkLst>
          <pc:docMk/>
          <pc:sldMk cId="98768470" sldId="624"/>
        </pc:sldMkLst>
        <pc:spChg chg="mod">
          <ac:chgData name="Nane Kratzke" userId="971be13ff4ee5ef6" providerId="LiveId" clId="{DA7593C1-83E5-C047-8234-EA5DBD66AD14}" dt="2023-04-25T06:27:49.936" v="141" actId="14100"/>
          <ac:spMkLst>
            <pc:docMk/>
            <pc:sldMk cId="98768470" sldId="624"/>
            <ac:spMk id="5" creationId="{CC64D9B2-9B3D-3044-A641-4C9CD27F1859}"/>
          </ac:spMkLst>
        </pc:spChg>
        <pc:spChg chg="mod">
          <ac:chgData name="Nane Kratzke" userId="971be13ff4ee5ef6" providerId="LiveId" clId="{DA7593C1-83E5-C047-8234-EA5DBD66AD14}" dt="2023-04-25T06:22:34.401" v="72" actId="1076"/>
          <ac:spMkLst>
            <pc:docMk/>
            <pc:sldMk cId="98768470" sldId="624"/>
            <ac:spMk id="6" creationId="{36C39B57-E5E9-F14A-9AC2-1B567B6F2310}"/>
          </ac:spMkLst>
        </pc:spChg>
        <pc:spChg chg="mod">
          <ac:chgData name="Nane Kratzke" userId="971be13ff4ee5ef6" providerId="LiveId" clId="{DA7593C1-83E5-C047-8234-EA5DBD66AD14}" dt="2023-04-25T06:22:06.258" v="66" actId="1076"/>
          <ac:spMkLst>
            <pc:docMk/>
            <pc:sldMk cId="98768470" sldId="624"/>
            <ac:spMk id="8" creationId="{2E8D6DB1-945A-5B3A-2CC0-3E43E55ED01A}"/>
          </ac:spMkLst>
        </pc:spChg>
        <pc:spChg chg="add mod">
          <ac:chgData name="Nane Kratzke" userId="971be13ff4ee5ef6" providerId="LiveId" clId="{DA7593C1-83E5-C047-8234-EA5DBD66AD14}" dt="2023-04-25T06:28:43.836" v="149" actId="1076"/>
          <ac:spMkLst>
            <pc:docMk/>
            <pc:sldMk cId="98768470" sldId="624"/>
            <ac:spMk id="14" creationId="{35B30529-2ABD-1148-F358-5B2D8E3E4B4E}"/>
          </ac:spMkLst>
        </pc:spChg>
        <pc:grpChg chg="mod">
          <ac:chgData name="Nane Kratzke" userId="971be13ff4ee5ef6" providerId="LiveId" clId="{DA7593C1-83E5-C047-8234-EA5DBD66AD14}" dt="2023-04-25T06:22:16.810" v="70" actId="688"/>
          <ac:grpSpMkLst>
            <pc:docMk/>
            <pc:sldMk cId="98768470" sldId="624"/>
            <ac:grpSpMk id="12" creationId="{D0D18CAE-99A9-6E58-6B35-8F7C49DDDD9E}"/>
          </ac:grpSpMkLst>
        </pc:grpChg>
        <pc:picChg chg="add mod modCrop">
          <ac:chgData name="Nane Kratzke" userId="971be13ff4ee5ef6" providerId="LiveId" clId="{DA7593C1-83E5-C047-8234-EA5DBD66AD14}" dt="2023-04-25T06:28:39.653" v="148" actId="1076"/>
          <ac:picMkLst>
            <pc:docMk/>
            <pc:sldMk cId="98768470" sldId="624"/>
            <ac:picMk id="13" creationId="{8315465D-B654-E030-77A3-930CD92C60DB}"/>
          </ac:picMkLst>
        </pc:picChg>
      </pc:sldChg>
      <pc:sldChg chg="del">
        <pc:chgData name="Nane Kratzke" userId="971be13ff4ee5ef6" providerId="LiveId" clId="{DA7593C1-83E5-C047-8234-EA5DBD66AD14}" dt="2023-04-21T11:31:19.961" v="11" actId="2696"/>
        <pc:sldMkLst>
          <pc:docMk/>
          <pc:sldMk cId="347797372" sldId="625"/>
        </pc:sldMkLst>
      </pc:sldChg>
      <pc:sldChg chg="del">
        <pc:chgData name="Nane Kratzke" userId="971be13ff4ee5ef6" providerId="LiveId" clId="{DA7593C1-83E5-C047-8234-EA5DBD66AD14}" dt="2023-04-21T11:31:19.935" v="6" actId="2696"/>
        <pc:sldMkLst>
          <pc:docMk/>
          <pc:sldMk cId="2011200857" sldId="633"/>
        </pc:sldMkLst>
      </pc:sldChg>
      <pc:sldChg chg="del">
        <pc:chgData name="Nane Kratzke" userId="971be13ff4ee5ef6" providerId="LiveId" clId="{DA7593C1-83E5-C047-8234-EA5DBD66AD14}" dt="2023-04-21T11:31:19.945" v="8" actId="2696"/>
        <pc:sldMkLst>
          <pc:docMk/>
          <pc:sldMk cId="2753429068" sldId="635"/>
        </pc:sldMkLst>
      </pc:sldChg>
      <pc:sldChg chg="del">
        <pc:chgData name="Nane Kratzke" userId="971be13ff4ee5ef6" providerId="LiveId" clId="{DA7593C1-83E5-C047-8234-EA5DBD66AD14}" dt="2023-04-21T11:31:19.883" v="2" actId="2696"/>
        <pc:sldMkLst>
          <pc:docMk/>
          <pc:sldMk cId="194937382" sldId="636"/>
        </pc:sldMkLst>
      </pc:sldChg>
      <pc:sldChg chg="del">
        <pc:chgData name="Nane Kratzke" userId="971be13ff4ee5ef6" providerId="LiveId" clId="{DA7593C1-83E5-C047-8234-EA5DBD66AD14}" dt="2023-04-21T11:31:20.088" v="15" actId="2696"/>
        <pc:sldMkLst>
          <pc:docMk/>
          <pc:sldMk cId="2621159654" sldId="637"/>
        </pc:sldMkLst>
      </pc:sldChg>
      <pc:sldChg chg="addSp delSp modSp mod">
        <pc:chgData name="Nane Kratzke" userId="971be13ff4ee5ef6" providerId="LiveId" clId="{DA7593C1-83E5-C047-8234-EA5DBD66AD14}" dt="2023-04-25T06:36:08.398" v="208" actId="20577"/>
        <pc:sldMkLst>
          <pc:docMk/>
          <pc:sldMk cId="4051457131" sldId="639"/>
        </pc:sldMkLst>
        <pc:spChg chg="mod">
          <ac:chgData name="Nane Kratzke" userId="971be13ff4ee5ef6" providerId="LiveId" clId="{DA7593C1-83E5-C047-8234-EA5DBD66AD14}" dt="2023-04-25T06:36:08.398" v="208" actId="20577"/>
          <ac:spMkLst>
            <pc:docMk/>
            <pc:sldMk cId="4051457131" sldId="639"/>
            <ac:spMk id="5" creationId="{BC9EEDD1-8B01-0E49-91B2-FC474AFBD031}"/>
          </ac:spMkLst>
        </pc:spChg>
        <pc:spChg chg="add mod">
          <ac:chgData name="Nane Kratzke" userId="971be13ff4ee5ef6" providerId="LiveId" clId="{DA7593C1-83E5-C047-8234-EA5DBD66AD14}" dt="2023-04-25T06:35:21.728" v="158" actId="571"/>
          <ac:spMkLst>
            <pc:docMk/>
            <pc:sldMk cId="4051457131" sldId="639"/>
            <ac:spMk id="12" creationId="{13E55B6C-0C8A-024B-5A98-5A05BAF371B7}"/>
          </ac:spMkLst>
        </pc:spChg>
        <pc:spChg chg="del">
          <ac:chgData name="Nane Kratzke" userId="971be13ff4ee5ef6" providerId="LiveId" clId="{DA7593C1-83E5-C047-8234-EA5DBD66AD14}" dt="2023-04-25T06:31:31.036" v="150" actId="478"/>
          <ac:spMkLst>
            <pc:docMk/>
            <pc:sldMk cId="4051457131" sldId="639"/>
            <ac:spMk id="13" creationId="{BEB7CBC1-26EC-9C41-98EF-B067DA1D4907}"/>
          </ac:spMkLst>
        </pc:spChg>
      </pc:sldChg>
      <pc:sldChg chg="modSp mod">
        <pc:chgData name="Nane Kratzke" userId="971be13ff4ee5ef6" providerId="LiveId" clId="{DA7593C1-83E5-C047-8234-EA5DBD66AD14}" dt="2023-04-25T06:42:37.135" v="225" actId="1076"/>
        <pc:sldMkLst>
          <pc:docMk/>
          <pc:sldMk cId="572784370" sldId="640"/>
        </pc:sldMkLst>
        <pc:spChg chg="mod">
          <ac:chgData name="Nane Kratzke" userId="971be13ff4ee5ef6" providerId="LiveId" clId="{DA7593C1-83E5-C047-8234-EA5DBD66AD14}" dt="2023-04-25T06:42:37.135" v="225" actId="1076"/>
          <ac:spMkLst>
            <pc:docMk/>
            <pc:sldMk cId="572784370" sldId="640"/>
            <ac:spMk id="7" creationId="{D1E6DA3F-B33E-C740-83E8-E5B5A46A7AE7}"/>
          </ac:spMkLst>
        </pc:spChg>
        <pc:spChg chg="mod">
          <ac:chgData name="Nane Kratzke" userId="971be13ff4ee5ef6" providerId="LiveId" clId="{DA7593C1-83E5-C047-8234-EA5DBD66AD14}" dt="2023-04-25T06:42:37.135" v="225" actId="1076"/>
          <ac:spMkLst>
            <pc:docMk/>
            <pc:sldMk cId="572784370" sldId="640"/>
            <ac:spMk id="8" creationId="{16E0CF96-5C08-A94F-8E0F-69D62D0417EB}"/>
          </ac:spMkLst>
        </pc:spChg>
        <pc:picChg chg="mod">
          <ac:chgData name="Nane Kratzke" userId="971be13ff4ee5ef6" providerId="LiveId" clId="{DA7593C1-83E5-C047-8234-EA5DBD66AD14}" dt="2023-04-25T06:42:37.135" v="225" actId="1076"/>
          <ac:picMkLst>
            <pc:docMk/>
            <pc:sldMk cId="572784370" sldId="640"/>
            <ac:picMk id="5" creationId="{DD657E98-3D51-C041-964B-6F5D61CB21D3}"/>
          </ac:picMkLst>
        </pc:picChg>
      </pc:sldChg>
      <pc:sldChg chg="modSp mod">
        <pc:chgData name="Nane Kratzke" userId="971be13ff4ee5ef6" providerId="LiveId" clId="{DA7593C1-83E5-C047-8234-EA5DBD66AD14}" dt="2023-04-25T12:39:43.014" v="353" actId="1076"/>
        <pc:sldMkLst>
          <pc:docMk/>
          <pc:sldMk cId="724040758" sldId="641"/>
        </pc:sldMkLst>
        <pc:spChg chg="mod">
          <ac:chgData name="Nane Kratzke" userId="971be13ff4ee5ef6" providerId="LiveId" clId="{DA7593C1-83E5-C047-8234-EA5DBD66AD14}" dt="2023-04-25T12:39:38.289" v="352" actId="14100"/>
          <ac:spMkLst>
            <pc:docMk/>
            <pc:sldMk cId="724040758" sldId="641"/>
            <ac:spMk id="8" creationId="{16E0CF96-5C08-A94F-8E0F-69D62D0417EB}"/>
          </ac:spMkLst>
        </pc:spChg>
        <pc:picChg chg="mod">
          <ac:chgData name="Nane Kratzke" userId="971be13ff4ee5ef6" providerId="LiveId" clId="{DA7593C1-83E5-C047-8234-EA5DBD66AD14}" dt="2023-04-25T12:39:43.014" v="353" actId="1076"/>
          <ac:picMkLst>
            <pc:docMk/>
            <pc:sldMk cId="724040758" sldId="641"/>
            <ac:picMk id="10" creationId="{A6CF5BD7-68B5-B447-972C-8CB2A09CC3FC}"/>
          </ac:picMkLst>
        </pc:picChg>
      </pc:sldChg>
      <pc:sldChg chg="modSp mod">
        <pc:chgData name="Nane Kratzke" userId="971be13ff4ee5ef6" providerId="LiveId" clId="{DA7593C1-83E5-C047-8234-EA5DBD66AD14}" dt="2023-04-25T12:53:32.362" v="379" actId="6549"/>
        <pc:sldMkLst>
          <pc:docMk/>
          <pc:sldMk cId="2844058527" sldId="642"/>
        </pc:sldMkLst>
        <pc:spChg chg="mod">
          <ac:chgData name="Nane Kratzke" userId="971be13ff4ee5ef6" providerId="LiveId" clId="{DA7593C1-83E5-C047-8234-EA5DBD66AD14}" dt="2023-04-25T12:53:32.362" v="379" actId="6549"/>
          <ac:spMkLst>
            <pc:docMk/>
            <pc:sldMk cId="2844058527" sldId="642"/>
            <ac:spMk id="9" creationId="{FBC22558-CED6-AB4D-AC0D-996C6BFC4D14}"/>
          </ac:spMkLst>
        </pc:spChg>
      </pc:sldChg>
      <pc:sldChg chg="addSp delSp modSp mod modAnim">
        <pc:chgData name="Nane Kratzke" userId="971be13ff4ee5ef6" providerId="LiveId" clId="{DA7593C1-83E5-C047-8234-EA5DBD66AD14}" dt="2023-04-25T13:56:16.222" v="416"/>
        <pc:sldMkLst>
          <pc:docMk/>
          <pc:sldMk cId="220715142" sldId="643"/>
        </pc:sldMkLst>
        <pc:spChg chg="add mod">
          <ac:chgData name="Nane Kratzke" userId="971be13ff4ee5ef6" providerId="LiveId" clId="{DA7593C1-83E5-C047-8234-EA5DBD66AD14}" dt="2023-04-25T13:56:04.390" v="415" actId="14100"/>
          <ac:spMkLst>
            <pc:docMk/>
            <pc:sldMk cId="220715142" sldId="643"/>
            <ac:spMk id="5" creationId="{A0274AD8-34A9-ACEF-4E32-33A4230F3D04}"/>
          </ac:spMkLst>
        </pc:spChg>
        <pc:spChg chg="del">
          <ac:chgData name="Nane Kratzke" userId="971be13ff4ee5ef6" providerId="LiveId" clId="{DA7593C1-83E5-C047-8234-EA5DBD66AD14}" dt="2023-04-25T13:25:14.975" v="380" actId="478"/>
          <ac:spMkLst>
            <pc:docMk/>
            <pc:sldMk cId="220715142" sldId="643"/>
            <ac:spMk id="8" creationId="{8529562B-294D-9542-9B6A-8BB13C7E4DEF}"/>
          </ac:spMkLst>
        </pc:spChg>
        <pc:picChg chg="mod">
          <ac:chgData name="Nane Kratzke" userId="971be13ff4ee5ef6" providerId="LiveId" clId="{DA7593C1-83E5-C047-8234-EA5DBD66AD14}" dt="2023-04-25T13:55:28.829" v="409" actId="1076"/>
          <ac:picMkLst>
            <pc:docMk/>
            <pc:sldMk cId="220715142" sldId="643"/>
            <ac:picMk id="11266" creationId="{A257E5E5-E4F5-F64F-B036-76734AC44CD7}"/>
          </ac:picMkLst>
        </pc:picChg>
        <pc:picChg chg="mod">
          <ac:chgData name="Nane Kratzke" userId="971be13ff4ee5ef6" providerId="LiveId" clId="{DA7593C1-83E5-C047-8234-EA5DBD66AD14}" dt="2023-04-25T13:55:28.829" v="409" actId="1076"/>
          <ac:picMkLst>
            <pc:docMk/>
            <pc:sldMk cId="220715142" sldId="643"/>
            <ac:picMk id="11268" creationId="{0F3454FE-9EA0-F744-824C-8D435D5927B1}"/>
          </ac:picMkLst>
        </pc:picChg>
      </pc:sldChg>
      <pc:sldChg chg="del">
        <pc:chgData name="Nane Kratzke" userId="971be13ff4ee5ef6" providerId="LiveId" clId="{DA7593C1-83E5-C047-8234-EA5DBD66AD14}" dt="2023-04-25T13:55:09.469" v="407" actId="2696"/>
        <pc:sldMkLst>
          <pc:docMk/>
          <pc:sldMk cId="1227874744" sldId="645"/>
        </pc:sldMkLst>
      </pc:sldChg>
      <pc:sldChg chg="addSp delSp modSp mod modAnim">
        <pc:chgData name="Nane Kratzke" userId="971be13ff4ee5ef6" providerId="LiveId" clId="{DA7593C1-83E5-C047-8234-EA5DBD66AD14}" dt="2023-04-26T06:53:29.616" v="572" actId="1076"/>
        <pc:sldMkLst>
          <pc:docMk/>
          <pc:sldMk cId="2996815397" sldId="646"/>
        </pc:sldMkLst>
        <pc:spChg chg="add del mod">
          <ac:chgData name="Nane Kratzke" userId="971be13ff4ee5ef6" providerId="LiveId" clId="{DA7593C1-83E5-C047-8234-EA5DBD66AD14}" dt="2023-04-25T14:05:14.402" v="419"/>
          <ac:spMkLst>
            <pc:docMk/>
            <pc:sldMk cId="2996815397" sldId="646"/>
            <ac:spMk id="5" creationId="{8DADB82D-0D5F-062C-E2B7-AF14F12F98E2}"/>
          </ac:spMkLst>
        </pc:spChg>
        <pc:spChg chg="mod">
          <ac:chgData name="Nane Kratzke" userId="971be13ff4ee5ef6" providerId="LiveId" clId="{DA7593C1-83E5-C047-8234-EA5DBD66AD14}" dt="2023-04-25T14:10:21.122" v="463" actId="14100"/>
          <ac:spMkLst>
            <pc:docMk/>
            <pc:sldMk cId="2996815397" sldId="646"/>
            <ac:spMk id="6" creationId="{B15C3802-C44C-B544-98A8-AFC0083F2282}"/>
          </ac:spMkLst>
        </pc:spChg>
        <pc:spChg chg="del">
          <ac:chgData name="Nane Kratzke" userId="971be13ff4ee5ef6" providerId="LiveId" clId="{DA7593C1-83E5-C047-8234-EA5DBD66AD14}" dt="2023-04-25T14:05:18.901" v="420" actId="478"/>
          <ac:spMkLst>
            <pc:docMk/>
            <pc:sldMk cId="2996815397" sldId="646"/>
            <ac:spMk id="7" creationId="{DD4F3996-20A7-4548-82D1-0980D8CBFD36}"/>
          </ac:spMkLst>
        </pc:spChg>
        <pc:spChg chg="add mod">
          <ac:chgData name="Nane Kratzke" userId="971be13ff4ee5ef6" providerId="LiveId" clId="{DA7593C1-83E5-C047-8234-EA5DBD66AD14}" dt="2023-04-26T06:22:45.772" v="526" actId="164"/>
          <ac:spMkLst>
            <pc:docMk/>
            <pc:sldMk cId="2996815397" sldId="646"/>
            <ac:spMk id="8" creationId="{0CBAB94D-ED65-F100-80B9-164A8AEC622C}"/>
          </ac:spMkLst>
        </pc:spChg>
        <pc:spChg chg="mod">
          <ac:chgData name="Nane Kratzke" userId="971be13ff4ee5ef6" providerId="LiveId" clId="{DA7593C1-83E5-C047-8234-EA5DBD66AD14}" dt="2023-04-26T06:22:21.876" v="525" actId="164"/>
          <ac:spMkLst>
            <pc:docMk/>
            <pc:sldMk cId="2996815397" sldId="646"/>
            <ac:spMk id="9" creationId="{0A850ADB-F551-F941-B986-DC07F31C9E53}"/>
          </ac:spMkLst>
        </pc:spChg>
        <pc:spChg chg="add mod">
          <ac:chgData name="Nane Kratzke" userId="971be13ff4ee5ef6" providerId="LiveId" clId="{DA7593C1-83E5-C047-8234-EA5DBD66AD14}" dt="2023-04-26T06:22:45.772" v="526" actId="164"/>
          <ac:spMkLst>
            <pc:docMk/>
            <pc:sldMk cId="2996815397" sldId="646"/>
            <ac:spMk id="10" creationId="{CA445E04-CCC0-8EA0-C188-6748DD35006D}"/>
          </ac:spMkLst>
        </pc:spChg>
        <pc:spChg chg="mod">
          <ac:chgData name="Nane Kratzke" userId="971be13ff4ee5ef6" providerId="LiveId" clId="{DA7593C1-83E5-C047-8234-EA5DBD66AD14}" dt="2023-04-26T06:25:34.521" v="561" actId="1076"/>
          <ac:spMkLst>
            <pc:docMk/>
            <pc:sldMk cId="2996815397" sldId="646"/>
            <ac:spMk id="14" creationId="{9A018A7C-CC72-A741-8BD8-0CD5C16FC57E}"/>
          </ac:spMkLst>
        </pc:spChg>
        <pc:spChg chg="mod">
          <ac:chgData name="Nane Kratzke" userId="971be13ff4ee5ef6" providerId="LiveId" clId="{DA7593C1-83E5-C047-8234-EA5DBD66AD14}" dt="2023-04-26T06:25:31.417" v="560" actId="1076"/>
          <ac:spMkLst>
            <pc:docMk/>
            <pc:sldMk cId="2996815397" sldId="646"/>
            <ac:spMk id="15" creationId="{BE22529D-8324-1D40-80E4-A334E902D4A0}"/>
          </ac:spMkLst>
        </pc:spChg>
        <pc:spChg chg="mod">
          <ac:chgData name="Nane Kratzke" userId="971be13ff4ee5ef6" providerId="LiveId" clId="{DA7593C1-83E5-C047-8234-EA5DBD66AD14}" dt="2023-04-25T14:07:02.409" v="429" actId="1076"/>
          <ac:spMkLst>
            <pc:docMk/>
            <pc:sldMk cId="2996815397" sldId="646"/>
            <ac:spMk id="16" creationId="{86B4E9D0-2237-3247-BC3E-829D36A28975}"/>
          </ac:spMkLst>
        </pc:spChg>
        <pc:spChg chg="mod">
          <ac:chgData name="Nane Kratzke" userId="971be13ff4ee5ef6" providerId="LiveId" clId="{DA7593C1-83E5-C047-8234-EA5DBD66AD14}" dt="2023-04-25T14:07:02.409" v="429" actId="1076"/>
          <ac:spMkLst>
            <pc:docMk/>
            <pc:sldMk cId="2996815397" sldId="646"/>
            <ac:spMk id="17" creationId="{8DE9873D-33CB-EB43-8CD7-69E5659BE12B}"/>
          </ac:spMkLst>
        </pc:spChg>
        <pc:spChg chg="add mod">
          <ac:chgData name="Nane Kratzke" userId="971be13ff4ee5ef6" providerId="LiveId" clId="{DA7593C1-83E5-C047-8234-EA5DBD66AD14}" dt="2023-04-26T06:53:29.616" v="572" actId="1076"/>
          <ac:spMkLst>
            <pc:docMk/>
            <pc:sldMk cId="2996815397" sldId="646"/>
            <ac:spMk id="24" creationId="{F4883133-7F63-7691-E35D-CB76171B1B57}"/>
          </ac:spMkLst>
        </pc:spChg>
        <pc:grpChg chg="mod">
          <ac:chgData name="Nane Kratzke" userId="971be13ff4ee5ef6" providerId="LiveId" clId="{DA7593C1-83E5-C047-8234-EA5DBD66AD14}" dt="2023-04-26T06:22:45.772" v="526" actId="164"/>
          <ac:grpSpMkLst>
            <pc:docMk/>
            <pc:sldMk cId="2996815397" sldId="646"/>
            <ac:grpSpMk id="13" creationId="{D525DBC0-6737-B0B9-D9A7-B2F8E2842056}"/>
          </ac:grpSpMkLst>
        </pc:grpChg>
        <pc:grpChg chg="mod">
          <ac:chgData name="Nane Kratzke" userId="971be13ff4ee5ef6" providerId="LiveId" clId="{DA7593C1-83E5-C047-8234-EA5DBD66AD14}" dt="2023-04-26T06:21:42.806" v="522"/>
          <ac:grpSpMkLst>
            <pc:docMk/>
            <pc:sldMk cId="2996815397" sldId="646"/>
            <ac:grpSpMk id="20" creationId="{48EB49D7-C134-DDEB-78D2-56DD5B540893}"/>
          </ac:grpSpMkLst>
        </pc:grpChg>
        <pc:grpChg chg="add mod">
          <ac:chgData name="Nane Kratzke" userId="971be13ff4ee5ef6" providerId="LiveId" clId="{DA7593C1-83E5-C047-8234-EA5DBD66AD14}" dt="2023-04-26T06:22:21.876" v="525" actId="164"/>
          <ac:grpSpMkLst>
            <pc:docMk/>
            <pc:sldMk cId="2996815397" sldId="646"/>
            <ac:grpSpMk id="22" creationId="{675DF163-5977-939F-3CB7-8DC91D81DCCA}"/>
          </ac:grpSpMkLst>
        </pc:grpChg>
        <pc:grpChg chg="add mod">
          <ac:chgData name="Nane Kratzke" userId="971be13ff4ee5ef6" providerId="LiveId" clId="{DA7593C1-83E5-C047-8234-EA5DBD66AD14}" dt="2023-04-26T06:22:45.772" v="526" actId="164"/>
          <ac:grpSpMkLst>
            <pc:docMk/>
            <pc:sldMk cId="2996815397" sldId="646"/>
            <ac:grpSpMk id="23" creationId="{6DFFC039-B3DC-FC19-2558-6262D33316F1}"/>
          </ac:grpSpMkLst>
        </pc:grpChg>
        <pc:picChg chg="mod">
          <ac:chgData name="Nane Kratzke" userId="971be13ff4ee5ef6" providerId="LiveId" clId="{DA7593C1-83E5-C047-8234-EA5DBD66AD14}" dt="2023-04-25T14:09:50.327" v="457" actId="1076"/>
          <ac:picMkLst>
            <pc:docMk/>
            <pc:sldMk cId="2996815397" sldId="646"/>
            <ac:picMk id="13314" creationId="{B1410979-5714-E547-86CD-FA6130B244C4}"/>
          </ac:picMkLst>
        </pc:picChg>
        <pc:picChg chg="mod">
          <ac:chgData name="Nane Kratzke" userId="971be13ff4ee5ef6" providerId="LiveId" clId="{DA7593C1-83E5-C047-8234-EA5DBD66AD14}" dt="2023-04-26T06:22:21.876" v="525" actId="164"/>
          <ac:picMkLst>
            <pc:docMk/>
            <pc:sldMk cId="2996815397" sldId="646"/>
            <ac:picMk id="13316" creationId="{6E893F8C-E2E3-3747-A18F-3BDFFD48544B}"/>
          </ac:picMkLst>
        </pc:picChg>
        <pc:inkChg chg="add mod">
          <ac:chgData name="Nane Kratzke" userId="971be13ff4ee5ef6" providerId="LiveId" clId="{DA7593C1-83E5-C047-8234-EA5DBD66AD14}" dt="2023-04-26T06:21:37.951" v="517"/>
          <ac:inkMkLst>
            <pc:docMk/>
            <pc:sldMk cId="2996815397" sldId="646"/>
            <ac:inkMk id="11" creationId="{6B899ED6-C75F-791B-04CE-3DF240654A58}"/>
          </ac:inkMkLst>
        </pc:inkChg>
        <pc:inkChg chg="add mod">
          <ac:chgData name="Nane Kratzke" userId="971be13ff4ee5ef6" providerId="LiveId" clId="{DA7593C1-83E5-C047-8234-EA5DBD66AD14}" dt="2023-04-26T06:21:37.951" v="517"/>
          <ac:inkMkLst>
            <pc:docMk/>
            <pc:sldMk cId="2996815397" sldId="646"/>
            <ac:inkMk id="12" creationId="{87539B8A-26DE-7C02-9215-560E4D5BE847}"/>
          </ac:inkMkLst>
        </pc:inkChg>
        <pc:inkChg chg="add mod">
          <ac:chgData name="Nane Kratzke" userId="971be13ff4ee5ef6" providerId="LiveId" clId="{DA7593C1-83E5-C047-8234-EA5DBD66AD14}" dt="2023-04-26T06:22:45.772" v="526" actId="164"/>
          <ac:inkMkLst>
            <pc:docMk/>
            <pc:sldMk cId="2996815397" sldId="646"/>
            <ac:inkMk id="18" creationId="{B9556E36-42C2-256F-FED6-6BA8B2C1BA07}"/>
          </ac:inkMkLst>
        </pc:inkChg>
        <pc:inkChg chg="add del mod">
          <ac:chgData name="Nane Kratzke" userId="971be13ff4ee5ef6" providerId="LiveId" clId="{DA7593C1-83E5-C047-8234-EA5DBD66AD14}" dt="2023-04-26T06:21:42.806" v="522"/>
          <ac:inkMkLst>
            <pc:docMk/>
            <pc:sldMk cId="2996815397" sldId="646"/>
            <ac:inkMk id="19" creationId="{D833EEF0-60FC-EC50-234F-502335BAC2EC}"/>
          </ac:inkMkLst>
        </pc:inkChg>
        <pc:inkChg chg="add mod">
          <ac:chgData name="Nane Kratzke" userId="971be13ff4ee5ef6" providerId="LiveId" clId="{DA7593C1-83E5-C047-8234-EA5DBD66AD14}" dt="2023-04-26T06:22:45.772" v="526" actId="164"/>
          <ac:inkMkLst>
            <pc:docMk/>
            <pc:sldMk cId="2996815397" sldId="646"/>
            <ac:inkMk id="21" creationId="{361DDB42-69C7-C1C1-97D7-84C078F03994}"/>
          </ac:inkMkLst>
        </pc:inkChg>
      </pc:sldChg>
      <pc:sldChg chg="addSp modSp mod">
        <pc:chgData name="Nane Kratzke" userId="971be13ff4ee5ef6" providerId="LiveId" clId="{DA7593C1-83E5-C047-8234-EA5DBD66AD14}" dt="2023-04-26T06:53:43.888" v="574" actId="1076"/>
        <pc:sldMkLst>
          <pc:docMk/>
          <pc:sldMk cId="1660145817" sldId="648"/>
        </pc:sldMkLst>
        <pc:spChg chg="add mod">
          <ac:chgData name="Nane Kratzke" userId="971be13ff4ee5ef6" providerId="LiveId" clId="{DA7593C1-83E5-C047-8234-EA5DBD66AD14}" dt="2023-04-26T06:53:43.888" v="574" actId="1076"/>
          <ac:spMkLst>
            <pc:docMk/>
            <pc:sldMk cId="1660145817" sldId="648"/>
            <ac:spMk id="5" creationId="{CD2F3193-F587-1985-940D-294128FCEB8A}"/>
          </ac:spMkLst>
        </pc:spChg>
        <pc:spChg chg="mod">
          <ac:chgData name="Nane Kratzke" userId="971be13ff4ee5ef6" providerId="LiveId" clId="{DA7593C1-83E5-C047-8234-EA5DBD66AD14}" dt="2023-04-26T06:37:58.792" v="570" actId="20577"/>
          <ac:spMkLst>
            <pc:docMk/>
            <pc:sldMk cId="1660145817" sldId="648"/>
            <ac:spMk id="7" creationId="{D1E6DA3F-B33E-C740-83E8-E5B5A46A7AE7}"/>
          </ac:spMkLst>
        </pc:spChg>
        <pc:spChg chg="mod">
          <ac:chgData name="Nane Kratzke" userId="971be13ff4ee5ef6" providerId="LiveId" clId="{DA7593C1-83E5-C047-8234-EA5DBD66AD14}" dt="2023-04-26T06:36:24.488" v="562" actId="20577"/>
          <ac:spMkLst>
            <pc:docMk/>
            <pc:sldMk cId="1660145817" sldId="648"/>
            <ac:spMk id="9" creationId="{D922754E-DFD0-8540-B21E-7DFB6674641A}"/>
          </ac:spMkLst>
        </pc:spChg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2676084418" sldId="664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1866747844" sldId="665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405582942" sldId="666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3075576077" sldId="667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550120220" sldId="668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715370830" sldId="669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421120493" sldId="670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909813636" sldId="671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2606628758" sldId="672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722922983" sldId="673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3378512181" sldId="674"/>
        </pc:sldMkLst>
      </pc:sldChg>
      <pc:sldChg chg="ord">
        <pc:chgData name="Nane Kratzke" userId="971be13ff4ee5ef6" providerId="LiveId" clId="{DA7593C1-83E5-C047-8234-EA5DBD66AD14}" dt="2023-04-21T11:32:40.069" v="24" actId="20578"/>
        <pc:sldMkLst>
          <pc:docMk/>
          <pc:sldMk cId="52105348" sldId="675"/>
        </pc:sldMkLst>
      </pc:sldChg>
      <pc:sldChg chg="del">
        <pc:chgData name="Nane Kratzke" userId="971be13ff4ee5ef6" providerId="LiveId" clId="{DA7593C1-83E5-C047-8234-EA5DBD66AD14}" dt="2023-04-21T11:31:19.872" v="0" actId="2696"/>
        <pc:sldMkLst>
          <pc:docMk/>
          <pc:sldMk cId="2761429592" sldId="682"/>
        </pc:sldMkLst>
      </pc:sldChg>
      <pc:sldChg chg="del">
        <pc:chgData name="Nane Kratzke" userId="971be13ff4ee5ef6" providerId="LiveId" clId="{DA7593C1-83E5-C047-8234-EA5DBD66AD14}" dt="2023-04-21T11:31:20.082" v="14" actId="2696"/>
        <pc:sldMkLst>
          <pc:docMk/>
          <pc:sldMk cId="1147199633" sldId="683"/>
        </pc:sldMkLst>
      </pc:sldChg>
      <pc:sldChg chg="del">
        <pc:chgData name="Nane Kratzke" userId="971be13ff4ee5ef6" providerId="LiveId" clId="{DA7593C1-83E5-C047-8234-EA5DBD66AD14}" dt="2023-04-21T11:31:19.930" v="5" actId="2696"/>
        <pc:sldMkLst>
          <pc:docMk/>
          <pc:sldMk cId="1994205929" sldId="686"/>
        </pc:sldMkLst>
      </pc:sldChg>
      <pc:sldChg chg="del">
        <pc:chgData name="Nane Kratzke" userId="971be13ff4ee5ef6" providerId="LiveId" clId="{DA7593C1-83E5-C047-8234-EA5DBD66AD14}" dt="2023-04-21T11:31:20.103" v="18" actId="2696"/>
        <pc:sldMkLst>
          <pc:docMk/>
          <pc:sldMk cId="169191433" sldId="689"/>
        </pc:sldMkLst>
      </pc:sldChg>
      <pc:sldChg chg="del">
        <pc:chgData name="Nane Kratzke" userId="971be13ff4ee5ef6" providerId="LiveId" clId="{DA7593C1-83E5-C047-8234-EA5DBD66AD14}" dt="2023-04-21T11:31:19.956" v="10" actId="2696"/>
        <pc:sldMkLst>
          <pc:docMk/>
          <pc:sldMk cId="601584471" sldId="698"/>
        </pc:sldMkLst>
      </pc:sldChg>
      <pc:sldChg chg="del">
        <pc:chgData name="Nane Kratzke" userId="971be13ff4ee5ef6" providerId="LiveId" clId="{DA7593C1-83E5-C047-8234-EA5DBD66AD14}" dt="2023-04-21T11:31:19.925" v="4" actId="2696"/>
        <pc:sldMkLst>
          <pc:docMk/>
          <pc:sldMk cId="769336874" sldId="700"/>
        </pc:sldMkLst>
      </pc:sldChg>
      <pc:sldChg chg="add">
        <pc:chgData name="Nane Kratzke" userId="971be13ff4ee5ef6" providerId="LiveId" clId="{DA7593C1-83E5-C047-8234-EA5DBD66AD14}" dt="2023-04-21T11:33:09.020" v="25"/>
        <pc:sldMkLst>
          <pc:docMk/>
          <pc:sldMk cId="2417018099" sldId="700"/>
        </pc:sldMkLst>
      </pc:sldChg>
      <pc:sldChg chg="del">
        <pc:chgData name="Nane Kratzke" userId="971be13ff4ee5ef6" providerId="LiveId" clId="{DA7593C1-83E5-C047-8234-EA5DBD66AD14}" dt="2023-04-21T11:31:20.107" v="19" actId="2696"/>
        <pc:sldMkLst>
          <pc:docMk/>
          <pc:sldMk cId="1362939365" sldId="701"/>
        </pc:sldMkLst>
      </pc:sldChg>
    </pc:docChg>
  </pc:docChgLst>
  <pc:docChgLst>
    <pc:chgData name="Nane Kratzke" userId="971be13ff4ee5ef6" providerId="LiveId" clId="{D3B77771-9ADA-4A49-96BB-4BA3B10072D2}"/>
    <pc:docChg chg="custSel delSld modSld">
      <pc:chgData name="Nane Kratzke" userId="971be13ff4ee5ef6" providerId="LiveId" clId="{D3B77771-9ADA-4A49-96BB-4BA3B10072D2}" dt="2023-04-28T07:16:46.396" v="68"/>
      <pc:docMkLst>
        <pc:docMk/>
      </pc:docMkLst>
      <pc:sldChg chg="del">
        <pc:chgData name="Nane Kratzke" userId="971be13ff4ee5ef6" providerId="LiveId" clId="{D3B77771-9ADA-4A49-96BB-4BA3B10072D2}" dt="2023-04-28T06:36:13.308" v="10" actId="2696"/>
        <pc:sldMkLst>
          <pc:docMk/>
          <pc:sldMk cId="2376904790" sldId="650"/>
        </pc:sldMkLst>
      </pc:sldChg>
      <pc:sldChg chg="del">
        <pc:chgData name="Nane Kratzke" userId="971be13ff4ee5ef6" providerId="LiveId" clId="{D3B77771-9ADA-4A49-96BB-4BA3B10072D2}" dt="2023-04-28T06:36:11.235" v="7" actId="2696"/>
        <pc:sldMkLst>
          <pc:docMk/>
          <pc:sldMk cId="2402419563" sldId="655"/>
        </pc:sldMkLst>
      </pc:sldChg>
      <pc:sldChg chg="del">
        <pc:chgData name="Nane Kratzke" userId="971be13ff4ee5ef6" providerId="LiveId" clId="{D3B77771-9ADA-4A49-96BB-4BA3B10072D2}" dt="2023-04-28T06:36:11.106" v="1" actId="2696"/>
        <pc:sldMkLst>
          <pc:docMk/>
          <pc:sldMk cId="2992892869" sldId="656"/>
        </pc:sldMkLst>
      </pc:sldChg>
      <pc:sldChg chg="del">
        <pc:chgData name="Nane Kratzke" userId="971be13ff4ee5ef6" providerId="LiveId" clId="{D3B77771-9ADA-4A49-96BB-4BA3B10072D2}" dt="2023-04-28T06:36:11.111" v="3" actId="2696"/>
        <pc:sldMkLst>
          <pc:docMk/>
          <pc:sldMk cId="2099096090" sldId="657"/>
        </pc:sldMkLst>
      </pc:sldChg>
      <pc:sldChg chg="del">
        <pc:chgData name="Nane Kratzke" userId="971be13ff4ee5ef6" providerId="LiveId" clId="{D3B77771-9ADA-4A49-96BB-4BA3B10072D2}" dt="2023-04-28T06:36:11.230" v="6" actId="2696"/>
        <pc:sldMkLst>
          <pc:docMk/>
          <pc:sldMk cId="337809395" sldId="658"/>
        </pc:sldMkLst>
      </pc:sldChg>
      <pc:sldChg chg="del">
        <pc:chgData name="Nane Kratzke" userId="971be13ff4ee5ef6" providerId="LiveId" clId="{D3B77771-9ADA-4A49-96BB-4BA3B10072D2}" dt="2023-04-28T06:36:11.242" v="8" actId="2696"/>
        <pc:sldMkLst>
          <pc:docMk/>
          <pc:sldMk cId="226290263" sldId="659"/>
        </pc:sldMkLst>
      </pc:sldChg>
      <pc:sldChg chg="addSp delSp modSp mod modAnim">
        <pc:chgData name="Nane Kratzke" userId="971be13ff4ee5ef6" providerId="LiveId" clId="{D3B77771-9ADA-4A49-96BB-4BA3B10072D2}" dt="2023-04-28T07:16:46.396" v="68"/>
        <pc:sldMkLst>
          <pc:docMk/>
          <pc:sldMk cId="715370830" sldId="669"/>
        </pc:sldMkLst>
        <pc:spChg chg="add del mod">
          <ac:chgData name="Nane Kratzke" userId="971be13ff4ee5ef6" providerId="LiveId" clId="{D3B77771-9ADA-4A49-96BB-4BA3B10072D2}" dt="2023-04-28T07:14:41.587" v="37" actId="478"/>
          <ac:spMkLst>
            <pc:docMk/>
            <pc:sldMk cId="715370830" sldId="669"/>
            <ac:spMk id="5" creationId="{7F3734D1-7BF0-A678-5A1C-44977715C761}"/>
          </ac:spMkLst>
        </pc:spChg>
        <pc:spChg chg="add mod">
          <ac:chgData name="Nane Kratzke" userId="971be13ff4ee5ef6" providerId="LiveId" clId="{D3B77771-9ADA-4A49-96BB-4BA3B10072D2}" dt="2023-04-28T07:16:36.576" v="67" actId="688"/>
          <ac:spMkLst>
            <pc:docMk/>
            <pc:sldMk cId="715370830" sldId="669"/>
            <ac:spMk id="7" creationId="{55FDF19D-BB68-3F55-A805-016EF45BF0A1}"/>
          </ac:spMkLst>
        </pc:spChg>
        <pc:picChg chg="mod">
          <ac:chgData name="Nane Kratzke" userId="971be13ff4ee5ef6" providerId="LiveId" clId="{D3B77771-9ADA-4A49-96BB-4BA3B10072D2}" dt="2023-04-28T07:16:29.144" v="65" actId="1076"/>
          <ac:picMkLst>
            <pc:docMk/>
            <pc:sldMk cId="715370830" sldId="669"/>
            <ac:picMk id="6" creationId="{C038BDF7-B5E4-33C2-1E5B-89EA41128BA0}"/>
          </ac:picMkLst>
        </pc:picChg>
      </pc:sldChg>
      <pc:sldChg chg="del">
        <pc:chgData name="Nane Kratzke" userId="971be13ff4ee5ef6" providerId="LiveId" clId="{D3B77771-9ADA-4A49-96BB-4BA3B10072D2}" dt="2023-04-28T06:36:11.103" v="0" actId="2696"/>
        <pc:sldMkLst>
          <pc:docMk/>
          <pc:sldMk cId="1939699786" sldId="690"/>
        </pc:sldMkLst>
      </pc:sldChg>
      <pc:sldChg chg="del">
        <pc:chgData name="Nane Kratzke" userId="971be13ff4ee5ef6" providerId="LiveId" clId="{D3B77771-9ADA-4A49-96BB-4BA3B10072D2}" dt="2023-04-28T06:36:11.227" v="5" actId="2696"/>
        <pc:sldMkLst>
          <pc:docMk/>
          <pc:sldMk cId="3877506778" sldId="691"/>
        </pc:sldMkLst>
      </pc:sldChg>
      <pc:sldChg chg="del">
        <pc:chgData name="Nane Kratzke" userId="971be13ff4ee5ef6" providerId="LiveId" clId="{D3B77771-9ADA-4A49-96BB-4BA3B10072D2}" dt="2023-04-28T06:36:11.108" v="2" actId="2696"/>
        <pc:sldMkLst>
          <pc:docMk/>
          <pc:sldMk cId="1571616963" sldId="692"/>
        </pc:sldMkLst>
      </pc:sldChg>
      <pc:sldChg chg="del">
        <pc:chgData name="Nane Kratzke" userId="971be13ff4ee5ef6" providerId="LiveId" clId="{D3B77771-9ADA-4A49-96BB-4BA3B10072D2}" dt="2023-04-28T06:36:13.306" v="9" actId="2696"/>
        <pc:sldMkLst>
          <pc:docMk/>
          <pc:sldMk cId="2394664922" sldId="695"/>
        </pc:sldMkLst>
      </pc:sldChg>
      <pc:sldChg chg="del">
        <pc:chgData name="Nane Kratzke" userId="971be13ff4ee5ef6" providerId="LiveId" clId="{D3B77771-9ADA-4A49-96BB-4BA3B10072D2}" dt="2023-04-28T06:36:11.115" v="4" actId="2696"/>
        <pc:sldMkLst>
          <pc:docMk/>
          <pc:sldMk cId="641698271" sldId="700"/>
        </pc:sldMkLst>
      </pc:sldChg>
    </pc:docChg>
  </pc:docChgLst>
  <pc:docChgLst>
    <pc:chgData name="Nane Kratzke" userId="971be13ff4ee5ef6" providerId="LiveId" clId="{D9F1090A-5389-2847-B77A-8EF8B7A4C6E9}"/>
    <pc:docChg chg="addSld delSld modSld">
      <pc:chgData name="Nane Kratzke" userId="971be13ff4ee5ef6" providerId="LiveId" clId="{D9F1090A-5389-2847-B77A-8EF8B7A4C6E9}" dt="2023-12-12T07:07:23.693" v="1" actId="2696"/>
      <pc:docMkLst>
        <pc:docMk/>
      </pc:docMkLst>
      <pc:sldChg chg="add">
        <pc:chgData name="Nane Kratzke" userId="971be13ff4ee5ef6" providerId="LiveId" clId="{D9F1090A-5389-2847-B77A-8EF8B7A4C6E9}" dt="2023-12-12T07:07:21.504" v="0"/>
        <pc:sldMkLst>
          <pc:docMk/>
          <pc:sldMk cId="4294744275" sldId="681"/>
        </pc:sldMkLst>
      </pc:sldChg>
      <pc:sldChg chg="del">
        <pc:chgData name="Nane Kratzke" userId="971be13ff4ee5ef6" providerId="LiveId" clId="{D9F1090A-5389-2847-B77A-8EF8B7A4C6E9}" dt="2023-12-12T07:07:23.693" v="1" actId="2696"/>
        <pc:sldMkLst>
          <pc:docMk/>
          <pc:sldMk cId="2990304228" sldId="697"/>
        </pc:sldMkLst>
      </pc:sldChg>
      <pc:sldChg chg="add">
        <pc:chgData name="Nane Kratzke" userId="971be13ff4ee5ef6" providerId="LiveId" clId="{D9F1090A-5389-2847-B77A-8EF8B7A4C6E9}" dt="2023-12-12T07:07:21.504" v="0"/>
        <pc:sldMkLst>
          <pc:docMk/>
          <pc:sldMk cId="950456830" sldId="742"/>
        </pc:sldMkLst>
      </pc:sldChg>
    </pc:docChg>
  </pc:docChgLst>
  <pc:docChgLst>
    <pc:chgData name="Nane Kratzke" userId="971be13ff4ee5ef6" providerId="LiveId" clId="{36246A45-E323-EC4B-8DDC-9830DC01C620}"/>
    <pc:docChg chg="undo custSel addSld delSld modSld">
      <pc:chgData name="Nane Kratzke" userId="971be13ff4ee5ef6" providerId="LiveId" clId="{36246A45-E323-EC4B-8DDC-9830DC01C620}" dt="2023-04-28T05:13:12.248" v="620" actId="1076"/>
      <pc:docMkLst>
        <pc:docMk/>
      </pc:docMkLst>
      <pc:sldChg chg="modSp mod modAnim">
        <pc:chgData name="Nane Kratzke" userId="971be13ff4ee5ef6" providerId="LiveId" clId="{36246A45-E323-EC4B-8DDC-9830DC01C620}" dt="2023-04-27T17:20:50.316" v="99"/>
        <pc:sldMkLst>
          <pc:docMk/>
          <pc:sldMk cId="337809395" sldId="658"/>
        </pc:sldMkLst>
        <pc:spChg chg="mod">
          <ac:chgData name="Nane Kratzke" userId="971be13ff4ee5ef6" providerId="LiveId" clId="{36246A45-E323-EC4B-8DDC-9830DC01C620}" dt="2023-04-27T17:20:41.428" v="98" actId="1076"/>
          <ac:spMkLst>
            <pc:docMk/>
            <pc:sldMk cId="337809395" sldId="658"/>
            <ac:spMk id="6" creationId="{611B8A4E-AD72-524C-B26A-1D667B246F4B}"/>
          </ac:spMkLst>
        </pc:spChg>
        <pc:spChg chg="mod">
          <ac:chgData name="Nane Kratzke" userId="971be13ff4ee5ef6" providerId="LiveId" clId="{36246A45-E323-EC4B-8DDC-9830DC01C620}" dt="2023-04-27T17:20:37.045" v="97" actId="1076"/>
          <ac:spMkLst>
            <pc:docMk/>
            <pc:sldMk cId="337809395" sldId="658"/>
            <ac:spMk id="17" creationId="{D6D87E06-0DBD-2643-8D14-1A7259F5A667}"/>
          </ac:spMkLst>
        </pc:spChg>
      </pc:sldChg>
      <pc:sldChg chg="modAnim">
        <pc:chgData name="Nane Kratzke" userId="971be13ff4ee5ef6" providerId="LiveId" clId="{36246A45-E323-EC4B-8DDC-9830DC01C620}" dt="2023-04-27T17:23:45.863" v="100"/>
        <pc:sldMkLst>
          <pc:docMk/>
          <pc:sldMk cId="226290263" sldId="659"/>
        </pc:sldMkLst>
      </pc:sldChg>
      <pc:sldChg chg="delSp mod">
        <pc:chgData name="Nane Kratzke" userId="971be13ff4ee5ef6" providerId="LiveId" clId="{36246A45-E323-EC4B-8DDC-9830DC01C620}" dt="2023-04-27T17:29:38.953" v="508" actId="478"/>
        <pc:sldMkLst>
          <pc:docMk/>
          <pc:sldMk cId="405582942" sldId="666"/>
        </pc:sldMkLst>
        <pc:spChg chg="del">
          <ac:chgData name="Nane Kratzke" userId="971be13ff4ee5ef6" providerId="LiveId" clId="{36246A45-E323-EC4B-8DDC-9830DC01C620}" dt="2023-04-27T17:29:26.633" v="504" actId="478"/>
          <ac:spMkLst>
            <pc:docMk/>
            <pc:sldMk cId="405582942" sldId="666"/>
            <ac:spMk id="7" creationId="{B63B60E5-BD2C-1E42-FCE6-1CDC70700BA6}"/>
          </ac:spMkLst>
        </pc:spChg>
        <pc:spChg chg="del">
          <ac:chgData name="Nane Kratzke" userId="971be13ff4ee5ef6" providerId="LiveId" clId="{36246A45-E323-EC4B-8DDC-9830DC01C620}" dt="2023-04-27T17:29:29.477" v="505" actId="478"/>
          <ac:spMkLst>
            <pc:docMk/>
            <pc:sldMk cId="405582942" sldId="666"/>
            <ac:spMk id="8" creationId="{BA8C3D53-8C36-DDFF-37AD-F3FD840C1FC1}"/>
          </ac:spMkLst>
        </pc:spChg>
        <pc:spChg chg="del">
          <ac:chgData name="Nane Kratzke" userId="971be13ff4ee5ef6" providerId="LiveId" clId="{36246A45-E323-EC4B-8DDC-9830DC01C620}" dt="2023-04-27T17:29:32.352" v="506" actId="478"/>
          <ac:spMkLst>
            <pc:docMk/>
            <pc:sldMk cId="405582942" sldId="666"/>
            <ac:spMk id="9" creationId="{4AA62176-3368-BB17-CED9-BB738E28BF06}"/>
          </ac:spMkLst>
        </pc:spChg>
        <pc:spChg chg="del topLvl">
          <ac:chgData name="Nane Kratzke" userId="971be13ff4ee5ef6" providerId="LiveId" clId="{36246A45-E323-EC4B-8DDC-9830DC01C620}" dt="2023-04-27T17:29:35.763" v="507" actId="478"/>
          <ac:spMkLst>
            <pc:docMk/>
            <pc:sldMk cId="405582942" sldId="666"/>
            <ac:spMk id="10" creationId="{7C8951FD-F9BC-D151-5C74-A6F88D816FC9}"/>
          </ac:spMkLst>
        </pc:spChg>
        <pc:spChg chg="del topLvl">
          <ac:chgData name="Nane Kratzke" userId="971be13ff4ee5ef6" providerId="LiveId" clId="{36246A45-E323-EC4B-8DDC-9830DC01C620}" dt="2023-04-27T17:29:38.953" v="508" actId="478"/>
          <ac:spMkLst>
            <pc:docMk/>
            <pc:sldMk cId="405582942" sldId="666"/>
            <ac:spMk id="11" creationId="{67BB9BDB-0EAA-AFFD-7334-39F6EDC25659}"/>
          </ac:spMkLst>
        </pc:spChg>
        <pc:grpChg chg="del">
          <ac:chgData name="Nane Kratzke" userId="971be13ff4ee5ef6" providerId="LiveId" clId="{36246A45-E323-EC4B-8DDC-9830DC01C620}" dt="2023-04-27T17:29:35.763" v="507" actId="478"/>
          <ac:grpSpMkLst>
            <pc:docMk/>
            <pc:sldMk cId="405582942" sldId="666"/>
            <ac:grpSpMk id="12" creationId="{F9C1D332-770B-C0EE-31F5-FD066F5CE5AD}"/>
          </ac:grpSpMkLst>
        </pc:grpChg>
      </pc:sldChg>
      <pc:sldChg chg="modSp mod">
        <pc:chgData name="Nane Kratzke" userId="971be13ff4ee5ef6" providerId="LiveId" clId="{36246A45-E323-EC4B-8DDC-9830DC01C620}" dt="2023-04-27T17:30:08.863" v="510" actId="20577"/>
        <pc:sldMkLst>
          <pc:docMk/>
          <pc:sldMk cId="421120493" sldId="670"/>
        </pc:sldMkLst>
        <pc:spChg chg="mod">
          <ac:chgData name="Nane Kratzke" userId="971be13ff4ee5ef6" providerId="LiveId" clId="{36246A45-E323-EC4B-8DDC-9830DC01C620}" dt="2023-04-27T17:30:08.863" v="510" actId="20577"/>
          <ac:spMkLst>
            <pc:docMk/>
            <pc:sldMk cId="421120493" sldId="670"/>
            <ac:spMk id="3" creationId="{8A683F71-E7BD-81A7-CFD7-B3E93073B46B}"/>
          </ac:spMkLst>
        </pc:spChg>
      </pc:sldChg>
      <pc:sldChg chg="addSp delSp modSp mod modAnim">
        <pc:chgData name="Nane Kratzke" userId="971be13ff4ee5ef6" providerId="LiveId" clId="{36246A45-E323-EC4B-8DDC-9830DC01C620}" dt="2023-04-28T05:01:43.359" v="589"/>
        <pc:sldMkLst>
          <pc:docMk/>
          <pc:sldMk cId="722922983" sldId="673"/>
        </pc:sldMkLst>
        <pc:spChg chg="add mod">
          <ac:chgData name="Nane Kratzke" userId="971be13ff4ee5ef6" providerId="LiveId" clId="{36246A45-E323-EC4B-8DDC-9830DC01C620}" dt="2023-04-28T04:59:55.531" v="566" actId="164"/>
          <ac:spMkLst>
            <pc:docMk/>
            <pc:sldMk cId="722922983" sldId="673"/>
            <ac:spMk id="16" creationId="{D65BE8FA-23CD-542C-6376-098B22E23778}"/>
          </ac:spMkLst>
        </pc:spChg>
        <pc:grpChg chg="del mod">
          <ac:chgData name="Nane Kratzke" userId="971be13ff4ee5ef6" providerId="LiveId" clId="{36246A45-E323-EC4B-8DDC-9830DC01C620}" dt="2023-04-28T04:58:45.268" v="542" actId="478"/>
          <ac:grpSpMkLst>
            <pc:docMk/>
            <pc:sldMk cId="722922983" sldId="673"/>
            <ac:grpSpMk id="20" creationId="{303CFCC4-E404-10DD-5959-E5EAFF6BB22E}"/>
          </ac:grpSpMkLst>
        </pc:grpChg>
        <pc:grpChg chg="mod">
          <ac:chgData name="Nane Kratzke" userId="971be13ff4ee5ef6" providerId="LiveId" clId="{36246A45-E323-EC4B-8DDC-9830DC01C620}" dt="2023-04-28T04:58:31.678" v="540"/>
          <ac:grpSpMkLst>
            <pc:docMk/>
            <pc:sldMk cId="722922983" sldId="673"/>
            <ac:grpSpMk id="23" creationId="{6F04A109-2FB9-FE1F-F3D5-7A9FFCC36E94}"/>
          </ac:grpSpMkLst>
        </pc:grpChg>
        <pc:grpChg chg="mod">
          <ac:chgData name="Nane Kratzke" userId="971be13ff4ee5ef6" providerId="LiveId" clId="{36246A45-E323-EC4B-8DDC-9830DC01C620}" dt="2023-04-28T04:59:19.939" v="556"/>
          <ac:grpSpMkLst>
            <pc:docMk/>
            <pc:sldMk cId="722922983" sldId="673"/>
            <ac:grpSpMk id="27" creationId="{EE6C970B-DC09-80FD-C260-D417229F2A2C}"/>
          </ac:grpSpMkLst>
        </pc:grpChg>
        <pc:grpChg chg="mod">
          <ac:chgData name="Nane Kratzke" userId="971be13ff4ee5ef6" providerId="LiveId" clId="{36246A45-E323-EC4B-8DDC-9830DC01C620}" dt="2023-04-28T04:59:38.017" v="564"/>
          <ac:grpSpMkLst>
            <pc:docMk/>
            <pc:sldMk cId="722922983" sldId="673"/>
            <ac:grpSpMk id="31" creationId="{610008A0-A215-31AE-3C99-1A8D807F3AB8}"/>
          </ac:grpSpMkLst>
        </pc:grpChg>
        <pc:grpChg chg="add mod">
          <ac:chgData name="Nane Kratzke" userId="971be13ff4ee5ef6" providerId="LiveId" clId="{36246A45-E323-EC4B-8DDC-9830DC01C620}" dt="2023-04-28T04:59:55.531" v="566" actId="164"/>
          <ac:grpSpMkLst>
            <pc:docMk/>
            <pc:sldMk cId="722922983" sldId="673"/>
            <ac:grpSpMk id="33" creationId="{B3A05533-21F9-290D-BA4B-860BC0DB7D23}"/>
          </ac:grpSpMkLst>
        </pc:grpChg>
        <pc:picChg chg="add mod">
          <ac:chgData name="Nane Kratzke" userId="971be13ff4ee5ef6" providerId="LiveId" clId="{36246A45-E323-EC4B-8DDC-9830DC01C620}" dt="2023-04-28T04:59:55.531" v="566" actId="164"/>
          <ac:picMkLst>
            <pc:docMk/>
            <pc:sldMk cId="722922983" sldId="673"/>
            <ac:picMk id="15" creationId="{357FFB2C-F9F6-A771-14E4-F892D9D3649F}"/>
          </ac:picMkLst>
        </pc:picChg>
        <pc:inkChg chg="add mod">
          <ac:chgData name="Nane Kratzke" userId="971be13ff4ee5ef6" providerId="LiveId" clId="{36246A45-E323-EC4B-8DDC-9830DC01C620}" dt="2023-04-28T04:58:03.788" v="535"/>
          <ac:inkMkLst>
            <pc:docMk/>
            <pc:sldMk cId="722922983" sldId="673"/>
            <ac:inkMk id="18" creationId="{C773A881-AA33-DB24-A86E-F93363642EE1}"/>
          </ac:inkMkLst>
        </pc:inkChg>
        <pc:inkChg chg="add mod">
          <ac:chgData name="Nane Kratzke" userId="971be13ff4ee5ef6" providerId="LiveId" clId="{36246A45-E323-EC4B-8DDC-9830DC01C620}" dt="2023-04-28T04:58:03.788" v="535"/>
          <ac:inkMkLst>
            <pc:docMk/>
            <pc:sldMk cId="722922983" sldId="673"/>
            <ac:inkMk id="19" creationId="{9E593F9C-07F9-3E36-72B4-32E822302FAC}"/>
          </ac:inkMkLst>
        </pc:inkChg>
        <pc:inkChg chg="add del mod">
          <ac:chgData name="Nane Kratzke" userId="971be13ff4ee5ef6" providerId="LiveId" clId="{36246A45-E323-EC4B-8DDC-9830DC01C620}" dt="2023-04-28T04:59:02.349" v="550" actId="478"/>
          <ac:inkMkLst>
            <pc:docMk/>
            <pc:sldMk cId="722922983" sldId="673"/>
            <ac:inkMk id="21" creationId="{7A23F1FD-ADD4-04A3-9537-41E4C5A73AE0}"/>
          </ac:inkMkLst>
        </pc:inkChg>
        <pc:inkChg chg="add del mod">
          <ac:chgData name="Nane Kratzke" userId="971be13ff4ee5ef6" providerId="LiveId" clId="{36246A45-E323-EC4B-8DDC-9830DC01C620}" dt="2023-04-28T04:58:31.678" v="540"/>
          <ac:inkMkLst>
            <pc:docMk/>
            <pc:sldMk cId="722922983" sldId="673"/>
            <ac:inkMk id="22" creationId="{D163E05A-E058-73F9-F7EB-41F105B148B9}"/>
          </ac:inkMkLst>
        </pc:inkChg>
        <pc:inkChg chg="add del">
          <ac:chgData name="Nane Kratzke" userId="971be13ff4ee5ef6" providerId="LiveId" clId="{36246A45-E323-EC4B-8DDC-9830DC01C620}" dt="2023-04-28T04:59:04.559" v="551" actId="478"/>
          <ac:inkMkLst>
            <pc:docMk/>
            <pc:sldMk cId="722922983" sldId="673"/>
            <ac:inkMk id="24" creationId="{44B2DD4C-0A0E-3B02-6E9C-6DDDCFE45B78}"/>
          </ac:inkMkLst>
        </pc:inkChg>
        <pc:inkChg chg="add del mod">
          <ac:chgData name="Nane Kratzke" userId="971be13ff4ee5ef6" providerId="LiveId" clId="{36246A45-E323-EC4B-8DDC-9830DC01C620}" dt="2023-04-28T04:59:26.630" v="559" actId="9405"/>
          <ac:inkMkLst>
            <pc:docMk/>
            <pc:sldMk cId="722922983" sldId="673"/>
            <ac:inkMk id="25" creationId="{9145D7FE-A4B6-FF05-E218-7013E600971D}"/>
          </ac:inkMkLst>
        </pc:inkChg>
        <pc:inkChg chg="add del mod">
          <ac:chgData name="Nane Kratzke" userId="971be13ff4ee5ef6" providerId="LiveId" clId="{36246A45-E323-EC4B-8DDC-9830DC01C620}" dt="2023-04-28T04:59:19.939" v="556"/>
          <ac:inkMkLst>
            <pc:docMk/>
            <pc:sldMk cId="722922983" sldId="673"/>
            <ac:inkMk id="26" creationId="{37AB55D1-6CF8-D1C5-9C62-B4CC860B937B}"/>
          </ac:inkMkLst>
        </pc:inkChg>
        <pc:inkChg chg="add del">
          <ac:chgData name="Nane Kratzke" userId="971be13ff4ee5ef6" providerId="LiveId" clId="{36246A45-E323-EC4B-8DDC-9830DC01C620}" dt="2023-04-28T04:59:26.411" v="558" actId="9405"/>
          <ac:inkMkLst>
            <pc:docMk/>
            <pc:sldMk cId="722922983" sldId="673"/>
            <ac:inkMk id="28" creationId="{FCD72409-39C6-F1E5-822C-635F46774A20}"/>
          </ac:inkMkLst>
        </pc:inkChg>
        <pc:inkChg chg="add mod">
          <ac:chgData name="Nane Kratzke" userId="971be13ff4ee5ef6" providerId="LiveId" clId="{36246A45-E323-EC4B-8DDC-9830DC01C620}" dt="2023-04-28T04:59:55.531" v="566" actId="164"/>
          <ac:inkMkLst>
            <pc:docMk/>
            <pc:sldMk cId="722922983" sldId="673"/>
            <ac:inkMk id="29" creationId="{9EBADEA7-195E-BF1C-C2A2-EDC1A671A715}"/>
          </ac:inkMkLst>
        </pc:inkChg>
        <pc:inkChg chg="add del mod">
          <ac:chgData name="Nane Kratzke" userId="971be13ff4ee5ef6" providerId="LiveId" clId="{36246A45-E323-EC4B-8DDC-9830DC01C620}" dt="2023-04-28T04:59:38.017" v="564"/>
          <ac:inkMkLst>
            <pc:docMk/>
            <pc:sldMk cId="722922983" sldId="673"/>
            <ac:inkMk id="30" creationId="{4C88E444-9EBD-4048-7584-2A753D6D6C56}"/>
          </ac:inkMkLst>
        </pc:inkChg>
        <pc:inkChg chg="add mod">
          <ac:chgData name="Nane Kratzke" userId="971be13ff4ee5ef6" providerId="LiveId" clId="{36246A45-E323-EC4B-8DDC-9830DC01C620}" dt="2023-04-28T04:59:55.531" v="566" actId="164"/>
          <ac:inkMkLst>
            <pc:docMk/>
            <pc:sldMk cId="722922983" sldId="673"/>
            <ac:inkMk id="32" creationId="{14601DC6-AF55-D1EF-5DED-F2EAEFAA0F9E}"/>
          </ac:inkMkLst>
        </pc:inkChg>
      </pc:sldChg>
      <pc:sldChg chg="modSp mod">
        <pc:chgData name="Nane Kratzke" userId="971be13ff4ee5ef6" providerId="LiveId" clId="{36246A45-E323-EC4B-8DDC-9830DC01C620}" dt="2023-04-27T17:05:42.168" v="2" actId="108"/>
        <pc:sldMkLst>
          <pc:docMk/>
          <pc:sldMk cId="1571616963" sldId="692"/>
        </pc:sldMkLst>
        <pc:spChg chg="mod">
          <ac:chgData name="Nane Kratzke" userId="971be13ff4ee5ef6" providerId="LiveId" clId="{36246A45-E323-EC4B-8DDC-9830DC01C620}" dt="2023-04-27T17:05:42.168" v="2" actId="108"/>
          <ac:spMkLst>
            <pc:docMk/>
            <pc:sldMk cId="1571616963" sldId="692"/>
            <ac:spMk id="8" creationId="{0C508602-457E-2C4E-A9AC-85A3D0BD58E5}"/>
          </ac:spMkLst>
        </pc:spChg>
      </pc:sldChg>
      <pc:sldChg chg="modSp mod">
        <pc:chgData name="Nane Kratzke" userId="971be13ff4ee5ef6" providerId="LiveId" clId="{36246A45-E323-EC4B-8DDC-9830DC01C620}" dt="2023-04-27T17:28:04.271" v="503"/>
        <pc:sldMkLst>
          <pc:docMk/>
          <pc:sldMk cId="4225667311" sldId="693"/>
        </pc:sldMkLst>
        <pc:spChg chg="mod">
          <ac:chgData name="Nane Kratzke" userId="971be13ff4ee5ef6" providerId="LiveId" clId="{36246A45-E323-EC4B-8DDC-9830DC01C620}" dt="2023-04-27T17:24:39.882" v="147" actId="20577"/>
          <ac:spMkLst>
            <pc:docMk/>
            <pc:sldMk cId="4225667311" sldId="693"/>
            <ac:spMk id="3" creationId="{31B2061F-F583-D27D-0BC2-4B9843A3D900}"/>
          </ac:spMkLst>
        </pc:spChg>
        <pc:picChg chg="mod">
          <ac:chgData name="Nane Kratzke" userId="971be13ff4ee5ef6" providerId="LiveId" clId="{36246A45-E323-EC4B-8DDC-9830DC01C620}" dt="2023-04-27T17:28:04.271" v="503"/>
          <ac:picMkLst>
            <pc:docMk/>
            <pc:sldMk cId="4225667311" sldId="693"/>
            <ac:picMk id="5" creationId="{92649D29-9696-733A-684D-C712C868ECEE}"/>
          </ac:picMkLst>
        </pc:picChg>
        <pc:picChg chg="mod">
          <ac:chgData name="Nane Kratzke" userId="971be13ff4ee5ef6" providerId="LiveId" clId="{36246A45-E323-EC4B-8DDC-9830DC01C620}" dt="2023-04-27T17:28:04.271" v="503"/>
          <ac:picMkLst>
            <pc:docMk/>
            <pc:sldMk cId="4225667311" sldId="693"/>
            <ac:picMk id="6" creationId="{28FEFCBB-0B65-5B9F-7D2E-F35F23D77739}"/>
          </ac:picMkLst>
        </pc:picChg>
        <pc:picChg chg="mod">
          <ac:chgData name="Nane Kratzke" userId="971be13ff4ee5ef6" providerId="LiveId" clId="{36246A45-E323-EC4B-8DDC-9830DC01C620}" dt="2023-04-27T17:28:04.271" v="503"/>
          <ac:picMkLst>
            <pc:docMk/>
            <pc:sldMk cId="4225667311" sldId="693"/>
            <ac:picMk id="7" creationId="{C6BE7303-2B67-4D31-F69C-5948B0AF7FCD}"/>
          </ac:picMkLst>
        </pc:picChg>
      </pc:sldChg>
      <pc:sldChg chg="modSp add del mod">
        <pc:chgData name="Nane Kratzke" userId="971be13ff4ee5ef6" providerId="LiveId" clId="{36246A45-E323-EC4B-8DDC-9830DC01C620}" dt="2023-04-27T17:08:20.451" v="47" actId="2696"/>
        <pc:sldMkLst>
          <pc:docMk/>
          <pc:sldMk cId="4027120949" sldId="694"/>
        </pc:sldMkLst>
        <pc:spChg chg="mod">
          <ac:chgData name="Nane Kratzke" userId="971be13ff4ee5ef6" providerId="LiveId" clId="{36246A45-E323-EC4B-8DDC-9830DC01C620}" dt="2023-04-27T17:06:04.767" v="11" actId="20577"/>
          <ac:spMkLst>
            <pc:docMk/>
            <pc:sldMk cId="4027120949" sldId="694"/>
            <ac:spMk id="2" creationId="{6D39A0F7-5B8F-5047-AD5F-FC2C4F71D320}"/>
          </ac:spMkLst>
        </pc:spChg>
      </pc:sldChg>
      <pc:sldChg chg="add">
        <pc:chgData name="Nane Kratzke" userId="971be13ff4ee5ef6" providerId="LiveId" clId="{36246A45-E323-EC4B-8DDC-9830DC01C620}" dt="2023-04-27T17:06:23.955" v="12"/>
        <pc:sldMkLst>
          <pc:docMk/>
          <pc:sldMk cId="2394664922" sldId="695"/>
        </pc:sldMkLst>
      </pc:sldChg>
      <pc:sldChg chg="modSp add mod">
        <pc:chgData name="Nane Kratzke" userId="971be13ff4ee5ef6" providerId="LiveId" clId="{36246A45-E323-EC4B-8DDC-9830DC01C620}" dt="2023-04-28T05:13:12.248" v="620" actId="1076"/>
        <pc:sldMkLst>
          <pc:docMk/>
          <pc:sldMk cId="2444430234" sldId="696"/>
        </pc:sldMkLst>
        <pc:spChg chg="mod">
          <ac:chgData name="Nane Kratzke" userId="971be13ff4ee5ef6" providerId="LiveId" clId="{36246A45-E323-EC4B-8DDC-9830DC01C620}" dt="2023-04-28T05:13:02.665" v="618" actId="20577"/>
          <ac:spMkLst>
            <pc:docMk/>
            <pc:sldMk cId="2444430234" sldId="696"/>
            <ac:spMk id="31" creationId="{A7AED8D2-12C6-26AC-5AF0-E921BDCCBE3B}"/>
          </ac:spMkLst>
        </pc:spChg>
        <pc:picChg chg="mod">
          <ac:chgData name="Nane Kratzke" userId="971be13ff4ee5ef6" providerId="LiveId" clId="{36246A45-E323-EC4B-8DDC-9830DC01C620}" dt="2023-04-28T05:13:12.248" v="620" actId="1076"/>
          <ac:picMkLst>
            <pc:docMk/>
            <pc:sldMk cId="2444430234" sldId="696"/>
            <ac:picMk id="4" creationId="{089FC6AD-D7A7-316C-CEEE-0B48BBC591AD}"/>
          </ac:picMkLst>
        </pc:picChg>
      </pc:sldChg>
      <pc:sldChg chg="add">
        <pc:chgData name="Nane Kratzke" userId="971be13ff4ee5ef6" providerId="LiveId" clId="{36246A45-E323-EC4B-8DDC-9830DC01C620}" dt="2023-04-27T17:06:44.199" v="13"/>
        <pc:sldMkLst>
          <pc:docMk/>
          <pc:sldMk cId="2990304228" sldId="697"/>
        </pc:sldMkLst>
      </pc:sldChg>
      <pc:sldChg chg="modSp add mod">
        <pc:chgData name="Nane Kratzke" userId="971be13ff4ee5ef6" providerId="LiveId" clId="{36246A45-E323-EC4B-8DDC-9830DC01C620}" dt="2023-04-27T17:08:05.108" v="45" actId="108"/>
        <pc:sldMkLst>
          <pc:docMk/>
          <pc:sldMk cId="1833662904" sldId="698"/>
        </pc:sldMkLst>
        <pc:spChg chg="mod">
          <ac:chgData name="Nane Kratzke" userId="971be13ff4ee5ef6" providerId="LiveId" clId="{36246A45-E323-EC4B-8DDC-9830DC01C620}" dt="2023-04-27T17:08:05.108" v="45" actId="108"/>
          <ac:spMkLst>
            <pc:docMk/>
            <pc:sldMk cId="1833662904" sldId="698"/>
            <ac:spMk id="8" creationId="{0C508602-457E-2C4E-A9AC-85A3D0BD58E5}"/>
          </ac:spMkLst>
        </pc:spChg>
      </pc:sldChg>
      <pc:sldChg chg="delSp add mod">
        <pc:chgData name="Nane Kratzke" userId="971be13ff4ee5ef6" providerId="LiveId" clId="{36246A45-E323-EC4B-8DDC-9830DC01C620}" dt="2023-04-27T17:16:32.152" v="56" actId="478"/>
        <pc:sldMkLst>
          <pc:docMk/>
          <pc:sldMk cId="268801542" sldId="699"/>
        </pc:sldMkLst>
        <pc:spChg chg="del">
          <ac:chgData name="Nane Kratzke" userId="971be13ff4ee5ef6" providerId="LiveId" clId="{36246A45-E323-EC4B-8DDC-9830DC01C620}" dt="2023-04-27T17:16:32.152" v="56" actId="478"/>
          <ac:spMkLst>
            <pc:docMk/>
            <pc:sldMk cId="268801542" sldId="699"/>
            <ac:spMk id="52" creationId="{FFDBB224-9A8A-A9AD-518B-E74620C35DFD}"/>
          </ac:spMkLst>
        </pc:spChg>
      </pc:sldChg>
      <pc:sldChg chg="modSp add mod">
        <pc:chgData name="Nane Kratzke" userId="971be13ff4ee5ef6" providerId="LiveId" clId="{36246A45-E323-EC4B-8DDC-9830DC01C620}" dt="2023-04-27T17:08:25.438" v="55" actId="20577"/>
        <pc:sldMkLst>
          <pc:docMk/>
          <pc:sldMk cId="641698271" sldId="700"/>
        </pc:sldMkLst>
        <pc:spChg chg="mod">
          <ac:chgData name="Nane Kratzke" userId="971be13ff4ee5ef6" providerId="LiveId" clId="{36246A45-E323-EC4B-8DDC-9830DC01C620}" dt="2023-04-27T17:08:25.438" v="55" actId="20577"/>
          <ac:spMkLst>
            <pc:docMk/>
            <pc:sldMk cId="641698271" sldId="700"/>
            <ac:spMk id="2" creationId="{6D39A0F7-5B8F-5047-AD5F-FC2C4F71D320}"/>
          </ac:spMkLst>
        </pc:spChg>
      </pc:sldChg>
    </pc:docChg>
  </pc:docChgLst>
  <pc:docChgLst>
    <pc:chgData name="Nane Kratzke" userId="971be13ff4ee5ef6" providerId="LiveId" clId="{71BA4933-C9ED-744A-AF16-F91DF1DFD038}"/>
    <pc:docChg chg="custSel addSld delSld modSld sldOrd">
      <pc:chgData name="Nane Kratzke" userId="971be13ff4ee5ef6" providerId="LiveId" clId="{71BA4933-C9ED-744A-AF16-F91DF1DFD038}" dt="2023-04-27T15:04:51.214" v="879" actId="20577"/>
      <pc:docMkLst>
        <pc:docMk/>
      </pc:docMkLst>
      <pc:sldChg chg="del">
        <pc:chgData name="Nane Kratzke" userId="971be13ff4ee5ef6" providerId="LiveId" clId="{71BA4933-C9ED-744A-AF16-F91DF1DFD038}" dt="2023-04-26T07:46:00.754" v="3" actId="2696"/>
        <pc:sldMkLst>
          <pc:docMk/>
          <pc:sldMk cId="98768470" sldId="624"/>
        </pc:sldMkLst>
      </pc:sldChg>
      <pc:sldChg chg="del">
        <pc:chgData name="Nane Kratzke" userId="971be13ff4ee5ef6" providerId="LiveId" clId="{71BA4933-C9ED-744A-AF16-F91DF1DFD038}" dt="2023-04-26T07:46:00.832" v="8" actId="2696"/>
        <pc:sldMkLst>
          <pc:docMk/>
          <pc:sldMk cId="4051457131" sldId="639"/>
        </pc:sldMkLst>
      </pc:sldChg>
      <pc:sldChg chg="del">
        <pc:chgData name="Nane Kratzke" userId="971be13ff4ee5ef6" providerId="LiveId" clId="{71BA4933-C9ED-744A-AF16-F91DF1DFD038}" dt="2023-04-26T07:46:00.758" v="4" actId="2696"/>
        <pc:sldMkLst>
          <pc:docMk/>
          <pc:sldMk cId="572784370" sldId="640"/>
        </pc:sldMkLst>
      </pc:sldChg>
      <pc:sldChg chg="del">
        <pc:chgData name="Nane Kratzke" userId="971be13ff4ee5ef6" providerId="LiveId" clId="{71BA4933-C9ED-744A-AF16-F91DF1DFD038}" dt="2023-04-26T07:46:00.828" v="7" actId="2696"/>
        <pc:sldMkLst>
          <pc:docMk/>
          <pc:sldMk cId="724040758" sldId="641"/>
        </pc:sldMkLst>
      </pc:sldChg>
      <pc:sldChg chg="del">
        <pc:chgData name="Nane Kratzke" userId="971be13ff4ee5ef6" providerId="LiveId" clId="{71BA4933-C9ED-744A-AF16-F91DF1DFD038}" dt="2023-04-26T07:46:00.978" v="16" actId="2696"/>
        <pc:sldMkLst>
          <pc:docMk/>
          <pc:sldMk cId="2844058527" sldId="642"/>
        </pc:sldMkLst>
      </pc:sldChg>
      <pc:sldChg chg="del">
        <pc:chgData name="Nane Kratzke" userId="971be13ff4ee5ef6" providerId="LiveId" clId="{71BA4933-C9ED-744A-AF16-F91DF1DFD038}" dt="2023-04-26T07:46:00.846" v="12" actId="2696"/>
        <pc:sldMkLst>
          <pc:docMk/>
          <pc:sldMk cId="220715142" sldId="643"/>
        </pc:sldMkLst>
      </pc:sldChg>
      <pc:sldChg chg="del">
        <pc:chgData name="Nane Kratzke" userId="971be13ff4ee5ef6" providerId="LiveId" clId="{71BA4933-C9ED-744A-AF16-F91DF1DFD038}" dt="2023-04-26T07:46:00.983" v="17" actId="2696"/>
        <pc:sldMkLst>
          <pc:docMk/>
          <pc:sldMk cId="2996815397" sldId="646"/>
        </pc:sldMkLst>
      </pc:sldChg>
      <pc:sldChg chg="del">
        <pc:chgData name="Nane Kratzke" userId="971be13ff4ee5ef6" providerId="LiveId" clId="{71BA4933-C9ED-744A-AF16-F91DF1DFD038}" dt="2023-04-26T07:46:00.836" v="9" actId="2696"/>
        <pc:sldMkLst>
          <pc:docMk/>
          <pc:sldMk cId="709682046" sldId="647"/>
        </pc:sldMkLst>
      </pc:sldChg>
      <pc:sldChg chg="del">
        <pc:chgData name="Nane Kratzke" userId="971be13ff4ee5ef6" providerId="LiveId" clId="{71BA4933-C9ED-744A-AF16-F91DF1DFD038}" dt="2023-04-26T07:46:00.841" v="11" actId="2696"/>
        <pc:sldMkLst>
          <pc:docMk/>
          <pc:sldMk cId="1660145817" sldId="648"/>
        </pc:sldMkLst>
      </pc:sldChg>
      <pc:sldChg chg="del">
        <pc:chgData name="Nane Kratzke" userId="971be13ff4ee5ef6" providerId="LiveId" clId="{71BA4933-C9ED-744A-AF16-F91DF1DFD038}" dt="2023-04-26T07:46:00.761" v="5" actId="2696"/>
        <pc:sldMkLst>
          <pc:docMk/>
          <pc:sldMk cId="2030412393" sldId="652"/>
        </pc:sldMkLst>
      </pc:sldChg>
      <pc:sldChg chg="modSp mod">
        <pc:chgData name="Nane Kratzke" userId="971be13ff4ee5ef6" providerId="LiveId" clId="{71BA4933-C9ED-744A-AF16-F91DF1DFD038}" dt="2023-04-27T08:12:34.683" v="20" actId="255"/>
        <pc:sldMkLst>
          <pc:docMk/>
          <pc:sldMk cId="2402419563" sldId="655"/>
        </pc:sldMkLst>
        <pc:spChg chg="mod">
          <ac:chgData name="Nane Kratzke" userId="971be13ff4ee5ef6" providerId="LiveId" clId="{71BA4933-C9ED-744A-AF16-F91DF1DFD038}" dt="2023-04-27T08:12:34.683" v="20" actId="255"/>
          <ac:spMkLst>
            <pc:docMk/>
            <pc:sldMk cId="2402419563" sldId="655"/>
            <ac:spMk id="5" creationId="{CC64D9B2-9B3D-3044-A641-4C9CD27F1859}"/>
          </ac:spMkLst>
        </pc:spChg>
      </pc:sldChg>
      <pc:sldChg chg="addSp delSp modSp mod modAnim">
        <pc:chgData name="Nane Kratzke" userId="971be13ff4ee5ef6" providerId="LiveId" clId="{71BA4933-C9ED-744A-AF16-F91DF1DFD038}" dt="2023-04-27T08:48:05.145" v="180" actId="207"/>
        <pc:sldMkLst>
          <pc:docMk/>
          <pc:sldMk cId="2099096090" sldId="657"/>
        </pc:sldMkLst>
        <pc:spChg chg="mod">
          <ac:chgData name="Nane Kratzke" userId="971be13ff4ee5ef6" providerId="LiveId" clId="{71BA4933-C9ED-744A-AF16-F91DF1DFD038}" dt="2023-04-27T08:47:08.494" v="176" actId="164"/>
          <ac:spMkLst>
            <pc:docMk/>
            <pc:sldMk cId="2099096090" sldId="657"/>
            <ac:spMk id="11" creationId="{C73B5B96-E79A-DF40-B2A0-33129C265A9E}"/>
          </ac:spMkLst>
        </pc:spChg>
        <pc:spChg chg="mod">
          <ac:chgData name="Nane Kratzke" userId="971be13ff4ee5ef6" providerId="LiveId" clId="{71BA4933-C9ED-744A-AF16-F91DF1DFD038}" dt="2023-04-27T08:41:42.834" v="102" actId="14100"/>
          <ac:spMkLst>
            <pc:docMk/>
            <pc:sldMk cId="2099096090" sldId="657"/>
            <ac:spMk id="13" creationId="{5ACA167E-C6BC-5D44-B8F5-969B779AB0BB}"/>
          </ac:spMkLst>
        </pc:spChg>
        <pc:spChg chg="del mod">
          <ac:chgData name="Nane Kratzke" userId="971be13ff4ee5ef6" providerId="LiveId" clId="{71BA4933-C9ED-744A-AF16-F91DF1DFD038}" dt="2023-04-27T08:45:01.123" v="168"/>
          <ac:spMkLst>
            <pc:docMk/>
            <pc:sldMk cId="2099096090" sldId="657"/>
            <ac:spMk id="14" creationId="{B887CD77-87E6-9643-B22E-DF995DE4996C}"/>
          </ac:spMkLst>
        </pc:spChg>
        <pc:spChg chg="mod">
          <ac:chgData name="Nane Kratzke" userId="971be13ff4ee5ef6" providerId="LiveId" clId="{71BA4933-C9ED-744A-AF16-F91DF1DFD038}" dt="2023-04-27T08:48:05.145" v="180" actId="207"/>
          <ac:spMkLst>
            <pc:docMk/>
            <pc:sldMk cId="2099096090" sldId="657"/>
            <ac:spMk id="15" creationId="{25E43862-7CE2-CF41-BC5B-98AA9005E194}"/>
          </ac:spMkLst>
        </pc:spChg>
        <pc:grpChg chg="add mod">
          <ac:chgData name="Nane Kratzke" userId="971be13ff4ee5ef6" providerId="LiveId" clId="{71BA4933-C9ED-744A-AF16-F91DF1DFD038}" dt="2023-04-27T08:47:08.494" v="176" actId="164"/>
          <ac:grpSpMkLst>
            <pc:docMk/>
            <pc:sldMk cId="2099096090" sldId="657"/>
            <ac:grpSpMk id="5" creationId="{E33147BF-EED2-6A9D-F46A-B2BFBB2029CB}"/>
          </ac:grpSpMkLst>
        </pc:grpChg>
        <pc:picChg chg="mod">
          <ac:chgData name="Nane Kratzke" userId="971be13ff4ee5ef6" providerId="LiveId" clId="{71BA4933-C9ED-744A-AF16-F91DF1DFD038}" dt="2023-04-27T08:47:02.189" v="175" actId="1076"/>
          <ac:picMkLst>
            <pc:docMk/>
            <pc:sldMk cId="2099096090" sldId="657"/>
            <ac:picMk id="7" creationId="{15B3C7F8-D62D-D240-B1DC-A92F3411BF32}"/>
          </ac:picMkLst>
        </pc:picChg>
      </pc:sldChg>
      <pc:sldChg chg="addSp delSp modSp mod">
        <pc:chgData name="Nane Kratzke" userId="971be13ff4ee5ef6" providerId="LiveId" clId="{71BA4933-C9ED-744A-AF16-F91DF1DFD038}" dt="2023-04-27T09:08:52.779" v="263" actId="1076"/>
        <pc:sldMkLst>
          <pc:docMk/>
          <pc:sldMk cId="337809395" sldId="658"/>
        </pc:sldMkLst>
        <pc:spChg chg="mod">
          <ac:chgData name="Nane Kratzke" userId="971be13ff4ee5ef6" providerId="LiveId" clId="{71BA4933-C9ED-744A-AF16-F91DF1DFD038}" dt="2023-04-27T09:08:09.518" v="253" actId="14100"/>
          <ac:spMkLst>
            <pc:docMk/>
            <pc:sldMk cId="337809395" sldId="658"/>
            <ac:spMk id="6" creationId="{611B8A4E-AD72-524C-B26A-1D667B246F4B}"/>
          </ac:spMkLst>
        </pc:spChg>
        <pc:spChg chg="add del mod">
          <ac:chgData name="Nane Kratzke" userId="971be13ff4ee5ef6" providerId="LiveId" clId="{71BA4933-C9ED-744A-AF16-F91DF1DFD038}" dt="2023-04-27T09:08:34.971" v="258"/>
          <ac:spMkLst>
            <pc:docMk/>
            <pc:sldMk cId="337809395" sldId="658"/>
            <ac:spMk id="7" creationId="{BACEF78F-803A-0863-D7EE-5735BDBBE219}"/>
          </ac:spMkLst>
        </pc:spChg>
        <pc:spChg chg="mod">
          <ac:chgData name="Nane Kratzke" userId="971be13ff4ee5ef6" providerId="LiveId" clId="{71BA4933-C9ED-744A-AF16-F91DF1DFD038}" dt="2023-04-27T09:03:51.172" v="247" actId="403"/>
          <ac:spMkLst>
            <pc:docMk/>
            <pc:sldMk cId="337809395" sldId="658"/>
            <ac:spMk id="14" creationId="{B887CD77-87E6-9643-B22E-DF995DE4996C}"/>
          </ac:spMkLst>
        </pc:spChg>
        <pc:spChg chg="mod">
          <ac:chgData name="Nane Kratzke" userId="971be13ff4ee5ef6" providerId="LiveId" clId="{71BA4933-C9ED-744A-AF16-F91DF1DFD038}" dt="2023-04-27T09:08:52.779" v="263" actId="1076"/>
          <ac:spMkLst>
            <pc:docMk/>
            <pc:sldMk cId="337809395" sldId="658"/>
            <ac:spMk id="17" creationId="{D6D87E06-0DBD-2643-8D14-1A7259F5A667}"/>
          </ac:spMkLst>
        </pc:spChg>
        <pc:spChg chg="mod">
          <ac:chgData name="Nane Kratzke" userId="971be13ff4ee5ef6" providerId="LiveId" clId="{71BA4933-C9ED-744A-AF16-F91DF1DFD038}" dt="2023-04-27T09:08:30.829" v="256" actId="14100"/>
          <ac:spMkLst>
            <pc:docMk/>
            <pc:sldMk cId="337809395" sldId="658"/>
            <ac:spMk id="19" creationId="{9F7AF012-CBB5-D345-8B5A-60E7A80F58B1}"/>
          </ac:spMkLst>
        </pc:spChg>
      </pc:sldChg>
      <pc:sldChg chg="addSp delSp modSp mod modAnim">
        <pc:chgData name="Nane Kratzke" userId="971be13ff4ee5ef6" providerId="LiveId" clId="{71BA4933-C9ED-744A-AF16-F91DF1DFD038}" dt="2023-04-27T13:08:34.466" v="655"/>
        <pc:sldMkLst>
          <pc:docMk/>
          <pc:sldMk cId="226290263" sldId="659"/>
        </pc:sldMkLst>
        <pc:spChg chg="add mod">
          <ac:chgData name="Nane Kratzke" userId="971be13ff4ee5ef6" providerId="LiveId" clId="{71BA4933-C9ED-744A-AF16-F91DF1DFD038}" dt="2023-04-27T13:07:19.672" v="648" actId="113"/>
          <ac:spMkLst>
            <pc:docMk/>
            <pc:sldMk cId="226290263" sldId="659"/>
            <ac:spMk id="5" creationId="{36973AB3-AB8A-7783-EBA8-32F4C8065498}"/>
          </ac:spMkLst>
        </pc:spChg>
        <pc:spChg chg="add del mod">
          <ac:chgData name="Nane Kratzke" userId="971be13ff4ee5ef6" providerId="LiveId" clId="{71BA4933-C9ED-744A-AF16-F91DF1DFD038}" dt="2023-04-27T12:50:42.445" v="370" actId="478"/>
          <ac:spMkLst>
            <pc:docMk/>
            <pc:sldMk cId="226290263" sldId="659"/>
            <ac:spMk id="6" creationId="{72448CD8-16C8-20EE-86F8-2E0E7721C58C}"/>
          </ac:spMkLst>
        </pc:spChg>
        <pc:spChg chg="add mod">
          <ac:chgData name="Nane Kratzke" userId="971be13ff4ee5ef6" providerId="LiveId" clId="{71BA4933-C9ED-744A-AF16-F91DF1DFD038}" dt="2023-04-27T13:07:25.261" v="650" actId="113"/>
          <ac:spMkLst>
            <pc:docMk/>
            <pc:sldMk cId="226290263" sldId="659"/>
            <ac:spMk id="9" creationId="{9AB522D5-CCFE-82C2-3F22-08D3CC0F652A}"/>
          </ac:spMkLst>
        </pc:spChg>
        <pc:spChg chg="del">
          <ac:chgData name="Nane Kratzke" userId="971be13ff4ee5ef6" providerId="LiveId" clId="{71BA4933-C9ED-744A-AF16-F91DF1DFD038}" dt="2023-04-27T12:50:51.999" v="372" actId="478"/>
          <ac:spMkLst>
            <pc:docMk/>
            <pc:sldMk cId="226290263" sldId="659"/>
            <ac:spMk id="10" creationId="{194DF4E7-6D3B-A748-ACD4-11464EAA0213}"/>
          </ac:spMkLst>
        </pc:spChg>
        <pc:spChg chg="mod">
          <ac:chgData name="Nane Kratzke" userId="971be13ff4ee5ef6" providerId="LiveId" clId="{71BA4933-C9ED-744A-AF16-F91DF1DFD038}" dt="2023-04-27T13:07:05.961" v="646" actId="403"/>
          <ac:spMkLst>
            <pc:docMk/>
            <pc:sldMk cId="226290263" sldId="659"/>
            <ac:spMk id="11" creationId="{3EA8EE76-3F6A-6C4E-9F66-F00BF902B211}"/>
          </ac:spMkLst>
        </pc:spChg>
        <pc:spChg chg="mod">
          <ac:chgData name="Nane Kratzke" userId="971be13ff4ee5ef6" providerId="LiveId" clId="{71BA4933-C9ED-744A-AF16-F91DF1DFD038}" dt="2023-04-27T13:06:34.953" v="642" actId="20577"/>
          <ac:spMkLst>
            <pc:docMk/>
            <pc:sldMk cId="226290263" sldId="659"/>
            <ac:spMk id="14" creationId="{B887CD77-87E6-9643-B22E-DF995DE4996C}"/>
          </ac:spMkLst>
        </pc:spChg>
        <pc:spChg chg="mod">
          <ac:chgData name="Nane Kratzke" userId="971be13ff4ee5ef6" providerId="LiveId" clId="{71BA4933-C9ED-744A-AF16-F91DF1DFD038}" dt="2023-04-27T13:07:02.535" v="644" actId="403"/>
          <ac:spMkLst>
            <pc:docMk/>
            <pc:sldMk cId="226290263" sldId="659"/>
            <ac:spMk id="18" creationId="{620F1697-40C7-6E45-9B8F-CD21D8CE8540}"/>
          </ac:spMkLst>
        </pc:spChg>
        <pc:grpChg chg="add mod">
          <ac:chgData name="Nane Kratzke" userId="971be13ff4ee5ef6" providerId="LiveId" clId="{71BA4933-C9ED-744A-AF16-F91DF1DFD038}" dt="2023-04-27T12:56:44.655" v="575" actId="164"/>
          <ac:grpSpMkLst>
            <pc:docMk/>
            <pc:sldMk cId="226290263" sldId="659"/>
            <ac:grpSpMk id="13" creationId="{41A60D45-5E29-1B3F-06FD-8FBEAF9405BD}"/>
          </ac:grpSpMkLst>
        </pc:grpChg>
        <pc:grpChg chg="add mod">
          <ac:chgData name="Nane Kratzke" userId="971be13ff4ee5ef6" providerId="LiveId" clId="{71BA4933-C9ED-744A-AF16-F91DF1DFD038}" dt="2023-04-27T12:56:53.994" v="576" actId="164"/>
          <ac:grpSpMkLst>
            <pc:docMk/>
            <pc:sldMk cId="226290263" sldId="659"/>
            <ac:grpSpMk id="15" creationId="{3DBD894C-2405-D1BD-5089-7D40B0FD1A01}"/>
          </ac:grpSpMkLst>
        </pc:grpChg>
        <pc:picChg chg="mod">
          <ac:chgData name="Nane Kratzke" userId="971be13ff4ee5ef6" providerId="LiveId" clId="{71BA4933-C9ED-744A-AF16-F91DF1DFD038}" dt="2023-04-27T12:56:44.655" v="575" actId="164"/>
          <ac:picMkLst>
            <pc:docMk/>
            <pc:sldMk cId="226290263" sldId="659"/>
            <ac:picMk id="7" creationId="{27DAD841-78FC-2B4A-8D51-7B073621FC17}"/>
          </ac:picMkLst>
        </pc:picChg>
        <pc:picChg chg="mod">
          <ac:chgData name="Nane Kratzke" userId="971be13ff4ee5ef6" providerId="LiveId" clId="{71BA4933-C9ED-744A-AF16-F91DF1DFD038}" dt="2023-04-27T12:56:53.994" v="576" actId="164"/>
          <ac:picMkLst>
            <pc:docMk/>
            <pc:sldMk cId="226290263" sldId="659"/>
            <ac:picMk id="8" creationId="{F4C64D84-497B-FC43-B9B7-1396BEA971C2}"/>
          </ac:picMkLst>
        </pc:picChg>
      </pc:sldChg>
      <pc:sldChg chg="del">
        <pc:chgData name="Nane Kratzke" userId="971be13ff4ee5ef6" providerId="LiveId" clId="{71BA4933-C9ED-744A-AF16-F91DF1DFD038}" dt="2023-04-26T07:46:00.746" v="1" actId="2696"/>
        <pc:sldMkLst>
          <pc:docMk/>
          <pc:sldMk cId="1351209399" sldId="663"/>
        </pc:sldMkLst>
      </pc:sldChg>
      <pc:sldChg chg="addSp modSp mod">
        <pc:chgData name="Nane Kratzke" userId="971be13ff4ee5ef6" providerId="LiveId" clId="{71BA4933-C9ED-744A-AF16-F91DF1DFD038}" dt="2023-04-27T13:23:13.879" v="776" actId="1076"/>
        <pc:sldMkLst>
          <pc:docMk/>
          <pc:sldMk cId="2676084418" sldId="664"/>
        </pc:sldMkLst>
        <pc:spChg chg="mod">
          <ac:chgData name="Nane Kratzke" userId="971be13ff4ee5ef6" providerId="LiveId" clId="{71BA4933-C9ED-744A-AF16-F91DF1DFD038}" dt="2023-04-27T13:11:52.213" v="683" actId="20577"/>
          <ac:spMkLst>
            <pc:docMk/>
            <pc:sldMk cId="2676084418" sldId="664"/>
            <ac:spMk id="6" creationId="{8F7305B3-6C32-271E-41F0-EFD74237C2F7}"/>
          </ac:spMkLst>
        </pc:spChg>
        <pc:spChg chg="add mod">
          <ac:chgData name="Nane Kratzke" userId="971be13ff4ee5ef6" providerId="LiveId" clId="{71BA4933-C9ED-744A-AF16-F91DF1DFD038}" dt="2023-04-27T13:23:13.879" v="776" actId="1076"/>
          <ac:spMkLst>
            <pc:docMk/>
            <pc:sldMk cId="2676084418" sldId="664"/>
            <ac:spMk id="8" creationId="{D19BD738-1E44-CC6F-5C94-E1B0430A3A4F}"/>
          </ac:spMkLst>
        </pc:spChg>
      </pc:sldChg>
      <pc:sldChg chg="modSp mod ord">
        <pc:chgData name="Nane Kratzke" userId="971be13ff4ee5ef6" providerId="LiveId" clId="{71BA4933-C9ED-744A-AF16-F91DF1DFD038}" dt="2023-04-27T13:31:09.474" v="790" actId="1076"/>
        <pc:sldMkLst>
          <pc:docMk/>
          <pc:sldMk cId="1866747844" sldId="665"/>
        </pc:sldMkLst>
        <pc:spChg chg="mod">
          <ac:chgData name="Nane Kratzke" userId="971be13ff4ee5ef6" providerId="LiveId" clId="{71BA4933-C9ED-744A-AF16-F91DF1DFD038}" dt="2023-04-27T13:31:09.474" v="790" actId="1076"/>
          <ac:spMkLst>
            <pc:docMk/>
            <pc:sldMk cId="1866747844" sldId="665"/>
            <ac:spMk id="9" creationId="{4AA62176-3368-BB17-CED9-BB738E28BF06}"/>
          </ac:spMkLst>
        </pc:spChg>
      </pc:sldChg>
      <pc:sldChg chg="ord">
        <pc:chgData name="Nane Kratzke" userId="971be13ff4ee5ef6" providerId="LiveId" clId="{71BA4933-C9ED-744A-AF16-F91DF1DFD038}" dt="2023-04-27T13:16:03.094" v="691" actId="20578"/>
        <pc:sldMkLst>
          <pc:docMk/>
          <pc:sldMk cId="405582942" sldId="666"/>
        </pc:sldMkLst>
      </pc:sldChg>
      <pc:sldChg chg="ord">
        <pc:chgData name="Nane Kratzke" userId="971be13ff4ee5ef6" providerId="LiveId" clId="{71BA4933-C9ED-744A-AF16-F91DF1DFD038}" dt="2023-04-27T13:13:51.485" v="685" actId="20578"/>
        <pc:sldMkLst>
          <pc:docMk/>
          <pc:sldMk cId="3075576077" sldId="667"/>
        </pc:sldMkLst>
      </pc:sldChg>
      <pc:sldChg chg="ord">
        <pc:chgData name="Nane Kratzke" userId="971be13ff4ee5ef6" providerId="LiveId" clId="{71BA4933-C9ED-744A-AF16-F91DF1DFD038}" dt="2023-04-27T13:14:02.732" v="687" actId="20578"/>
        <pc:sldMkLst>
          <pc:docMk/>
          <pc:sldMk cId="550120220" sldId="668"/>
        </pc:sldMkLst>
      </pc:sldChg>
      <pc:sldChg chg="ord">
        <pc:chgData name="Nane Kratzke" userId="971be13ff4ee5ef6" providerId="LiveId" clId="{71BA4933-C9ED-744A-AF16-F91DF1DFD038}" dt="2023-04-27T13:14:06.446" v="688" actId="20578"/>
        <pc:sldMkLst>
          <pc:docMk/>
          <pc:sldMk cId="715370830" sldId="669"/>
        </pc:sldMkLst>
      </pc:sldChg>
      <pc:sldChg chg="ord">
        <pc:chgData name="Nane Kratzke" userId="971be13ff4ee5ef6" providerId="LiveId" clId="{71BA4933-C9ED-744A-AF16-F91DF1DFD038}" dt="2023-04-27T13:14:09.804" v="689" actId="20578"/>
        <pc:sldMkLst>
          <pc:docMk/>
          <pc:sldMk cId="421120493" sldId="670"/>
        </pc:sldMkLst>
      </pc:sldChg>
      <pc:sldChg chg="ord">
        <pc:chgData name="Nane Kratzke" userId="971be13ff4ee5ef6" providerId="LiveId" clId="{71BA4933-C9ED-744A-AF16-F91DF1DFD038}" dt="2023-04-27T13:14:16.604" v="690" actId="20578"/>
        <pc:sldMkLst>
          <pc:docMk/>
          <pc:sldMk cId="909813636" sldId="671"/>
        </pc:sldMkLst>
      </pc:sldChg>
      <pc:sldChg chg="addSp modSp del mod modAnim">
        <pc:chgData name="Nane Kratzke" userId="971be13ff4ee5ef6" providerId="LiveId" clId="{71BA4933-C9ED-744A-AF16-F91DF1DFD038}" dt="2023-04-27T14:47:16.025" v="808" actId="2696"/>
        <pc:sldMkLst>
          <pc:docMk/>
          <pc:sldMk cId="2606628758" sldId="672"/>
        </pc:sldMkLst>
        <pc:grpChg chg="add mod">
          <ac:chgData name="Nane Kratzke" userId="971be13ff4ee5ef6" providerId="LiveId" clId="{71BA4933-C9ED-744A-AF16-F91DF1DFD038}" dt="2023-04-27T14:43:50.412" v="796" actId="164"/>
          <ac:grpSpMkLst>
            <pc:docMk/>
            <pc:sldMk cId="2606628758" sldId="672"/>
            <ac:grpSpMk id="10" creationId="{1637DBAE-18E4-5168-CF28-0E500C4F96F1}"/>
          </ac:grpSpMkLst>
        </pc:grpChg>
        <pc:picChg chg="mod">
          <ac:chgData name="Nane Kratzke" userId="971be13ff4ee5ef6" providerId="LiveId" clId="{71BA4933-C9ED-744A-AF16-F91DF1DFD038}" dt="2023-04-27T14:43:50.412" v="796" actId="164"/>
          <ac:picMkLst>
            <pc:docMk/>
            <pc:sldMk cId="2606628758" sldId="672"/>
            <ac:picMk id="7" creationId="{15B3C7F8-D62D-D240-B1DC-A92F3411BF32}"/>
          </ac:picMkLst>
        </pc:picChg>
        <pc:picChg chg="add mod">
          <ac:chgData name="Nane Kratzke" userId="971be13ff4ee5ef6" providerId="LiveId" clId="{71BA4933-C9ED-744A-AF16-F91DF1DFD038}" dt="2023-04-27T14:43:50.412" v="796" actId="164"/>
          <ac:picMkLst>
            <pc:docMk/>
            <pc:sldMk cId="2606628758" sldId="672"/>
            <ac:picMk id="9" creationId="{3504C300-7CF6-60F3-C8E1-3BAE5455953B}"/>
          </ac:picMkLst>
        </pc:picChg>
        <pc:picChg chg="mod">
          <ac:chgData name="Nane Kratzke" userId="971be13ff4ee5ef6" providerId="LiveId" clId="{71BA4933-C9ED-744A-AF16-F91DF1DFD038}" dt="2023-04-27T14:43:50.412" v="796" actId="164"/>
          <ac:picMkLst>
            <pc:docMk/>
            <pc:sldMk cId="2606628758" sldId="672"/>
            <ac:picMk id="18" creationId="{CA30A6F9-5D6B-863A-E604-0A8EE6676B14}"/>
          </ac:picMkLst>
        </pc:picChg>
        <pc:inkChg chg="mod">
          <ac:chgData name="Nane Kratzke" userId="971be13ff4ee5ef6" providerId="LiveId" clId="{71BA4933-C9ED-744A-AF16-F91DF1DFD038}" dt="2023-04-27T14:43:50.412" v="796" actId="164"/>
          <ac:inkMkLst>
            <pc:docMk/>
            <pc:sldMk cId="2606628758" sldId="672"/>
            <ac:inkMk id="5" creationId="{254F39DB-7A15-4780-2C8A-40B06D620C66}"/>
          </ac:inkMkLst>
        </pc:inkChg>
        <pc:inkChg chg="mod">
          <ac:chgData name="Nane Kratzke" userId="971be13ff4ee5ef6" providerId="LiveId" clId="{71BA4933-C9ED-744A-AF16-F91DF1DFD038}" dt="2023-04-27T14:43:50.412" v="796" actId="164"/>
          <ac:inkMkLst>
            <pc:docMk/>
            <pc:sldMk cId="2606628758" sldId="672"/>
            <ac:inkMk id="6" creationId="{D8151E3C-0C2C-AF07-2B05-2C976DA18FE4}"/>
          </ac:inkMkLst>
        </pc:inkChg>
        <pc:inkChg chg="add mod">
          <ac:chgData name="Nane Kratzke" userId="971be13ff4ee5ef6" providerId="LiveId" clId="{71BA4933-C9ED-744A-AF16-F91DF1DFD038}" dt="2023-04-27T14:43:50.412" v="796" actId="164"/>
          <ac:inkMkLst>
            <pc:docMk/>
            <pc:sldMk cId="2606628758" sldId="672"/>
            <ac:inkMk id="8" creationId="{399CC9E6-5BDF-D9E2-46F2-FBAE177293E2}"/>
          </ac:inkMkLst>
        </pc:inkChg>
      </pc:sldChg>
      <pc:sldChg chg="addSp modSp mod modAnim">
        <pc:chgData name="Nane Kratzke" userId="971be13ff4ee5ef6" providerId="LiveId" clId="{71BA4933-C9ED-744A-AF16-F91DF1DFD038}" dt="2023-04-27T14:45:17.805" v="807" actId="20577"/>
        <pc:sldMkLst>
          <pc:docMk/>
          <pc:sldMk cId="722922983" sldId="673"/>
        </pc:sldMkLst>
        <pc:spChg chg="mod">
          <ac:chgData name="Nane Kratzke" userId="971be13ff4ee5ef6" providerId="LiveId" clId="{71BA4933-C9ED-744A-AF16-F91DF1DFD038}" dt="2023-04-27T14:45:17.805" v="807" actId="20577"/>
          <ac:spMkLst>
            <pc:docMk/>
            <pc:sldMk cId="722922983" sldId="673"/>
            <ac:spMk id="3" creationId="{D01E84D5-37F8-9748-B4E5-80442F8FD385}"/>
          </ac:spMkLst>
        </pc:spChg>
        <pc:grpChg chg="add mod">
          <ac:chgData name="Nane Kratzke" userId="971be13ff4ee5ef6" providerId="LiveId" clId="{71BA4933-C9ED-744A-AF16-F91DF1DFD038}" dt="2023-04-27T14:44:50.921" v="798"/>
          <ac:grpSpMkLst>
            <pc:docMk/>
            <pc:sldMk cId="722922983" sldId="673"/>
            <ac:grpSpMk id="7" creationId="{6C89E7B9-51EB-46DF-AFB7-0316A22A973E}"/>
          </ac:grpSpMkLst>
        </pc:grpChg>
        <pc:picChg chg="mod">
          <ac:chgData name="Nane Kratzke" userId="971be13ff4ee5ef6" providerId="LiveId" clId="{71BA4933-C9ED-744A-AF16-F91DF1DFD038}" dt="2023-04-27T14:44:50.921" v="798"/>
          <ac:picMkLst>
            <pc:docMk/>
            <pc:sldMk cId="722922983" sldId="673"/>
            <ac:picMk id="8" creationId="{402BFCFD-6FF7-1C2D-336A-521EFB4CFEE6}"/>
          </ac:picMkLst>
        </pc:picChg>
        <pc:picChg chg="mod">
          <ac:chgData name="Nane Kratzke" userId="971be13ff4ee5ef6" providerId="LiveId" clId="{71BA4933-C9ED-744A-AF16-F91DF1DFD038}" dt="2023-04-27T14:44:50.921" v="798"/>
          <ac:picMkLst>
            <pc:docMk/>
            <pc:sldMk cId="722922983" sldId="673"/>
            <ac:picMk id="10" creationId="{2A0F3FD2-15E9-B7ED-678F-31D8506531E3}"/>
          </ac:picMkLst>
        </pc:picChg>
        <pc:picChg chg="mod">
          <ac:chgData name="Nane Kratzke" userId="971be13ff4ee5ef6" providerId="LiveId" clId="{71BA4933-C9ED-744A-AF16-F91DF1DFD038}" dt="2023-04-27T14:44:50.921" v="798"/>
          <ac:picMkLst>
            <pc:docMk/>
            <pc:sldMk cId="722922983" sldId="673"/>
            <ac:picMk id="14" creationId="{5707BF8A-B848-A2BA-565E-220C878BD1CD}"/>
          </ac:picMkLst>
        </pc:picChg>
        <pc:inkChg chg="mod">
          <ac:chgData name="Nane Kratzke" userId="971be13ff4ee5ef6" providerId="LiveId" clId="{71BA4933-C9ED-744A-AF16-F91DF1DFD038}" dt="2023-04-27T14:44:50.921" v="798"/>
          <ac:inkMkLst>
            <pc:docMk/>
            <pc:sldMk cId="722922983" sldId="673"/>
            <ac:inkMk id="11" creationId="{59788243-2906-3882-1FD2-0074E5724EF4}"/>
          </ac:inkMkLst>
        </pc:inkChg>
        <pc:inkChg chg="mod">
          <ac:chgData name="Nane Kratzke" userId="971be13ff4ee5ef6" providerId="LiveId" clId="{71BA4933-C9ED-744A-AF16-F91DF1DFD038}" dt="2023-04-27T14:44:50.921" v="798"/>
          <ac:inkMkLst>
            <pc:docMk/>
            <pc:sldMk cId="722922983" sldId="673"/>
            <ac:inkMk id="12" creationId="{CBC2F60D-8C5D-B9A8-4C83-B50590819AC1}"/>
          </ac:inkMkLst>
        </pc:inkChg>
        <pc:inkChg chg="mod">
          <ac:chgData name="Nane Kratzke" userId="971be13ff4ee5ef6" providerId="LiveId" clId="{71BA4933-C9ED-744A-AF16-F91DF1DFD038}" dt="2023-04-27T14:44:50.921" v="798"/>
          <ac:inkMkLst>
            <pc:docMk/>
            <pc:sldMk cId="722922983" sldId="673"/>
            <ac:inkMk id="13" creationId="{DC497756-6D32-0456-5A0F-319C81390896}"/>
          </ac:inkMkLst>
        </pc:inkChg>
      </pc:sldChg>
      <pc:sldChg chg="del">
        <pc:chgData name="Nane Kratzke" userId="971be13ff4ee5ef6" providerId="LiveId" clId="{71BA4933-C9ED-744A-AF16-F91DF1DFD038}" dt="2023-04-27T14:40:24.427" v="795" actId="2696"/>
        <pc:sldMkLst>
          <pc:docMk/>
          <pc:sldMk cId="3378512181" sldId="674"/>
        </pc:sldMkLst>
      </pc:sldChg>
      <pc:sldChg chg="delSp modSp mod delAnim">
        <pc:chgData name="Nane Kratzke" userId="971be13ff4ee5ef6" providerId="LiveId" clId="{71BA4933-C9ED-744A-AF16-F91DF1DFD038}" dt="2023-04-27T14:49:16.062" v="816" actId="6549"/>
        <pc:sldMkLst>
          <pc:docMk/>
          <pc:sldMk cId="52105348" sldId="675"/>
        </pc:sldMkLst>
        <pc:spChg chg="mod">
          <ac:chgData name="Nane Kratzke" userId="971be13ff4ee5ef6" providerId="LiveId" clId="{71BA4933-C9ED-744A-AF16-F91DF1DFD038}" dt="2023-04-27T14:49:16.062" v="816" actId="6549"/>
          <ac:spMkLst>
            <pc:docMk/>
            <pc:sldMk cId="52105348" sldId="675"/>
            <ac:spMk id="3" creationId="{D01E84D5-37F8-9748-B4E5-80442F8FD385}"/>
          </ac:spMkLst>
        </pc:spChg>
        <pc:grpChg chg="del">
          <ac:chgData name="Nane Kratzke" userId="971be13ff4ee5ef6" providerId="LiveId" clId="{71BA4933-C9ED-744A-AF16-F91DF1DFD038}" dt="2023-04-27T14:49:00.402" v="810" actId="478"/>
          <ac:grpSpMkLst>
            <pc:docMk/>
            <pc:sldMk cId="52105348" sldId="675"/>
            <ac:grpSpMk id="7" creationId="{83C3388F-5982-03DB-F2CB-4B304540B6B8}"/>
          </ac:grpSpMkLst>
        </pc:grpChg>
        <pc:picChg chg="del">
          <ac:chgData name="Nane Kratzke" userId="971be13ff4ee5ef6" providerId="LiveId" clId="{71BA4933-C9ED-744A-AF16-F91DF1DFD038}" dt="2023-04-27T14:48:58.152" v="809" actId="478"/>
          <ac:picMkLst>
            <pc:docMk/>
            <pc:sldMk cId="52105348" sldId="675"/>
            <ac:picMk id="10" creationId="{88B45042-63CA-509F-4D2B-24AB5071113F}"/>
          </ac:picMkLst>
        </pc:picChg>
        <pc:picChg chg="mod">
          <ac:chgData name="Nane Kratzke" userId="971be13ff4ee5ef6" providerId="LiveId" clId="{71BA4933-C9ED-744A-AF16-F91DF1DFD038}" dt="2023-04-27T14:49:09.348" v="812" actId="1076"/>
          <ac:picMkLst>
            <pc:docMk/>
            <pc:sldMk cId="52105348" sldId="675"/>
            <ac:picMk id="13" creationId="{678175D5-AC78-33B8-774E-B95EE44AC1D4}"/>
          </ac:picMkLst>
        </pc:picChg>
        <pc:picChg chg="mod">
          <ac:chgData name="Nane Kratzke" userId="971be13ff4ee5ef6" providerId="LiveId" clId="{71BA4933-C9ED-744A-AF16-F91DF1DFD038}" dt="2023-04-27T14:49:09.348" v="812" actId="1076"/>
          <ac:picMkLst>
            <pc:docMk/>
            <pc:sldMk cId="52105348" sldId="675"/>
            <ac:picMk id="14" creationId="{AF5ABA0C-D70D-187D-3BA6-8F7444D53D0F}"/>
          </ac:picMkLst>
        </pc:picChg>
        <pc:inkChg chg="del topLvl">
          <ac:chgData name="Nane Kratzke" userId="971be13ff4ee5ef6" providerId="LiveId" clId="{71BA4933-C9ED-744A-AF16-F91DF1DFD038}" dt="2023-04-27T14:49:00.402" v="810" actId="478"/>
          <ac:inkMkLst>
            <pc:docMk/>
            <pc:sldMk cId="52105348" sldId="675"/>
            <ac:inkMk id="5" creationId="{DEB69562-510C-C00F-6FA8-10F6DBC973E0}"/>
          </ac:inkMkLst>
        </pc:inkChg>
        <pc:inkChg chg="del topLvl">
          <ac:chgData name="Nane Kratzke" userId="971be13ff4ee5ef6" providerId="LiveId" clId="{71BA4933-C9ED-744A-AF16-F91DF1DFD038}" dt="2023-04-27T14:49:02.021" v="811" actId="478"/>
          <ac:inkMkLst>
            <pc:docMk/>
            <pc:sldMk cId="52105348" sldId="675"/>
            <ac:inkMk id="6" creationId="{5DE5295D-2A05-9AAE-6F6D-EEEADB660CE2}"/>
          </ac:inkMkLst>
        </pc:inkChg>
      </pc:sldChg>
      <pc:sldChg chg="del">
        <pc:chgData name="Nane Kratzke" userId="971be13ff4ee5ef6" providerId="LiveId" clId="{71BA4933-C9ED-744A-AF16-F91DF1DFD038}" dt="2023-04-26T07:46:00.741" v="0" actId="2696"/>
        <pc:sldMkLst>
          <pc:docMk/>
          <pc:sldMk cId="4201554097" sldId="687"/>
        </pc:sldMkLst>
      </pc:sldChg>
      <pc:sldChg chg="del">
        <pc:chgData name="Nane Kratzke" userId="971be13ff4ee5ef6" providerId="LiveId" clId="{71BA4933-C9ED-744A-AF16-F91DF1DFD038}" dt="2023-04-26T07:46:00.975" v="15" actId="2696"/>
        <pc:sldMkLst>
          <pc:docMk/>
          <pc:sldMk cId="2471897362" sldId="688"/>
        </pc:sldMkLst>
      </pc:sldChg>
      <pc:sldChg chg="modSp mod">
        <pc:chgData name="Nane Kratzke" userId="971be13ff4ee5ef6" providerId="LiveId" clId="{71BA4933-C9ED-744A-AF16-F91DF1DFD038}" dt="2023-04-27T15:04:51.214" v="879" actId="20577"/>
        <pc:sldMkLst>
          <pc:docMk/>
          <pc:sldMk cId="1571616963" sldId="692"/>
        </pc:sldMkLst>
        <pc:spChg chg="mod">
          <ac:chgData name="Nane Kratzke" userId="971be13ff4ee5ef6" providerId="LiveId" clId="{71BA4933-C9ED-744A-AF16-F91DF1DFD038}" dt="2023-04-27T15:04:51.214" v="879" actId="20577"/>
          <ac:spMkLst>
            <pc:docMk/>
            <pc:sldMk cId="1571616963" sldId="692"/>
            <ac:spMk id="8" creationId="{0C508602-457E-2C4E-A9AC-85A3D0BD58E5}"/>
          </ac:spMkLst>
        </pc:spChg>
      </pc:sldChg>
      <pc:sldChg chg="del">
        <pc:chgData name="Nane Kratzke" userId="971be13ff4ee5ef6" providerId="LiveId" clId="{71BA4933-C9ED-744A-AF16-F91DF1DFD038}" dt="2023-04-26T07:46:00.749" v="2" actId="2696"/>
        <pc:sldMkLst>
          <pc:docMk/>
          <pc:sldMk cId="3848309908" sldId="693"/>
        </pc:sldMkLst>
      </pc:sldChg>
      <pc:sldChg chg="addSp modSp new mod">
        <pc:chgData name="Nane Kratzke" userId="971be13ff4ee5ef6" providerId="LiveId" clId="{71BA4933-C9ED-744A-AF16-F91DF1DFD038}" dt="2023-04-27T13:17:31.269" v="739" actId="20577"/>
        <pc:sldMkLst>
          <pc:docMk/>
          <pc:sldMk cId="4225667311" sldId="693"/>
        </pc:sldMkLst>
        <pc:spChg chg="mod">
          <ac:chgData name="Nane Kratzke" userId="971be13ff4ee5ef6" providerId="LiveId" clId="{71BA4933-C9ED-744A-AF16-F91DF1DFD038}" dt="2023-04-27T13:17:23.558" v="712" actId="20577"/>
          <ac:spMkLst>
            <pc:docMk/>
            <pc:sldMk cId="4225667311" sldId="693"/>
            <ac:spMk id="2" creationId="{1D18CE48-A28A-D76E-8CEF-CC98CAA11E6A}"/>
          </ac:spMkLst>
        </pc:spChg>
        <pc:spChg chg="mod">
          <ac:chgData name="Nane Kratzke" userId="971be13ff4ee5ef6" providerId="LiveId" clId="{71BA4933-C9ED-744A-AF16-F91DF1DFD038}" dt="2023-04-27T13:17:31.269" v="739" actId="20577"/>
          <ac:spMkLst>
            <pc:docMk/>
            <pc:sldMk cId="4225667311" sldId="693"/>
            <ac:spMk id="3" creationId="{31B2061F-F583-D27D-0BC2-4B9843A3D900}"/>
          </ac:spMkLst>
        </pc:spChg>
        <pc:picChg chg="add mod">
          <ac:chgData name="Nane Kratzke" userId="971be13ff4ee5ef6" providerId="LiveId" clId="{71BA4933-C9ED-744A-AF16-F91DF1DFD038}" dt="2023-04-27T13:10:09.018" v="669" actId="1076"/>
          <ac:picMkLst>
            <pc:docMk/>
            <pc:sldMk cId="4225667311" sldId="693"/>
            <ac:picMk id="5" creationId="{92649D29-9696-733A-684D-C712C868ECEE}"/>
          </ac:picMkLst>
        </pc:picChg>
        <pc:picChg chg="add mod">
          <ac:chgData name="Nane Kratzke" userId="971be13ff4ee5ef6" providerId="LiveId" clId="{71BA4933-C9ED-744A-AF16-F91DF1DFD038}" dt="2023-04-27T13:10:03.587" v="667" actId="1076"/>
          <ac:picMkLst>
            <pc:docMk/>
            <pc:sldMk cId="4225667311" sldId="693"/>
            <ac:picMk id="6" creationId="{28FEFCBB-0B65-5B9F-7D2E-F35F23D77739}"/>
          </ac:picMkLst>
        </pc:picChg>
        <pc:picChg chg="add mod">
          <ac:chgData name="Nane Kratzke" userId="971be13ff4ee5ef6" providerId="LiveId" clId="{71BA4933-C9ED-744A-AF16-F91DF1DFD038}" dt="2023-04-27T13:10:06.193" v="668" actId="1076"/>
          <ac:picMkLst>
            <pc:docMk/>
            <pc:sldMk cId="4225667311" sldId="693"/>
            <ac:picMk id="7" creationId="{C6BE7303-2B67-4D31-F69C-5948B0AF7FCD}"/>
          </ac:picMkLst>
        </pc:picChg>
      </pc:sldChg>
      <pc:sldChg chg="del">
        <pc:chgData name="Nane Kratzke" userId="971be13ff4ee5ef6" providerId="LiveId" clId="{71BA4933-C9ED-744A-AF16-F91DF1DFD038}" dt="2023-04-26T07:46:00.851" v="14" actId="2696"/>
        <pc:sldMkLst>
          <pc:docMk/>
          <pc:sldMk cId="2331823397" sldId="694"/>
        </pc:sldMkLst>
      </pc:sldChg>
      <pc:sldChg chg="del">
        <pc:chgData name="Nane Kratzke" userId="971be13ff4ee5ef6" providerId="LiveId" clId="{71BA4933-C9ED-744A-AF16-F91DF1DFD038}" dt="2023-04-26T07:46:00.986" v="18" actId="2696"/>
        <pc:sldMkLst>
          <pc:docMk/>
          <pc:sldMk cId="2320375006" sldId="695"/>
        </pc:sldMkLst>
      </pc:sldChg>
      <pc:sldChg chg="del">
        <pc:chgData name="Nane Kratzke" userId="971be13ff4ee5ef6" providerId="LiveId" clId="{71BA4933-C9ED-744A-AF16-F91DF1DFD038}" dt="2023-04-26T07:46:00.848" v="13" actId="2696"/>
        <pc:sldMkLst>
          <pc:docMk/>
          <pc:sldMk cId="223319797" sldId="696"/>
        </pc:sldMkLst>
      </pc:sldChg>
      <pc:sldChg chg="del">
        <pc:chgData name="Nane Kratzke" userId="971be13ff4ee5ef6" providerId="LiveId" clId="{71BA4933-C9ED-744A-AF16-F91DF1DFD038}" dt="2023-04-26T07:46:00.824" v="6" actId="2696"/>
        <pc:sldMkLst>
          <pc:docMk/>
          <pc:sldMk cId="4136005602" sldId="699"/>
        </pc:sldMkLst>
      </pc:sldChg>
      <pc:sldChg chg="del">
        <pc:chgData name="Nane Kratzke" userId="971be13ff4ee5ef6" providerId="LiveId" clId="{71BA4933-C9ED-744A-AF16-F91DF1DFD038}" dt="2023-04-26T07:46:00.838" v="10" actId="2696"/>
        <pc:sldMkLst>
          <pc:docMk/>
          <pc:sldMk cId="2417018099" sldId="7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12.12.23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2:43:01.189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2570 59 16383,'-55'0'0,"-13"0"0,-19 0 0,35 0 0,-2 0 0,-5 0 0,-1 1 0,3 0 0,1 0 0,-4 2 0,1 1 0,0-1 0,1 1 0,-1 1 0,-1 0 0,-20 3 0,2 0 0,-18 2 0,28-1 0,1 2 0,-13 7 0,28-6 0,-2 1 0,-1 1 0,-1 1 0,-1 2 0,1 1 0,3 0 0,2 1 0,3-1 0,0 0 0,-36 17 0,11-3 0,5-1 0,12 0 0,7 1 0,5 0 0,5 3 0,3 0 0,-1 2 0,4 2 0,2-1 0,4 1 0,4 0 0,2 0 0,5 1 0,4 4 0,3 7 0,4 10 0,1 13 0,3 5 0,1 5 0,3-3 0,3-5 0,5-9 0,4-13 0,4-7 0,0-10 0,16 18 0,-16-28 0,23 25 0,-12-20 0,11 9 0,5 1 0,4-1 0,-15-17 0,19 8 0,-15-15 0,14 5 0,2-3 0,-2-4 0,7-2 0,-3-2 0,18 1 0,10-1 0,9 0 0,-40-6 0,1 0 0,41 3 0,-1 0 0,-16-2 0,-5 0 0,6-2 0,0-2 0,8 0 0,0-2 0,-4 0 0,-16 0 0,-19 0 0,3-1 0,47-4 0,-41 2 0,1-1 0,-1 0 0,-2-1 0,39-7 0,-12 0 0,9-2 0,-4-3 0,-8 1 0,-2-1 0,-14 0 0,-2-3 0,-5 1 0,1-4 0,3-3 0,-1 1 0,8-4 0,-2 1 0,16-10 0,-32 15 0,23-15 0,-27 10 0,17-16 0,-15 14 0,-6-4 0,-18 15 0,-6 2 0,5-8 0,-9 4 0,5-5 0,0-1 0,-2 3 0,-2 3 0,-2 0 0,0 2 0,-4 3 0,-1-2 0,-4 1 0,-3 6 0,-1-6 0,0 3 0,0-5 0,0-4 0,-1 2 0,-2 1 0,-1 1 0,-2 1 0,1 0 0,1 1 0,-1-1 0,1 2 0,-2 0 0,-1-3 0,3 6 0,-4-8 0,3 3 0,-2-4 0,-2-2 0,0 2 0,-1 0 0,-1-3 0,-1-1 0,-1 1 0,-2-5 0,-2 2 0,-3-4 0,-2 0 0,-5-4 0,-5-3 0,-4 0 0,-4-4 0,1 4 0,-12-6 0,21 19 0,-21-13 0,14 11 0,-14-8 0,-3-3 0,4 4 0,-7-3 0,21 14 0,-22-12 0,15 10 0,-9-5 0,1 2 0,12 8 0,8 5 0,0 3 0,2 1 0,5 2 0,1 3 0,8 3 0,5 2 0,3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8T04:59:35.149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3385 1478 24575,'0'-21'0,"0"-14"0,0-18 0,-3-17 0,-4-12 0,-6 3 0,-7 6 0,-3 11 0,2 12 0,0 7 0,1 8 0,0 5 0,-1 2 0,-2 0 0,-1-1 0,-4-4 0,-3 0 0,-6-6 0,-7-2 0,-11-1 0,-15-1 0,-13 0 0,36 19 0,-1 1 0,-1-1 0,0-1 0,-1 0 0,1-1 0,1 1 0,0 0 0,0 2 0,0 1 0,-5 0 0,-1 2 0,-2 0 0,-2 2 0,-4 1 0,0 1 0,-3-1 0,1 1 0,2 1 0,-1 1 0,-1 0 0,-2 2 0,-4 1 0,-2 2 0,0 1 0,-1 3 0,0 1 0,0 2 0,5 0 0,2 1 0,7 1 0,2 0 0,2 0 0,1 0 0,3 0 0,1 0 0,0 0 0,0 0 0,-1 0 0,-1 0 0,-1 0 0,1 0 0,-48 0 0,15 0 0,22 0 0,22 0 0,16 0 0,11 0 0,5 0 0,2 0 0,0 0 0,0 0 0,0 0 0,-1 0 0,0 0 0,-1 0 0,2 0 0,2 0 0,2 0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8T04:59:40.499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584 0 24575,'-21'0'0,"3"0"0,1 0 0,4 0 0,2 0 0,-4 6 0,-9 11 0,-10 11 0,-10 6 0,-1 0 0,3-5 0,4-2 0,0-2 0,-2-1 0,3-2 0,3-4 0,8-5 0,7-3 0,4-1 0,5 1 0,2 1 0,-2 3 0,4-4 0,-2 3 0,4-3 0,0 4 0,3-6 0,0 0 0,3-6 0,4 0 0,9-2 0,10 3 0,8 10 0,8 14 0,5 17 0,5 11 0,3-2 0,-1-7 0,-2-9 0,-1-6 0,-5-5 0,-3-3 0,-4-3 0,-5-4 0,-1-2 0,-5-1 0,-3-2 0,-4-1 0,-4-1 0,-4-2 0,-3-1 0,-3-1 0,-2-2 0,-1 1 0,0-2 0,-2 0 0,1-2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2:59:12"/>
    </inkml:context>
    <inkml:brush xml:id="br0">
      <inkml:brushProperty name="width" value="0.35" units="cm"/>
      <inkml:brushProperty name="height" value="2.1" units="cm"/>
      <inkml:brushProperty name="color" value="#00A0D7"/>
      <inkml:brushProperty name="inkEffects" value="pencil"/>
    </inkml:brush>
  </inkml:definitions>
  <inkml:trace contextRef="#ctx0" brushRef="#br0">1 3174 16383,'52'-34'0,"14"-14"0,-21 16 0,3-3 0,5-5 0,3-4 0,16-16 0,-1 1 0,-23 19 0,-2 0 0,18-17 0,-4 0 0,8-13 0,-29 27 0,1-2 0,-4 1 0,-2 0 0,-3 1 0,-1 0 0,25-38 0,-4 4 0,-24 34 0,-1 1 0,24-41 0,-2 1 0,-4 2 0,-7 10 0,0-12 0,1-10 0,-20 43 0,-2-2 0,0 0 0,-2-1 0,-1 2 0,-2 0 0,0-1 0,-1 1 0,7-47 0,-2-1 0,-5 2 0,-3 0 0,-5 6 0,-2 6 0,-2 11 0,-4 14 0,-4 6 0,-3 9 0,0 10 0,2 9 0,2 8 0,2 6 0,3 2 0,-1 2 0,0-1 0,0 1 0,-1 0 0,0 0 0,1-1 0,1 0 0,2-6 0,2-5 0,0-10 0,0-5 0,-3-1 0,-1 3 0,0 8 0,0 7 0,2 6 0,1 7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2:59:13.535"/>
    </inkml:context>
    <inkml:brush xml:id="br0">
      <inkml:brushProperty name="width" value="0.35" units="cm"/>
      <inkml:brushProperty name="height" value="2.1" units="cm"/>
      <inkml:brushProperty name="color" value="#00A0D7"/>
      <inkml:brushProperty name="inkEffects" value="pencil"/>
    </inkml:brush>
  </inkml:definitions>
  <inkml:trace contextRef="#ctx0" brushRef="#br0">0 896 16383,'0'-66'0,"3"-12"0,6-11 0,0 36 0,2-1 0,1 0 0,3-1 0,0 2 0,0 1 0,13-44 0,-7 19 0,-2 12 0,-7 19 0,-3 15 0,-5 12 0,-1 12 0,12 33 0,17 18 0,0 3 0,6 4 0,9 7 0,3 3 0,12 11 0,1 1 0,3 1 0,-1-1 0,-4-5 0,-2-2 0,-6-7 0,-2-3 0,-9-10 0,-3-4 0,17 21 0,-19-24 0,-19-18 0,-10-11 0,-4-5 0,-3-3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3:18:27.081"/>
    </inkml:context>
    <inkml:brush xml:id="br0">
      <inkml:brushProperty name="width" value="0.35" units="cm"/>
      <inkml:brushProperty name="height" value="2.1" units="cm"/>
      <inkml:brushProperty name="color" value="#00A0D7"/>
      <inkml:brushProperty name="inkEffects" value="pencil"/>
    </inkml:brush>
  </inkml:definitions>
  <inkml:trace contextRef="#ctx0" brushRef="#br0">0 2082 16383,'67'-31'0,"-16"6"0,4-4 0,16-9 0,5-4 0,-14 7 0,3-2 0,0-1 0,4-3 0,1 0 0,0-1 0,1-1 0,0 1 0,0-1 0,1-1 0,0 0 0,-2 2 0,-9 4 0,-3 1 0,0 1 0,23-15 0,-4 2 0,-13 7 0,-3 1 0,-2 0 0,1 1 0,1 0 0,0 0 0,-3 2 0,1 0 0,5-2 0,0 1 0,-2 3 0,1 2 0,3-1 0,0 0 0,4 0 0,0 0 0,4-2 0,1 0 0,4-2 0,1-1 0,1 0 0,0 0 0,-1 1 0,-2 1 0,-8 3 0,-2 1 0,-9 5 0,-2 0 0,-7 3 0,-2 2 0,43-17 0,-1 8 0,-8 10 0,10 10 0,-38 8 0,14 3 0,-30 2 0,7 0 0,-7 0 0,-11 0 0,-8 0 0,-9 0 0,1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8T13:18:28.548"/>
    </inkml:context>
    <inkml:brush xml:id="br0">
      <inkml:brushProperty name="width" value="0.35" units="cm"/>
      <inkml:brushProperty name="height" value="2.1" units="cm"/>
      <inkml:brushProperty name="color" value="#00A0D7"/>
      <inkml:brushProperty name="inkEffects" value="pencil"/>
    </inkml:brush>
  </inkml:definitions>
  <inkml:trace contextRef="#ctx0" brushRef="#br0">0 1 16383,'66'0'0,"17"0"0,10 0 0,2 0 0,-10 0 0,-19 0 0,-13 0 0,-18 0 0,-12 1 0,-7 2 0,-5 2 0,-3 3 0,-3 0 0,1 1 0,0 0 0,1 0 0,1-2 0,0-3 0,2 0 0,-4 0 0,1 4 0,-6 2 0,1 6 0,-5 10 0,-8 15 0,-11 30 0,2-17 0,0 0 0,-3 6 0,2-6 0,0 0 0,-5 9 0,0 2 0,0 0 0,-1-3 0,6-15 0,0-3 0,-16 33 0,4-13 0,10-20 0,6-15 0,7-12 0,5-8 0,2-4 0,2-3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10:43:17.58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514 0 16383,'-44'29'0,"2"-1"0,11-4 0,1-3 0,0 3 0,2-2 0,2-2 0,-1 2 0,5 0 0,0-2 0,0 4 0,2-3 0,-1 7 0,4-4 0,-2 5 0,2-3 0,0 3 0,-1 3 0,4-2 0,1 1 0,3 3 0,4-2 0,0 6 0,3-4 0,2 4 0,-1-2 0,2 2 0,-3 4 0,2-6 0,0 0 0,2-1 0,2-3 0,0 3 0,2-7 0,0 1 0,-1-5 0,1 0 0,3 3 0,2-4 0,1 1 0,0-2 0,-2-3 0,1-1 0,-3-2 0,3 2 0,1 1 0,5 3 0,5 0 0,3-1 0,-2-3 0,3 0 0,-3-2 0,5 2 0,7 3 0,12 2 0,13 4 0,4-5 0,10 1 0,-8-5 0,0 1 0,-2-2 0,-10 1 0,-3-3 0,1 3 0,-3-3 0,2 1 0,-9-4 0,3 0 0,2-2 0,5 2 0,12-1 0,1-1 0,1-3 0,9 2 0,-5-1 0,10 3 0,-6-1 0,15-2 0,2-2 0,2-4 0,-41-1 0,0 0 0,37 1 0,2 1 0,-2-1 0,-6-3 0,0-2 0,-1-4 0,13-1 0,-1-5 0,-2 1 0,-1-6 0,-17-2 0,-2-2 0,4-1 0,-12 0 0,-3 1 0,-13 1 0,-8-2 0,-2-8 0,-2-2 0,7-9 0,-6 6 0,-1 0 0,-6 1 0,-6 4 0,-4-3 0,-2 3 0,2-7 0,-3 3 0,3 1 0,-3 1 0,-5 5 0,-1 2 0,-1 0 0,2 0 0,1-2 0,3-1 0,-1-3 0,1 4 0,-3 1 0,-2 1 0,-4 3 0,-1 1 0,-2 0 0,1 2 0,-1-4 0,1 0 0,-3-3 0,0 3 0,-1 2 0,0 0 0,-2 5 0,0 0 0,-1-1 0,-2 0 0,0-1 0,0 1 0,-3-1 0,-1-2 0,-1 1 0,-2-2 0,1 3 0,-1 2 0,-2-1 0,-3 0 0,-7-3 0,1-1 0,-5-1 0,5 1 0,0 3 0,1 0 0,2 3 0,-1 2 0,1-1 0,3 5 0,2-1 0,3 2 0,4 2 0,0 0 0,0 1 0,-1-1 0,0 1 0,1 1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14:44:50.915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890 1 16383,'-63'11'0,"4"-1"0,-4 4 0,8 1 0,-4 2 0,11-1 0,3 1 0,6 0 0,5 0 0,-1 3 0,7 0 0,-2 4 0,3 2 0,0 3 0,1-1 0,4-1 0,1 0 0,2-2 0,4 1 0,-4 2 0,5 0 0,-2 3 0,0 4 0,2 1 0,2-2 0,0 0 0,2-3 0,0-1 0,1 2 0,0 4 0,1 3 0,0 3 0,3 6 0,0-2 0,1-1 0,2 4 0,1-9 0,1 10 0,0-7 0,0 12 0,3-7 0,0 1 0,2-5 0,-1-7 0,1-6 0,2 1 0,0-7 0,8 6 0,-2-5 0,8 4 0,-3-6 0,2 0 0,1 0 0,4 0 0,3 2 0,14 2 0,5-2 0,5-2 0,9-1 0,-5-3 0,0 0 0,-9-4 0,-3 1 0,3-3 0,3 3 0,14-2 0,-1-1 0,-3-4 0,2 1 0,-9-4 0,9 0 0,-4-1 0,10-2 0,1 2 0,2 1 0,10 1 0,-7-3 0,0 2 0,4-5 0,5-1 0,9-4 0,-34 2 0,3-1 0,-4 0 0,0-1 0,12 1 0,0 1 0,-13-2 0,-1 1 0,6-1 0,-2 0 0,39-2 0,2-2 0,-48 1 0,0-1 0,0 0 0,-1-1 0,40-14 0,-2 0 0,-26 1 0,-5 2 0,-13 3 0,1 1 0,-2-1 0,3 2 0,12-4 0,-8 1 0,1 0 0,-9-2 0,-14 4 0,-2-4 0,-5 0 0,1-4 0,0-1 0,3 1 0,1-2 0,2 1 0,-6 3 0,5-8 0,-11 3 0,3-5 0,-3-3 0,0 1 0,0-2 0,-2 6 0,-1-1 0,-3 5 0,-2 0 0,-3-4 0,-2 2 0,-3-1 0,1 0 0,-2 4 0,1 0 0,-1 3 0,1 1 0,-2 1 0,-1 0 0,-2-2 0,0 0 0,-1 1 0,1-2 0,1 5 0,-1 2 0,0 0 0,1 1 0,-3-5 0,0 0 0,-2-4 0,1 4 0,1 0 0,0 3 0,0 1 0,0 1 0,-2-2 0,-2 0 0,-6-5 0,-3 0 0,-6-3 0,3 5 0,1 2 0,3 4 0,1 1 0,1 0 0,-7-5 0,1-1 0,-6-4 0,1 1 0,-2-1 0,2 2 0,0-1 0,1 0 0,-1 1 0,0-1 0,-6-3 0,1 2 0,0-2 0,1 3 0,5 2 0,-14-7 0,15 10 0,-6-3 0,19 13 0,5 1 0,-2 2 0,-1-1 0,-1-1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14:44:50.916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3066 1800 16383,'40'-35'0,"3"2"0,-6 5 0,12-4 0,3-9 0,6-5 0,7-12 0,-2 3 0,-6 5 0,-1 5 0,-16 14 0,-4 3 0,-12 5 0,-2 2 0,-3-4 0,-1-2 0,4-11 0,-5 0 0,1-2 0,-6 0 0,-4 4 0,-3 0 0,-2-3 0,-2-3 0,-1-8 0,0 1 0,0-5 0,0 9 0,-1 1 0,-1 3 0,-3 5 0,0 3 0,-3-2 0,-1 3 0,-3-1 0,0 4 0,-1 0 0,2 6 0,-1 1 0,2 3 0,0 2 0,-1 0 0,-1 3 0,-2-3 0,-1 1 0,-2-1 0,-6 0 0,-2 1 0,-6-1 0,-12-1 0,-4 0 0,-3 1 0,-3 1 0,9 3 0,3 0 0,0 2 0,3-1 0,-4 2 0,2 2 0,-4 2 0,1 2 0,0 1 0,-1 1 0,6-1 0,3 1 0,-3-1 0,3 1 0,-9 1 0,3-2 0,-13 3 0,7-1 0,-5 0 0,0 0 0,4-1 0,-2 1 0,-1-2 0,-2 1 0,1-1 0,-12-1 0,3 0 0,-13 2 0,9 0 0,-3 2 0,10 0 0,4 0 0,0 0 0,3 0 0,3 0 0,-13 0 0,3 1 0,-13 0 0,8 0 0,-1 2 0,14-3 0,6 3 0,4-2 0,6 2 0,0-2 0,-1 2 0,2 0 0,2 2 0,-5 2 0,5 2 0,-7 3 0,4-1 0,-5 5 0,4-1 0,-2 3 0,0 3 0,4 1 0,-2 0 0,0 4 0,2-2 0,-4 3 0,3-4 0,-4 5 0,1-3 0,-1 4 0,-2 2 0,3-2 0,3 0 0,-4 1 0,7-2 0,0 0 0,3 1 0,7-6 0,1 2 0,3-3 0,1 3 0,0-2 0,0 2 0,0 1 0,2 1 0,1-1 0,2 2 0,2-3 0,0 3 0,2-1 0,0 6 0,2-4 0,1 2 0,2-1 0,-1 1 0,1-1 0,1 5 0,2-2 0,1-1 0,0 1 0,2-2 0,0 0 0,0 0 0,2-1 0,4 2 0,3-2 0,4 4 0,0-7 0,-1-1 0,1-3 0,-4-4 0,3 1 0,-2-3 0,4 3 0,7 1 0,2-2 0,9 4 0,-3-9 0,-1 1 0,-2-3 0,-3-2 0,0 1 0,7 1 0,1-1 0,11 0 0,-7-3 0,6-1 0,-11-5 0,-2 2 0,-2-1 0,-1 0 0,1 1 0,6 0 0,-7 0 0,-3 0 0,-11-3 0,-7 1 0,-5-2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14:44:50.917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3066 1800 16383,'40'-35'0,"3"2"0,-6 5 0,12-4 0,3-9 0,6-5 0,7-12 0,-2 3 0,-6 5 0,-1 5 0,-16 14 0,-4 3 0,-12 5 0,-2 2 0,-3-4 0,-1-2 0,4-11 0,-5 0 0,1-2 0,-6 0 0,-4 4 0,-3 0 0,-2-3 0,-2-3 0,-1-8 0,0 1 0,0-5 0,0 9 0,-1 1 0,-1 3 0,-3 5 0,0 3 0,-3-2 0,-1 3 0,-3-1 0,0 4 0,-1 0 0,2 6 0,-1 1 0,2 3 0,0 2 0,-1 0 0,-1 3 0,-2-3 0,-1 1 0,-2-1 0,-6 0 0,-2 1 0,-6-1 0,-12-1 0,-4 0 0,-3 1 0,-3 1 0,9 3 0,3 0 0,0 2 0,3-1 0,-4 2 0,2 2 0,-4 2 0,1 2 0,0 1 0,-1 1 0,6-1 0,3 1 0,-3-1 0,3 1 0,-9 1 0,3-2 0,-13 3 0,7-1 0,-5 0 0,0 0 0,4-1 0,-2 1 0,-1-2 0,-2 1 0,1-1 0,-12-1 0,3 0 0,-13 2 0,9 0 0,-3 2 0,10 0 0,4 0 0,0 0 0,3 0 0,3 0 0,-13 0 0,3 1 0,-13 0 0,8 0 0,-1 2 0,14-3 0,6 3 0,4-2 0,6 2 0,0-2 0,-1 2 0,2 0 0,2 2 0,-5 2 0,5 2 0,-7 3 0,4-1 0,-5 5 0,4-1 0,-2 3 0,0 3 0,4 1 0,-2 0 0,0 4 0,2-2 0,-4 3 0,3-4 0,-4 5 0,1-3 0,-1 4 0,-2 2 0,3-2 0,3 0 0,-4 1 0,7-2 0,0 0 0,3 1 0,7-6 0,1 2 0,3-3 0,1 3 0,0-2 0,0 2 0,0 1 0,2 1 0,1-1 0,2 2 0,2-3 0,0 3 0,2-1 0,0 6 0,2-4 0,1 2 0,2-1 0,-1 1 0,1-1 0,1 5 0,2-2 0,1-1 0,0 1 0,2-2 0,0 0 0,0 0 0,2-1 0,4 2 0,3-2 0,4 4 0,0-7 0,-1-1 0,1-3 0,-4-4 0,3 1 0,-2-3 0,4 3 0,7 1 0,2-2 0,9 4 0,-3-9 0,-1 1 0,-2-3 0,-3-2 0,0 1 0,7 1 0,1-1 0,11 0 0,-7-3 0,6-1 0,-11-5 0,-2 2 0,-2-1 0,-1 0 0,1 1 0,6 0 0,-7 0 0,-3 0 0,-11-3 0,-7 1 0,-5-2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12.12.23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45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38980F2-9D42-894C-B8D9-BC4C3D023B9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AD0E4CD-67DD-3041-8AA5-A89C314B188F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CF90B93-CD41-E84D-ABEF-FB90A6B1AD2A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0.png"/><Relationship Id="rId5" Type="http://schemas.openxmlformats.org/officeDocument/2006/relationships/customXml" Target="../ink/ink3.xml"/><Relationship Id="rId4" Type="http://schemas.openxmlformats.org/officeDocument/2006/relationships/image" Target="../media/image4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0.png"/><Relationship Id="rId5" Type="http://schemas.openxmlformats.org/officeDocument/2006/relationships/customXml" Target="../ink/ink5.xml"/><Relationship Id="rId4" Type="http://schemas.openxmlformats.org/officeDocument/2006/relationships/image" Target="../media/image4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10.xml"/><Relationship Id="rId3" Type="http://schemas.openxmlformats.org/officeDocument/2006/relationships/image" Target="../media/image12.png"/><Relationship Id="rId7" Type="http://schemas.openxmlformats.org/officeDocument/2006/relationships/customXml" Target="../ink/ink7.xml"/><Relationship Id="rId12" Type="http://schemas.openxmlformats.org/officeDocument/2006/relationships/image" Target="../media/image14.png"/><Relationship Id="rId2" Type="http://schemas.openxmlformats.org/officeDocument/2006/relationships/image" Target="../media/image17.em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customXml" Target="../ink/ink9.xml"/><Relationship Id="rId5" Type="http://schemas.openxmlformats.org/officeDocument/2006/relationships/image" Target="../media/image74.png"/><Relationship Id="rId15" Type="http://schemas.openxmlformats.org/officeDocument/2006/relationships/customXml" Target="../ink/ink11.xml"/><Relationship Id="rId10" Type="http://schemas.openxmlformats.org/officeDocument/2006/relationships/image" Target="../media/image210.png"/><Relationship Id="rId4" Type="http://schemas.openxmlformats.org/officeDocument/2006/relationships/customXml" Target="../ink/ink6.xml"/><Relationship Id="rId9" Type="http://schemas.openxmlformats.org/officeDocument/2006/relationships/customXml" Target="../ink/ink8.xml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Domain Driven Design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(6) </a:t>
            </a:r>
            <a:r>
              <a:rPr lang="en-US" dirty="0" err="1">
                <a:latin typeface="+mj-lt"/>
              </a:rPr>
              <a:t>Taktisches</a:t>
            </a:r>
            <a:r>
              <a:rPr lang="en-US" dirty="0">
                <a:latin typeface="+mj-lt"/>
              </a:rPr>
              <a:t> Design (</a:t>
            </a:r>
            <a:r>
              <a:rPr lang="en-US" dirty="0" err="1">
                <a:latin typeface="+mj-lt"/>
              </a:rPr>
              <a:t>Fallstudie</a:t>
            </a:r>
            <a:r>
              <a:rPr lang="en-US" dirty="0">
                <a:latin typeface="+mj-lt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      Context Mapping für </a:t>
            </a:r>
            <a:r>
              <a:rPr lang="en-US" dirty="0" err="1">
                <a:latin typeface="+mj-lt"/>
              </a:rPr>
              <a:t>einen</a:t>
            </a:r>
            <a:r>
              <a:rPr lang="en-US" dirty="0">
                <a:latin typeface="+mj-lt"/>
              </a:rPr>
              <a:t> Uptime Service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89FC6AD-D7A7-316C-CEEE-0B48BBC59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45585">
            <a:off x="8934620" y="4757340"/>
            <a:ext cx="1752410" cy="1314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430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81C60-4CE0-E178-0621-E5179C3D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Design-Vorschlag 2: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683F71-E7BD-81A7-CFD7-B3E93073B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Schützen von schwachen Services und klären von Beziehungen verbleibender Abhängigkeiten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7E91B6-89AE-32A1-067E-C5748B751D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B12F0D-075A-42E7-091A-14D524CFB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56" b="45778"/>
          <a:stretch/>
        </p:blipFill>
        <p:spPr>
          <a:xfrm>
            <a:off x="431801" y="1623060"/>
            <a:ext cx="7790179" cy="4766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57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81C60-4CE0-E178-0621-E5179C3D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Design-Vorschlag 3: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683F71-E7BD-81A7-CFD7-B3E93073B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8883840" cy="360000"/>
          </a:xfrm>
        </p:spPr>
        <p:txBody>
          <a:bodyPr/>
          <a:lstStyle/>
          <a:p>
            <a:r>
              <a:rPr lang="de-DE" dirty="0"/>
              <a:t>Zusammenfassen von eng zusammenhängenden Services (Wer sieht den Nachteil?)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7E91B6-89AE-32A1-067E-C5748B751D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4B1219-91A7-E451-E7B5-D1902B539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67" b="21599"/>
          <a:stretch/>
        </p:blipFill>
        <p:spPr>
          <a:xfrm>
            <a:off x="431801" y="1512000"/>
            <a:ext cx="8883840" cy="4820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4E701F-55E9-F2CB-7211-E615D4769A14}"/>
              </a:ext>
            </a:extLst>
          </p:cNvPr>
          <p:cNvSpPr txBox="1"/>
          <p:nvPr/>
        </p:nvSpPr>
        <p:spPr>
          <a:xfrm>
            <a:off x="10066020" y="1512000"/>
            <a:ext cx="1965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Nachteil hier:</a:t>
            </a:r>
          </a:p>
          <a:p>
            <a:r>
              <a:rPr lang="de-DE" sz="1600" i="1" dirty="0" err="1">
                <a:latin typeface="Bradley Hand" pitchFamily="2" charset="77"/>
              </a:rPr>
              <a:t>Metrics</a:t>
            </a:r>
            <a:r>
              <a:rPr lang="de-DE" sz="1600" i="1" dirty="0">
                <a:latin typeface="Bradley Hand" pitchFamily="2" charset="77"/>
              </a:rPr>
              <a:t> Service ist </a:t>
            </a:r>
            <a:r>
              <a:rPr lang="de-DE" sz="1600" i="1" dirty="0" err="1">
                <a:latin typeface="Bradley Hand" pitchFamily="2" charset="77"/>
              </a:rPr>
              <a:t>Stateful</a:t>
            </a:r>
            <a:r>
              <a:rPr lang="de-DE" sz="1600" i="1" dirty="0">
                <a:latin typeface="Bradley Hand" pitchFamily="2" charset="77"/>
              </a:rPr>
              <a:t>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Und </a:t>
            </a:r>
            <a:r>
              <a:rPr lang="de-DE" sz="1600" i="1" dirty="0" err="1">
                <a:latin typeface="Bradley Hand" pitchFamily="2" charset="77"/>
              </a:rPr>
              <a:t>Stateful</a:t>
            </a:r>
            <a:r>
              <a:rPr lang="de-DE" sz="1600" i="1" dirty="0">
                <a:latin typeface="Bradley Hand" pitchFamily="2" charset="77"/>
              </a:rPr>
              <a:t> Services sollten klar isoliert sein.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556A48-5666-E98D-EEA5-D2B73F37C8C7}"/>
              </a:ext>
            </a:extLst>
          </p:cNvPr>
          <p:cNvSpPr txBox="1"/>
          <p:nvPr/>
        </p:nvSpPr>
        <p:spPr>
          <a:xfrm>
            <a:off x="3987182" y="5215195"/>
            <a:ext cx="1043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/>
              <a:t>Shared</a:t>
            </a:r>
            <a:r>
              <a:rPr lang="de-DE" sz="1100" b="1" dirty="0"/>
              <a:t> Kernel</a:t>
            </a:r>
          </a:p>
        </p:txBody>
      </p:sp>
    </p:spTree>
    <p:extLst>
      <p:ext uri="{BB962C8B-B14F-4D97-AF65-F5344CB8AC3E}">
        <p14:creationId xmlns:p14="http://schemas.microsoft.com/office/powerpoint/2010/main" val="5501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038BDF7-B5E4-33C2-1E5B-89EA41128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33"/>
          <a:stretch/>
        </p:blipFill>
        <p:spPr>
          <a:xfrm>
            <a:off x="431801" y="1619880"/>
            <a:ext cx="9047479" cy="4535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681C60-4CE0-E178-0621-E5179C3D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Design-Vorschlag 4: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683F71-E7BD-81A7-CFD7-B3E93073B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8883840" cy="360000"/>
          </a:xfrm>
        </p:spPr>
        <p:txBody>
          <a:bodyPr/>
          <a:lstStyle/>
          <a:p>
            <a:r>
              <a:rPr lang="de-DE" dirty="0"/>
              <a:t>Andere Anbindung an Identity Service (und Zusammenfassung von </a:t>
            </a:r>
            <a:r>
              <a:rPr lang="de-DE" dirty="0" err="1"/>
              <a:t>Probing</a:t>
            </a:r>
            <a:r>
              <a:rPr lang="de-DE" dirty="0"/>
              <a:t> + </a:t>
            </a:r>
            <a:r>
              <a:rPr lang="de-DE" dirty="0" err="1"/>
              <a:t>Metrics</a:t>
            </a:r>
            <a:r>
              <a:rPr lang="de-DE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7E91B6-89AE-32A1-067E-C5748B751D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4E701F-55E9-F2CB-7211-E615D4769A14}"/>
              </a:ext>
            </a:extLst>
          </p:cNvPr>
          <p:cNvSpPr txBox="1"/>
          <p:nvPr/>
        </p:nvSpPr>
        <p:spPr>
          <a:xfrm>
            <a:off x="746760" y="3668460"/>
            <a:ext cx="1965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Z.B. nicht über</a:t>
            </a:r>
          </a:p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OAUTH2 - Schnittstelle sondern 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Gitlab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-API und Private User-Token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556A48-5666-E98D-EEA5-D2B73F37C8C7}"/>
              </a:ext>
            </a:extLst>
          </p:cNvPr>
          <p:cNvSpPr txBox="1"/>
          <p:nvPr/>
        </p:nvSpPr>
        <p:spPr>
          <a:xfrm>
            <a:off x="5204524" y="2075776"/>
            <a:ext cx="1043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/>
              <a:t>Shared</a:t>
            </a:r>
            <a:r>
              <a:rPr lang="de-DE" sz="1100" b="1" dirty="0"/>
              <a:t> Kernel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1EB7408-415F-3117-8799-3D3BBD41BCE4}"/>
              </a:ext>
            </a:extLst>
          </p:cNvPr>
          <p:cNvGrpSpPr/>
          <p:nvPr/>
        </p:nvGrpSpPr>
        <p:grpSpPr>
          <a:xfrm>
            <a:off x="2555220" y="2786160"/>
            <a:ext cx="811800" cy="1373400"/>
            <a:chOff x="2555220" y="2786160"/>
            <a:chExt cx="811800" cy="1373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F8E6E70D-8475-7772-0D18-528ED150FFEF}"/>
                    </a:ext>
                  </a:extLst>
                </p14:cNvPr>
                <p14:cNvContentPartPr/>
                <p14:nvPr/>
              </p14:nvContentPartPr>
              <p14:xfrm>
                <a:off x="2555220" y="3016920"/>
                <a:ext cx="552240" cy="1142640"/>
              </p14:xfrm>
            </p:contentPart>
          </mc:Choice>
          <mc:Fallback xmlns=""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F8E6E70D-8475-7772-0D18-528ED150FFE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92580" y="2638920"/>
                  <a:ext cx="677880" cy="18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C8574823-276B-CAAE-272E-73FFE40A6819}"/>
                    </a:ext>
                  </a:extLst>
                </p14:cNvPr>
                <p14:cNvContentPartPr/>
                <p14:nvPr/>
              </p14:nvContentPartPr>
              <p14:xfrm>
                <a:off x="2976420" y="2786160"/>
                <a:ext cx="390600" cy="38052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C8574823-276B-CAAE-272E-73FFE40A681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3420" y="2408520"/>
                  <a:ext cx="516240" cy="1136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9C4E4F9F-4E23-D89E-B389-3D39C669E645}"/>
              </a:ext>
            </a:extLst>
          </p:cNvPr>
          <p:cNvSpPr txBox="1"/>
          <p:nvPr/>
        </p:nvSpPr>
        <p:spPr>
          <a:xfrm>
            <a:off x="10066020" y="1512000"/>
            <a:ext cx="1965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Nachteil hier:</a:t>
            </a:r>
          </a:p>
          <a:p>
            <a:r>
              <a:rPr lang="de-DE" sz="1600" i="1" dirty="0">
                <a:latin typeface="Bradley Hand" pitchFamily="2" charset="77"/>
              </a:rPr>
              <a:t>Wenn </a:t>
            </a:r>
            <a:r>
              <a:rPr lang="de-DE" sz="1600" i="1" dirty="0" err="1">
                <a:latin typeface="Bradley Hand" pitchFamily="2" charset="77"/>
              </a:rPr>
              <a:t>Gitlab</a:t>
            </a:r>
            <a:r>
              <a:rPr lang="de-DE" sz="1600" i="1" dirty="0">
                <a:latin typeface="Bradley Hand" pitchFamily="2" charset="77"/>
              </a:rPr>
              <a:t>-API sich ändert, müssen Sie sich anpassen!</a:t>
            </a:r>
          </a:p>
        </p:txBody>
      </p:sp>
      <p:sp>
        <p:nvSpPr>
          <p:cNvPr id="7" name="Gefaltete Ecke 6">
            <a:extLst>
              <a:ext uri="{FF2B5EF4-FFF2-40B4-BE49-F238E27FC236}">
                <a16:creationId xmlns:a16="http://schemas.microsoft.com/office/drawing/2014/main" id="{55FDF19D-BB68-3F55-A805-016EF45BF0A1}"/>
              </a:ext>
            </a:extLst>
          </p:cNvPr>
          <p:cNvSpPr/>
          <p:nvPr/>
        </p:nvSpPr>
        <p:spPr>
          <a:xfrm rot="228518">
            <a:off x="7076614" y="3400979"/>
            <a:ext cx="3857297" cy="3091454"/>
          </a:xfrm>
          <a:prstGeom prst="foldedCorner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108000" rtlCol="0" anchor="ctr"/>
          <a:lstStyle/>
          <a:p>
            <a:pPr>
              <a:spcAft>
                <a:spcPts val="600"/>
              </a:spcAft>
            </a:pPr>
            <a:r>
              <a:rPr lang="de-DE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Randnotiz:</a:t>
            </a:r>
            <a:br>
              <a:rPr lang="de-DE" sz="16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de-DE" sz="16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Unser OAUTH-Experte hat leider gerade das Unternehmen verlassen und kann uns nicht mehr darauf hinweisen, dass </a:t>
            </a:r>
            <a:r>
              <a:rPr lang="de-DE" sz="16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GItlab</a:t>
            </a:r>
            <a:r>
              <a:rPr lang="de-DE" sz="16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 auch das OAUTH-Protokoll beherrscht und wir gar nicht aus Spargründen auf unseren OHS Ansatz hätten verzichten müssen. Die Welt ist nicht perfekt. </a:t>
            </a:r>
            <a:endParaRPr lang="de-DE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7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12F23D8-4F80-D559-AB03-20D4A2197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0" t="81779" r="10798"/>
          <a:stretch/>
        </p:blipFill>
        <p:spPr>
          <a:xfrm>
            <a:off x="431801" y="1598160"/>
            <a:ext cx="7801083" cy="4827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681C60-4CE0-E178-0621-E5179C3D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Design-Vorschlag 5: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683F71-E7BD-81A7-CFD7-B3E93073B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7801082" cy="360000"/>
          </a:xfrm>
        </p:spPr>
        <p:txBody>
          <a:bodyPr/>
          <a:lstStyle/>
          <a:p>
            <a:r>
              <a:rPr lang="de-DE" dirty="0"/>
              <a:t>Identity Service als Legacy Service handhaben</a:t>
            </a:r>
            <a:br>
              <a:rPr lang="de-DE" dirty="0"/>
            </a:br>
            <a:r>
              <a:rPr lang="de-DE" dirty="0"/>
              <a:t>(und weitere Zusammenfassung von Uptime + </a:t>
            </a:r>
            <a:r>
              <a:rPr lang="de-DE" dirty="0" err="1"/>
              <a:t>Alerting</a:t>
            </a:r>
            <a:r>
              <a:rPr lang="de-DE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7E91B6-89AE-32A1-067E-C5748B751D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84E701F-55E9-F2CB-7211-E615D4769A14}"/>
              </a:ext>
            </a:extLst>
          </p:cNvPr>
          <p:cNvSpPr txBox="1"/>
          <p:nvPr/>
        </p:nvSpPr>
        <p:spPr>
          <a:xfrm>
            <a:off x="746760" y="3668460"/>
            <a:ext cx="1965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Z.B. „Treiber“- Konzept vorsehen.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C4E4F9F-4E23-D89E-B389-3D39C669E645}"/>
              </a:ext>
            </a:extLst>
          </p:cNvPr>
          <p:cNvSpPr txBox="1"/>
          <p:nvPr/>
        </p:nvSpPr>
        <p:spPr>
          <a:xfrm>
            <a:off x="10066020" y="1512000"/>
            <a:ext cx="1965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Nachteil hier:</a:t>
            </a:r>
          </a:p>
          <a:p>
            <a:r>
              <a:rPr lang="de-DE" sz="1600" i="1" dirty="0" err="1">
                <a:latin typeface="Bradley Hand" pitchFamily="2" charset="77"/>
              </a:rPr>
              <a:t>Alerting</a:t>
            </a:r>
            <a:r>
              <a:rPr lang="de-DE" sz="1600" i="1" dirty="0">
                <a:latin typeface="Bradley Hand" pitchFamily="2" charset="77"/>
              </a:rPr>
              <a:t>, </a:t>
            </a:r>
            <a:r>
              <a:rPr lang="de-DE" sz="1600" i="1" dirty="0" err="1">
                <a:latin typeface="Bradley Hand" pitchFamily="2" charset="77"/>
              </a:rPr>
              <a:t>Probing</a:t>
            </a:r>
            <a:r>
              <a:rPr lang="de-DE" sz="1600" i="1" dirty="0">
                <a:latin typeface="Bradley Hand" pitchFamily="2" charset="77"/>
              </a:rPr>
              <a:t>, und </a:t>
            </a:r>
            <a:r>
              <a:rPr lang="de-DE" sz="1600" i="1" dirty="0" err="1">
                <a:latin typeface="Bradley Hand" pitchFamily="2" charset="77"/>
              </a:rPr>
              <a:t>Metric</a:t>
            </a:r>
            <a:r>
              <a:rPr lang="de-DE" sz="1600" i="1" dirty="0">
                <a:latin typeface="Bradley Hand" pitchFamily="2" charset="77"/>
              </a:rPr>
              <a:t> sind jetzt nicht mehr gut individuell skalierbar.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Rechnen Sie daher mit Skalierbarkeits-problemen, wenn der Service intensiv genutzt werden sollte.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F9FF2AB-F956-16E0-89A5-1FFC0BFBD02F}"/>
              </a:ext>
            </a:extLst>
          </p:cNvPr>
          <p:cNvGrpSpPr/>
          <p:nvPr/>
        </p:nvGrpSpPr>
        <p:grpSpPr>
          <a:xfrm>
            <a:off x="2382360" y="2934300"/>
            <a:ext cx="1533600" cy="906840"/>
            <a:chOff x="2389980" y="2676000"/>
            <a:chExt cx="1533600" cy="906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24671BD1-2893-C8D5-BEB7-A4D018F91160}"/>
                    </a:ext>
                  </a:extLst>
                </p14:cNvPr>
                <p14:cNvContentPartPr/>
                <p14:nvPr/>
              </p14:nvContentPartPr>
              <p14:xfrm>
                <a:off x="2389980" y="2833320"/>
                <a:ext cx="1492920" cy="74952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24671BD1-2893-C8D5-BEB7-A4D018F9116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26980" y="2455680"/>
                  <a:ext cx="1618560" cy="15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C6C6A694-DF53-1215-D7BC-85FDFDA56441}"/>
                    </a:ext>
                  </a:extLst>
                </p14:cNvPr>
                <p14:cNvContentPartPr/>
                <p14:nvPr/>
              </p14:nvContentPartPr>
              <p14:xfrm>
                <a:off x="3671580" y="2676000"/>
                <a:ext cx="252000" cy="40068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C6C6A694-DF53-1215-D7BC-85FDFDA5644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08580" y="2298360"/>
                  <a:ext cx="377640" cy="1156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11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F9EAA70-9A3E-D205-F99D-6A8C6BF09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0" t="81779" r="10798"/>
          <a:stretch/>
        </p:blipFill>
        <p:spPr>
          <a:xfrm rot="21270167">
            <a:off x="6966988" y="3652320"/>
            <a:ext cx="4252324" cy="2631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7BFBB1D-DD7A-CB9D-FBBC-A9D827A9E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56" b="45778"/>
          <a:stretch/>
        </p:blipFill>
        <p:spPr>
          <a:xfrm rot="21392715">
            <a:off x="3917491" y="1694094"/>
            <a:ext cx="4072244" cy="2491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5818C2-FA85-1C16-79F3-0FAFE35F3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33"/>
          <a:stretch/>
        </p:blipFill>
        <p:spPr>
          <a:xfrm rot="330978">
            <a:off x="349244" y="4022976"/>
            <a:ext cx="4703127" cy="2357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FEE3BA-ECE2-FD96-B389-AE3177F3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6E4DFD-63D4-2A05-4063-30EF8F9A2A7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Es gibt wohl mehr als eine Lösung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E3C849-7958-7223-C7CD-5708083CE7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66324F-83CB-1555-720A-C9395071C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644"/>
          <a:stretch/>
        </p:blipFill>
        <p:spPr>
          <a:xfrm rot="21365686">
            <a:off x="75705" y="1503204"/>
            <a:ext cx="4050857" cy="2361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4826D3-11D2-F90A-A9C1-62657D40D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67" b="21599"/>
          <a:stretch/>
        </p:blipFill>
        <p:spPr>
          <a:xfrm rot="279808">
            <a:off x="7031703" y="841159"/>
            <a:ext cx="4858931" cy="2636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813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38843DB3-2279-0E20-1A14-06CA926F6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44"/>
          <a:stretch/>
        </p:blipFill>
        <p:spPr>
          <a:xfrm>
            <a:off x="431801" y="1511999"/>
            <a:ext cx="8567419" cy="4993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970EDE-ACED-2845-A5D4-96BDC346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Tactical</a:t>
            </a:r>
            <a:r>
              <a:rPr lang="de-DE" dirty="0"/>
              <a:t> 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1E84D5-37F8-9748-B4E5-80442F8FD3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8567419" cy="360000"/>
          </a:xfrm>
        </p:spPr>
        <p:txBody>
          <a:bodyPr/>
          <a:lstStyle/>
          <a:p>
            <a:r>
              <a:rPr lang="de-DE" dirty="0"/>
              <a:t>Architecture Pattern (Wo anwenden?)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246614-E475-404C-8B19-3D5328AF69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AD1A1C-C92D-16E1-78D0-44D0A638337D}"/>
              </a:ext>
            </a:extLst>
          </p:cNvPr>
          <p:cNvGrpSpPr/>
          <p:nvPr/>
        </p:nvGrpSpPr>
        <p:grpSpPr>
          <a:xfrm>
            <a:off x="2387328" y="1996322"/>
            <a:ext cx="3322437" cy="934454"/>
            <a:chOff x="2387328" y="1996322"/>
            <a:chExt cx="3322437" cy="93445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9EA9D7F7-9C18-6B02-6916-71DDF852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87328" y="1996322"/>
              <a:ext cx="3322437" cy="294867"/>
            </a:xfrm>
            <a:prstGeom prst="rect">
              <a:avLst/>
            </a:prstGeom>
            <a:effectLst/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243A7878-6211-CCD2-7186-BD4AFA13A495}"/>
                    </a:ext>
                  </a:extLst>
                </p14:cNvPr>
                <p14:cNvContentPartPr/>
                <p14:nvPr/>
              </p14:nvContentPartPr>
              <p14:xfrm>
                <a:off x="3345758" y="2287096"/>
                <a:ext cx="1378080" cy="64368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243A7878-6211-CCD2-7186-BD4AFA13A49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10118" y="2215096"/>
                  <a:ext cx="1449720" cy="78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C89E7B9-51EB-46DF-AFB7-0316A22A973E}"/>
              </a:ext>
            </a:extLst>
          </p:cNvPr>
          <p:cNvGrpSpPr/>
          <p:nvPr/>
        </p:nvGrpSpPr>
        <p:grpSpPr>
          <a:xfrm>
            <a:off x="1811845" y="2216536"/>
            <a:ext cx="5761620" cy="3477113"/>
            <a:chOff x="1811845" y="2216536"/>
            <a:chExt cx="5761620" cy="347711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02BFCFD-6FF7-1C2D-336A-521EFB4C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54370" y="2776946"/>
              <a:ext cx="2019095" cy="895689"/>
            </a:xfrm>
            <a:prstGeom prst="rect">
              <a:avLst/>
            </a:prstGeom>
            <a:effectLst/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A0F3FD2-15E9-B7ED-678F-31D850653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11845" y="3536171"/>
              <a:ext cx="2019095" cy="895689"/>
            </a:xfrm>
            <a:prstGeom prst="rect">
              <a:avLst/>
            </a:prstGeom>
            <a:effectLst/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59788243-2906-3882-1FD2-0074E5724EF4}"/>
                    </a:ext>
                  </a:extLst>
                </p14:cNvPr>
                <p14:cNvContentPartPr/>
                <p14:nvPr/>
              </p14:nvContentPartPr>
              <p14:xfrm>
                <a:off x="2110598" y="4293376"/>
                <a:ext cx="1409040" cy="71604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59788243-2906-3882-1FD2-0074E5724EF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74598" y="4221376"/>
                  <a:ext cx="1480680" cy="85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CBC2F60D-8C5D-B9A8-4C83-B50590819AC1}"/>
                    </a:ext>
                  </a:extLst>
                </p14:cNvPr>
                <p14:cNvContentPartPr/>
                <p14:nvPr/>
              </p14:nvContentPartPr>
              <p14:xfrm>
                <a:off x="5883758" y="2216536"/>
                <a:ext cx="1379520" cy="64836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CBC2F60D-8C5D-B9A8-4C83-B50590819AC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47758" y="2144536"/>
                  <a:ext cx="1451160" cy="79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DC497756-6D32-0456-5A0F-319C81390896}"/>
                    </a:ext>
                  </a:extLst>
                </p14:cNvPr>
                <p14:cNvContentPartPr/>
                <p14:nvPr/>
              </p14:nvContentPartPr>
              <p14:xfrm>
                <a:off x="4636871" y="4233045"/>
                <a:ext cx="1379520" cy="64836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DC497756-6D32-0456-5A0F-319C8139089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00871" y="4161045"/>
                  <a:ext cx="1451160" cy="792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707BF8A-B848-A2BA-565E-220C878BD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17083" y="4797960"/>
              <a:ext cx="2019095" cy="895689"/>
            </a:xfrm>
            <a:prstGeom prst="rect">
              <a:avLst/>
            </a:prstGeom>
            <a:effectLst/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B3A05533-21F9-290D-BA4B-860BC0DB7D23}"/>
              </a:ext>
            </a:extLst>
          </p:cNvPr>
          <p:cNvGrpSpPr/>
          <p:nvPr/>
        </p:nvGrpSpPr>
        <p:grpSpPr>
          <a:xfrm>
            <a:off x="6122280" y="4457160"/>
            <a:ext cx="2934357" cy="1944590"/>
            <a:chOff x="6122280" y="4457160"/>
            <a:chExt cx="2934357" cy="194459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57FFB2C-F9F6-A771-14E4-F892D9D36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22280" y="5257849"/>
              <a:ext cx="2934357" cy="1143901"/>
            </a:xfrm>
            <a:prstGeom prst="rect">
              <a:avLst/>
            </a:prstGeom>
            <a:effectLst/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65BE8FA-23CD-542C-6376-098B22E23778}"/>
                </a:ext>
              </a:extLst>
            </p:cNvPr>
            <p:cNvSpPr txBox="1"/>
            <p:nvPr/>
          </p:nvSpPr>
          <p:spPr>
            <a:xfrm>
              <a:off x="6978553" y="5665334"/>
              <a:ext cx="1221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i="1" dirty="0">
                  <a:solidFill>
                    <a:schemeClr val="accent5"/>
                  </a:solidFill>
                  <a:latin typeface="Bradley Hand" pitchFamily="2" charset="77"/>
                </a:rPr>
                <a:t>ggf. auch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9EBADEA7-195E-BF1C-C2A2-EDC1A671A715}"/>
                    </a:ext>
                  </a:extLst>
                </p14:cNvPr>
                <p14:cNvContentPartPr/>
                <p14:nvPr/>
              </p14:nvContentPartPr>
              <p14:xfrm>
                <a:off x="6360703" y="4582800"/>
                <a:ext cx="1218600" cy="53208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9EBADEA7-195E-BF1C-C2A2-EDC1A671A71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42703" y="4565160"/>
                  <a:ext cx="125424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14601DC6-AF55-D1EF-5DED-F2EAEFAA0F9E}"/>
                    </a:ext>
                  </a:extLst>
                </p14:cNvPr>
                <p14:cNvContentPartPr/>
                <p14:nvPr/>
              </p14:nvContentPartPr>
              <p14:xfrm>
                <a:off x="6219223" y="4457160"/>
                <a:ext cx="268200" cy="31644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14601DC6-AF55-D1EF-5DED-F2EAEFAA0F9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01583" y="4439160"/>
                  <a:ext cx="303840" cy="352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229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38843DB3-2279-0E20-1A14-06CA926F6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44"/>
          <a:stretch/>
        </p:blipFill>
        <p:spPr>
          <a:xfrm>
            <a:off x="431801" y="1511999"/>
            <a:ext cx="8567419" cy="4993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970EDE-ACED-2845-A5D4-96BDC346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Tactical</a:t>
            </a:r>
            <a:r>
              <a:rPr lang="de-DE" dirty="0"/>
              <a:t> 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1E84D5-37F8-9748-B4E5-80442F8FD3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8567419" cy="360000"/>
          </a:xfrm>
        </p:spPr>
        <p:txBody>
          <a:bodyPr/>
          <a:lstStyle/>
          <a:p>
            <a:r>
              <a:rPr lang="de-DE" dirty="0"/>
              <a:t>Abschlussfrage (Wo </a:t>
            </a:r>
            <a:r>
              <a:rPr lang="de-DE" dirty="0" err="1"/>
              <a:t>Req</a:t>
            </a:r>
            <a:r>
              <a:rPr lang="de-DE" dirty="0"/>
              <a:t>/</a:t>
            </a:r>
            <a:r>
              <a:rPr lang="de-DE" dirty="0" err="1"/>
              <a:t>Resp</a:t>
            </a:r>
            <a:r>
              <a:rPr lang="de-DE" dirty="0"/>
              <a:t>, wo Messaging?)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246614-E475-404C-8B19-3D5328AF69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pic>
        <p:nvPicPr>
          <p:cNvPr id="13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678175D5-AC78-33B8-774E-B95EE44AC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20" y="1792109"/>
            <a:ext cx="1700977" cy="6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Event-Driven Architecture - Design Your Software Architecture Using  Industry-Standard Patterns - OpenClassrooms">
            <a:extLst>
              <a:ext uri="{FF2B5EF4-FFF2-40B4-BE49-F238E27FC236}">
                <a16:creationId xmlns:a16="http://schemas.microsoft.com/office/drawing/2014/main" id="{AF5ABA0C-D70D-187D-3BA6-8F7444D53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28665" r="4368" b="7744"/>
          <a:stretch/>
        </p:blipFill>
        <p:spPr bwMode="auto">
          <a:xfrm>
            <a:off x="10039471" y="2967390"/>
            <a:ext cx="2018278" cy="87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vent-Driven Architecture - Design Your Software Architecture Using  Industry-Standard Patterns - OpenClassrooms">
            <a:extLst>
              <a:ext uri="{FF2B5EF4-FFF2-40B4-BE49-F238E27FC236}">
                <a16:creationId xmlns:a16="http://schemas.microsoft.com/office/drawing/2014/main" id="{96C44B52-E028-976E-3BCB-DBFE405BC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28665" r="4368" b="7744"/>
          <a:stretch/>
        </p:blipFill>
        <p:spPr bwMode="auto">
          <a:xfrm>
            <a:off x="6096000" y="3406528"/>
            <a:ext cx="1206440" cy="52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vent-Driven Architecture - Design Your Software Architecture Using  Industry-Standard Patterns - OpenClassrooms">
            <a:extLst>
              <a:ext uri="{FF2B5EF4-FFF2-40B4-BE49-F238E27FC236}">
                <a16:creationId xmlns:a16="http://schemas.microsoft.com/office/drawing/2014/main" id="{D6DB4533-BA8A-A0EF-93F9-6073895E0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28665" r="4368" b="7744"/>
          <a:stretch/>
        </p:blipFill>
        <p:spPr bwMode="auto">
          <a:xfrm>
            <a:off x="3400497" y="4675753"/>
            <a:ext cx="1206440" cy="52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25FE2108-690C-5BA4-1D3A-FFF6DF410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51" y="2233989"/>
            <a:ext cx="902913" cy="33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685E5267-EC3D-7E11-AB4F-84985ABE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2904">
            <a:off x="4377260" y="3236624"/>
            <a:ext cx="902913" cy="33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DDA097B0-1527-C324-8EE4-799206864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84220">
            <a:off x="2812444" y="3296581"/>
            <a:ext cx="902913" cy="33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nterprise Integration Patterns 2 - Asynchronous Request-Response">
            <a:extLst>
              <a:ext uri="{FF2B5EF4-FFF2-40B4-BE49-F238E27FC236}">
                <a16:creationId xmlns:a16="http://schemas.microsoft.com/office/drawing/2014/main" id="{32D07B71-D188-F9F3-283B-905E9012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95" y="2233989"/>
            <a:ext cx="902913" cy="33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0408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Domain Driven Design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14.1 Fachlichkeit, Fachlichkeit, Fachlichkeit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/>
              <a:t>14.2 Strategisches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Subdomänen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Ubiquitous</a:t>
            </a:r>
            <a:r>
              <a:rPr lang="de-DE" sz="1400" dirty="0"/>
              <a:t>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Bounded</a:t>
            </a:r>
            <a:r>
              <a:rPr lang="de-DE" sz="1400" dirty="0"/>
              <a:t> </a:t>
            </a:r>
            <a:r>
              <a:rPr lang="de-DE" sz="1400" dirty="0" err="1"/>
              <a:t>Context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Context</a:t>
            </a:r>
            <a:r>
              <a:rPr lang="de-DE" sz="1400" dirty="0"/>
              <a:t> Mapping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b="1" dirty="0"/>
              <a:t>14.3 Taktisches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Oft genutzte Pattern für Geschäftslogik</a:t>
            </a:r>
            <a:br>
              <a:rPr lang="de-DE" sz="1400" dirty="0"/>
            </a:br>
            <a:r>
              <a:rPr lang="de-DE" sz="1400" dirty="0"/>
              <a:t>(ETL, </a:t>
            </a:r>
            <a:r>
              <a:rPr lang="de-DE" sz="1400" dirty="0" err="1"/>
              <a:t>Active-Record</a:t>
            </a:r>
            <a:r>
              <a:rPr lang="de-DE" sz="1400" dirty="0"/>
              <a:t>, Domain Model, Event-Sourcing)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Oft genutzte Architektur-Pattern</a:t>
            </a:r>
            <a:br>
              <a:rPr lang="de-DE" sz="1400" dirty="0"/>
            </a:br>
            <a:r>
              <a:rPr lang="de-DE" sz="1400" dirty="0"/>
              <a:t>(</a:t>
            </a:r>
            <a:r>
              <a:rPr lang="de-DE" sz="1400" dirty="0" err="1"/>
              <a:t>Layered</a:t>
            </a:r>
            <a:r>
              <a:rPr lang="de-DE" sz="1400" dirty="0"/>
              <a:t> Architecture, Ports &amp; </a:t>
            </a:r>
            <a:r>
              <a:rPr lang="de-DE" sz="1400" dirty="0" err="1"/>
              <a:t>Adaptor</a:t>
            </a:r>
            <a:r>
              <a:rPr lang="de-DE" sz="1400" dirty="0"/>
              <a:t>, CQRS)</a:t>
            </a:r>
          </a:p>
          <a:p>
            <a:pPr>
              <a:spcBef>
                <a:spcPts val="600"/>
              </a:spcBef>
            </a:pPr>
            <a:r>
              <a:rPr lang="de-DE" sz="1600" b="1" dirty="0"/>
              <a:t>14.4 Zusammenfassung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267628"/>
            <a:ext cx="3992766" cy="5158372"/>
          </a:xfrm>
          <a:noFill/>
          <a:effectLst/>
        </p:spPr>
        <p:txBody>
          <a:bodyPr lIns="251999" tIns="251999" rIns="251999" bIns="251999"/>
          <a:lstStyle/>
          <a:p>
            <a:pPr marL="0" lvl="0" indent="0">
              <a:buNone/>
            </a:pPr>
            <a:r>
              <a:rPr lang="de-DE" sz="2000" dirty="0">
                <a:ea typeface="Roboto" panose="02000000000000000000" pitchFamily="2" charset="0"/>
                <a:cs typeface="Roboto" panose="02000000000000000000" pitchFamily="2" charset="0"/>
              </a:rPr>
              <a:t>Domain </a:t>
            </a:r>
            <a:r>
              <a:rPr lang="de-DE" sz="2000" dirty="0" err="1">
                <a:ea typeface="Roboto" panose="02000000000000000000" pitchFamily="2" charset="0"/>
                <a:cs typeface="Roboto" panose="02000000000000000000" pitchFamily="2" charset="0"/>
              </a:rPr>
              <a:t>Driven</a:t>
            </a:r>
            <a:r>
              <a:rPr lang="de-DE" sz="2000" dirty="0">
                <a:ea typeface="Roboto" panose="02000000000000000000" pitchFamily="2" charset="0"/>
                <a:cs typeface="Roboto" panose="02000000000000000000" pitchFamily="2" charset="0"/>
              </a:rPr>
              <a:t>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Was ist das?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Effektives Software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Strategisches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Taktisches Design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sz="1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sz="2000" dirty="0">
                <a:ea typeface="Roboto" panose="02000000000000000000" pitchFamily="2" charset="0"/>
                <a:cs typeface="Roboto" panose="02000000000000000000" pitchFamily="2" charset="0"/>
              </a:rPr>
              <a:t>Strategisches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Subdomains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Bounded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+ </a:t>
            </a: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Ubiquitous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Language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  <a:cs typeface="Roboto Thin" panose="02000000000000000000" pitchFamily="2" charset="0"/>
              </a:rPr>
              <a:t>Context</a:t>
            </a:r>
            <a:r>
              <a:rPr lang="de-DE" dirty="0">
                <a:ea typeface="Roboto Thin" panose="02000000000000000000" pitchFamily="2" charset="0"/>
                <a:cs typeface="Roboto Thin" panose="02000000000000000000" pitchFamily="2" charset="0"/>
              </a:rPr>
              <a:t> Mapping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sz="18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sz="2000" b="1" dirty="0">
                <a:solidFill>
                  <a:schemeClr val="accent5"/>
                </a:solidFill>
                <a:ea typeface="Roboto" panose="02000000000000000000" pitchFamily="2" charset="0"/>
                <a:cs typeface="Roboto" panose="02000000000000000000" pitchFamily="2" charset="0"/>
              </a:rPr>
              <a:t>Taktisches Design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ea typeface="Roboto Thin" panose="02000000000000000000" pitchFamily="2" charset="0"/>
              </a:rPr>
              <a:t>Business </a:t>
            </a:r>
            <a:r>
              <a:rPr lang="de-DE" dirty="0" err="1">
                <a:ea typeface="Roboto Thin" panose="02000000000000000000" pitchFamily="2" charset="0"/>
              </a:rPr>
              <a:t>Logic</a:t>
            </a:r>
            <a:r>
              <a:rPr lang="de-DE" dirty="0">
                <a:ea typeface="Roboto Thin" panose="02000000000000000000" pitchFamily="2" charset="0"/>
              </a:rPr>
              <a:t> Pattern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 err="1">
                <a:ea typeface="Roboto Thin" panose="02000000000000000000" pitchFamily="2" charset="0"/>
              </a:rPr>
              <a:t>Architectural</a:t>
            </a:r>
            <a:r>
              <a:rPr lang="de-DE" dirty="0">
                <a:ea typeface="Roboto Thin" panose="02000000000000000000" pitchFamily="2" charset="0"/>
              </a:rPr>
              <a:t> Pattern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accent5"/>
                </a:solidFill>
                <a:ea typeface="Roboto Thin" panose="02000000000000000000" pitchFamily="2" charset="0"/>
              </a:rPr>
              <a:t>Fallstudie: Entwurf eines Uptime-Service</a:t>
            </a:r>
          </a:p>
          <a:p>
            <a:pPr marL="266700" lvl="1" indent="0">
              <a:buNone/>
            </a:pPr>
            <a:endParaRPr lang="de-DE" dirty="0"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23B666-805A-564F-AF22-62FB922FC4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098" y="1644262"/>
            <a:ext cx="6154902" cy="40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2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43317-A7A4-DE40-9FD0-FBF33AF8F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Domain  </a:t>
            </a:r>
            <a:r>
              <a:rPr lang="de-DE" dirty="0" err="1"/>
              <a:t>Driven</a:t>
            </a:r>
            <a:r>
              <a:rPr lang="de-DE" dirty="0"/>
              <a:t>  Design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767FD6-9E46-1740-8A77-F6775A3F16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Fachlichkeit als Treiber der Softwareentwicklung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5D8443-662A-7141-B6DF-8D3F1500AA4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50" name="Pfeil nach unten 49">
            <a:extLst>
              <a:ext uri="{FF2B5EF4-FFF2-40B4-BE49-F238E27FC236}">
                <a16:creationId xmlns:a16="http://schemas.microsoft.com/office/drawing/2014/main" id="{5AB6B1D1-DB16-8F4F-AF95-165631F160A1}"/>
              </a:ext>
            </a:extLst>
          </p:cNvPr>
          <p:cNvSpPr/>
          <p:nvPr/>
        </p:nvSpPr>
        <p:spPr>
          <a:xfrm rot="4862301">
            <a:off x="9145645" y="2602088"/>
            <a:ext cx="306291" cy="495847"/>
          </a:xfrm>
          <a:prstGeom prst="downArrow">
            <a:avLst/>
          </a:prstGeom>
          <a:solidFill>
            <a:srgbClr val="E4003A"/>
          </a:solidFill>
          <a:ln>
            <a:solidFill>
              <a:srgbClr val="E4003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612B3FDF-DD80-69AD-538A-6DA80BC60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367647"/>
            <a:ext cx="9198116" cy="5286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0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18CE48-A28A-D76E-8CEF-CC98CAA11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Architektur-Pattern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B2061F-F583-D27D-0BC2-4B9843A3D9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Am Beispiel eines Use Cases: Entwurf eines Cloud-nativen Uptime Services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2CBCEE-4BB9-72D6-42A1-A24390D1374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649D29-9696-733A-684D-C712C868EC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3000"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50354">
            <a:off x="2390621" y="1916752"/>
            <a:ext cx="8981599" cy="822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8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FEFCBB-0B65-5B9F-7D2E-F35F23D777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60000"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57600">
            <a:off x="138456" y="3600499"/>
            <a:ext cx="5940762" cy="2635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BE7303-2B67-4D31-F69C-5948B0AF7F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9000"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32222">
            <a:off x="6131484" y="3720707"/>
            <a:ext cx="6143594" cy="2394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66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95AAB68-C4CF-31F8-E6A2-D6FE7FD606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884">
            <a:off x="8277685" y="2356618"/>
            <a:ext cx="3935978" cy="22514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3E89D2-7421-EABA-5BCC-5F4CEA97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9E360F-FD34-E193-7A4E-F8B08E456B2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Entwickeln Sie eine </a:t>
            </a:r>
            <a:r>
              <a:rPr lang="de-DE" dirty="0" err="1"/>
              <a:t>Context-Map</a:t>
            </a:r>
            <a:r>
              <a:rPr lang="de-DE" dirty="0"/>
              <a:t> für einen Uptime-Service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D07CA1-E966-F697-6628-526D2C5ADBE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045899-CDDA-7109-E32C-8EF820FD2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2000"/>
            <a:ext cx="5336539" cy="5346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F7305B3-6C32-271E-41F0-EFD74237C2F7}"/>
              </a:ext>
            </a:extLst>
          </p:cNvPr>
          <p:cNvSpPr txBox="1"/>
          <p:nvPr/>
        </p:nvSpPr>
        <p:spPr>
          <a:xfrm>
            <a:off x="5396332" y="1501442"/>
            <a:ext cx="3745905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/>
              <a:t>Core, </a:t>
            </a:r>
            <a:r>
              <a:rPr lang="de-DE" sz="1600" b="1" dirty="0" err="1"/>
              <a:t>Supporting</a:t>
            </a:r>
            <a:r>
              <a:rPr lang="de-DE" sz="1600" b="1" dirty="0"/>
              <a:t>, </a:t>
            </a:r>
            <a:r>
              <a:rPr lang="de-DE" sz="1600" b="1" dirty="0" err="1"/>
              <a:t>Generic</a:t>
            </a:r>
            <a:r>
              <a:rPr lang="de-DE" sz="1600" b="1" dirty="0"/>
              <a:t> </a:t>
            </a:r>
            <a:r>
              <a:rPr lang="de-DE" sz="1600" dirty="0"/>
              <a:t>Subdomains entdecken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sz="1600" b="1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 err="1"/>
              <a:t>Bounded</a:t>
            </a:r>
            <a:r>
              <a:rPr lang="de-DE" sz="1600" b="1" dirty="0"/>
              <a:t> </a:t>
            </a:r>
            <a:r>
              <a:rPr lang="de-DE" sz="1600" b="1" dirty="0" err="1"/>
              <a:t>Contexts</a:t>
            </a:r>
            <a:br>
              <a:rPr lang="de-DE" sz="1600" dirty="0"/>
            </a:br>
            <a:r>
              <a:rPr lang="de-DE" sz="1600" dirty="0"/>
              <a:t>in Subdomains definieren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sz="1600" b="1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/>
              <a:t>Kooperationspattern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Partner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DE" sz="1600" dirty="0" err="1"/>
              <a:t>Shared</a:t>
            </a:r>
            <a:r>
              <a:rPr lang="de-DE" sz="1600" dirty="0"/>
              <a:t> Kernel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sz="1600" b="1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/>
              <a:t>Customer-Supplier Pattern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Konformist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Anti </a:t>
            </a:r>
            <a:r>
              <a:rPr lang="de-DE" sz="1600" dirty="0" err="1"/>
              <a:t>Corruption</a:t>
            </a:r>
            <a:r>
              <a:rPr lang="de-DE" sz="1600" dirty="0"/>
              <a:t> Layer</a:t>
            </a:r>
            <a:br>
              <a:rPr lang="de-DE" sz="1600" dirty="0"/>
            </a:br>
            <a:r>
              <a:rPr lang="de-DE" sz="1600" dirty="0"/>
              <a:t>(ACL, auf Downstream-Seite)</a:t>
            </a:r>
          </a:p>
          <a:p>
            <a:pPr marL="742950" lvl="1" indent="-28575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Open Host Service</a:t>
            </a:r>
            <a:br>
              <a:rPr lang="de-DE" sz="1600" dirty="0"/>
            </a:br>
            <a:r>
              <a:rPr lang="de-DE" sz="1600" dirty="0"/>
              <a:t>(OHS, auf Upstream-Seite)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9BD738-1E44-CC6F-5C94-E1B0430A3A4F}"/>
              </a:ext>
            </a:extLst>
          </p:cNvPr>
          <p:cNvSpPr txBox="1"/>
          <p:nvPr/>
        </p:nvSpPr>
        <p:spPr>
          <a:xfrm>
            <a:off x="5469425" y="6447295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Beispiel:</a:t>
            </a:r>
            <a:r>
              <a:rPr lang="de-DE" dirty="0"/>
              <a:t> https://</a:t>
            </a:r>
            <a:r>
              <a:rPr lang="de-DE" dirty="0" err="1"/>
              <a:t>uptime.com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6084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9BA07-DC73-B6F4-A932-A342D674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Design-Vorschlag 1: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FBBD9B-57EF-C086-5962-21E75BB1F73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8620759" cy="360000"/>
          </a:xfrm>
        </p:spPr>
        <p:txBody>
          <a:bodyPr/>
          <a:lstStyle/>
          <a:p>
            <a:r>
              <a:rPr lang="de-DE" dirty="0"/>
              <a:t>Frage: Welcher Service gehört in welche Domäne (Core, </a:t>
            </a:r>
            <a:r>
              <a:rPr lang="de-DE" dirty="0" err="1"/>
              <a:t>Supporting</a:t>
            </a:r>
            <a:r>
              <a:rPr lang="de-DE" dirty="0"/>
              <a:t>, </a:t>
            </a:r>
            <a:r>
              <a:rPr lang="de-DE" dirty="0" err="1"/>
              <a:t>Generic</a:t>
            </a:r>
            <a:r>
              <a:rPr lang="de-DE" dirty="0"/>
              <a:t>)?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6BADDB-5624-0A4C-27EE-A41B0A7E3A2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B38A07-E84A-F09D-9D64-00DD1016B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44"/>
          <a:stretch/>
        </p:blipFill>
        <p:spPr>
          <a:xfrm>
            <a:off x="431801" y="1511999"/>
            <a:ext cx="8567419" cy="4993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9C1D332-770B-C0EE-31F5-FD066F5CE5AD}"/>
              </a:ext>
            </a:extLst>
          </p:cNvPr>
          <p:cNvGrpSpPr/>
          <p:nvPr/>
        </p:nvGrpSpPr>
        <p:grpSpPr>
          <a:xfrm>
            <a:off x="853440" y="1714500"/>
            <a:ext cx="6793885" cy="3751652"/>
            <a:chOff x="853440" y="1714500"/>
            <a:chExt cx="6793885" cy="3751652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63B60E5-BD2C-1E42-FCE6-1CDC70700BA6}"/>
                </a:ext>
              </a:extLst>
            </p:cNvPr>
            <p:cNvSpPr txBox="1"/>
            <p:nvPr/>
          </p:nvSpPr>
          <p:spPr>
            <a:xfrm>
              <a:off x="853440" y="1714500"/>
              <a:ext cx="92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>
                  <a:solidFill>
                    <a:schemeClr val="accent5"/>
                  </a:solidFill>
                </a:rPr>
                <a:t>Generic</a:t>
              </a:r>
              <a:endParaRPr lang="de-DE" i="1" dirty="0">
                <a:solidFill>
                  <a:schemeClr val="accent5"/>
                </a:solidFill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A8C3D53-8C36-DDFF-37AD-F3FD840C1FC1}"/>
                </a:ext>
              </a:extLst>
            </p:cNvPr>
            <p:cNvSpPr txBox="1"/>
            <p:nvPr/>
          </p:nvSpPr>
          <p:spPr>
            <a:xfrm>
              <a:off x="3710940" y="1714500"/>
              <a:ext cx="604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>
                  <a:solidFill>
                    <a:schemeClr val="accent5"/>
                  </a:solidFill>
                </a:rPr>
                <a:t>Core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AA62176-3368-BB17-CED9-BB738E28BF06}"/>
                </a:ext>
              </a:extLst>
            </p:cNvPr>
            <p:cNvSpPr txBox="1"/>
            <p:nvPr/>
          </p:nvSpPr>
          <p:spPr>
            <a:xfrm>
              <a:off x="5667296" y="1714500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>
                  <a:solidFill>
                    <a:schemeClr val="accent5"/>
                  </a:solidFill>
                </a:rPr>
                <a:t>Supporting</a:t>
              </a:r>
              <a:r>
                <a:rPr lang="de-DE" i="1" dirty="0">
                  <a:solidFill>
                    <a:schemeClr val="accent5"/>
                  </a:solidFill>
                </a:rPr>
                <a:t>/</a:t>
              </a:r>
              <a:r>
                <a:rPr lang="de-DE" i="1" dirty="0" err="1">
                  <a:solidFill>
                    <a:schemeClr val="accent5"/>
                  </a:solidFill>
                </a:rPr>
                <a:t>Generic</a:t>
              </a:r>
              <a:endParaRPr lang="de-DE" i="1" dirty="0">
                <a:solidFill>
                  <a:schemeClr val="accent5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C8951FD-F9BC-D151-5C74-A6F88D816FC9}"/>
                </a:ext>
              </a:extLst>
            </p:cNvPr>
            <p:cNvSpPr txBox="1"/>
            <p:nvPr/>
          </p:nvSpPr>
          <p:spPr>
            <a:xfrm>
              <a:off x="1236894" y="3824280"/>
              <a:ext cx="1692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>
                  <a:solidFill>
                    <a:schemeClr val="accent5"/>
                  </a:solidFill>
                </a:rPr>
                <a:t>Core/</a:t>
              </a:r>
              <a:r>
                <a:rPr lang="de-DE" i="1" dirty="0" err="1">
                  <a:solidFill>
                    <a:schemeClr val="accent5"/>
                  </a:solidFill>
                </a:rPr>
                <a:t>Supporting</a:t>
              </a:r>
              <a:endParaRPr lang="de-DE" i="1" dirty="0">
                <a:solidFill>
                  <a:schemeClr val="accent5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7BB9BDB-0EAA-AFFD-7334-39F6EDC25659}"/>
                </a:ext>
              </a:extLst>
            </p:cNvPr>
            <p:cNvSpPr txBox="1"/>
            <p:nvPr/>
          </p:nvSpPr>
          <p:spPr>
            <a:xfrm>
              <a:off x="4799574" y="5096820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>
                  <a:solidFill>
                    <a:schemeClr val="accent5"/>
                  </a:solidFill>
                </a:rPr>
                <a:t>Supporting</a:t>
              </a:r>
              <a:endParaRPr lang="de-DE" i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74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9BA07-DC73-B6F4-A932-A342D674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8567220" cy="432000"/>
          </a:xfrm>
        </p:spPr>
        <p:txBody>
          <a:bodyPr/>
          <a:lstStyle/>
          <a:p>
            <a:r>
              <a:rPr lang="de-DE" dirty="0"/>
              <a:t>Schütze  schwache  Services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FBBD9B-57EF-C086-5962-21E75BB1F73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Frage: Welcher Service ist der schwächste Service?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6BADDB-5624-0A4C-27EE-A41B0A7E3A2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B38A07-E84A-F09D-9D64-00DD1016B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644"/>
          <a:stretch/>
        </p:blipFill>
        <p:spPr>
          <a:xfrm>
            <a:off x="431801" y="1511999"/>
            <a:ext cx="8567419" cy="4993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6BB359-D41C-611E-D497-C91B25503676}"/>
              </a:ext>
            </a:extLst>
          </p:cNvPr>
          <p:cNvSpPr txBox="1"/>
          <p:nvPr/>
        </p:nvSpPr>
        <p:spPr>
          <a:xfrm>
            <a:off x="10048702" y="1511999"/>
            <a:ext cx="20061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„Schwach“</a:t>
            </a:r>
          </a:p>
          <a:p>
            <a:r>
              <a:rPr lang="de-DE" sz="1600" i="1" dirty="0">
                <a:latin typeface="Bradley Hand" pitchFamily="2" charset="77"/>
              </a:rPr>
              <a:t>im Sinne </a:t>
            </a:r>
          </a:p>
          <a:p>
            <a:r>
              <a:rPr lang="de-DE" sz="1600" i="1" dirty="0">
                <a:latin typeface="Bradley Hand" pitchFamily="2" charset="77"/>
              </a:rPr>
              <a:t>von Machtgefälle.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b="1" i="1" dirty="0">
                <a:latin typeface="Bradley Hand" pitchFamily="2" charset="77"/>
              </a:rPr>
              <a:t>Hinweis:</a:t>
            </a:r>
            <a:br>
              <a:rPr lang="de-DE" sz="1600" i="1" dirty="0">
                <a:latin typeface="Bradley Hand" pitchFamily="2" charset="77"/>
              </a:rPr>
            </a:br>
            <a:r>
              <a:rPr lang="de-DE" sz="1400" i="1" dirty="0">
                <a:latin typeface="Bradley Hand" pitchFamily="2" charset="77"/>
              </a:rPr>
              <a:t>Kooperationspfeile</a:t>
            </a:r>
          </a:p>
          <a:p>
            <a:r>
              <a:rPr lang="de-DE" sz="1400" i="1" dirty="0">
                <a:latin typeface="Bradley Hand" pitchFamily="2" charset="77"/>
              </a:rPr>
              <a:t>zeigen vom Downstream- zum Upstream-Service</a:t>
            </a:r>
          </a:p>
          <a:p>
            <a:r>
              <a:rPr lang="de-DE" sz="1400" i="1" dirty="0">
                <a:latin typeface="Bradley Hand" pitchFamily="2" charset="77"/>
              </a:rPr>
              <a:t>(D → U)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86D19864-8D74-4FC6-A56D-5E58FCDA4740}"/>
                  </a:ext>
                </a:extLst>
              </p14:cNvPr>
              <p14:cNvContentPartPr/>
              <p14:nvPr/>
            </p14:nvContentPartPr>
            <p14:xfrm>
              <a:off x="3289260" y="2148240"/>
              <a:ext cx="1433520" cy="76464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86D19864-8D74-4FC6-A56D-5E58FCDA47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3260" y="2076600"/>
                <a:ext cx="1505160" cy="90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5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641</Words>
  <Application>Microsoft Macintosh PowerPoint</Application>
  <PresentationFormat>Breitbild</PresentationFormat>
  <Paragraphs>130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Bradley Hand</vt:lpstr>
      <vt:lpstr>Calibri</vt:lpstr>
      <vt:lpstr>Corbel</vt:lpstr>
      <vt:lpstr>Courier New</vt:lpstr>
      <vt:lpstr>Times New Roman</vt:lpstr>
      <vt:lpstr>Office-Design</vt:lpstr>
      <vt:lpstr>  Cloud-native</vt:lpstr>
      <vt:lpstr>PowerPoint-Präsentation</vt:lpstr>
      <vt:lpstr>Kapitel 14</vt:lpstr>
      <vt:lpstr>Inhalte</vt:lpstr>
      <vt:lpstr>Domain  Driven  Design</vt:lpstr>
      <vt:lpstr>Architektur-Pattern</vt:lpstr>
      <vt:lpstr>Aufgabe:</vt:lpstr>
      <vt:lpstr>Design-Vorschlag 1:</vt:lpstr>
      <vt:lpstr>Schütze  schwache  Services</vt:lpstr>
      <vt:lpstr>Design-Vorschlag 2:</vt:lpstr>
      <vt:lpstr>Design-Vorschlag 3:</vt:lpstr>
      <vt:lpstr>Design-Vorschlag 4:</vt:lpstr>
      <vt:lpstr>Design-Vorschlag 5:</vt:lpstr>
      <vt:lpstr>OK</vt:lpstr>
      <vt:lpstr>Tactical  Design</vt:lpstr>
      <vt:lpstr>Tactical  Design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2022-05-30T08:03:13Z</cp:lastPrinted>
  <dcterms:created xsi:type="dcterms:W3CDTF">2020-09-01T15:16:10Z</dcterms:created>
  <dcterms:modified xsi:type="dcterms:W3CDTF">2023-12-12T07:07:31Z</dcterms:modified>
</cp:coreProperties>
</file>